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82" r:id="rId3"/>
    <p:sldId id="283" r:id="rId4"/>
    <p:sldId id="284" r:id="rId5"/>
    <p:sldId id="280" r:id="rId6"/>
    <p:sldId id="28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2D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18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37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ED0E4-3A89-4C76-A12C-CCD67DAE0C57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AF0F6-30C3-43AB-8494-B653359B48C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585BA-CC47-4983-8886-C617D5996AAB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500F4-E7D5-4E99-A35B-2D954466A3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-381000" y="-152400"/>
            <a:ext cx="9829800" cy="403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 userDrawn="1"/>
        </p:nvSpPr>
        <p:spPr>
          <a:xfrm>
            <a:off x="-304800" y="5181600"/>
            <a:ext cx="9601200" cy="167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chlag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16. Juli 2014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NM+ - Zwischenpräsentation | RF, TG, SM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BAB08E-C97D-4120-AD51-349303B9E4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0700" y="4876800"/>
            <a:ext cx="5562600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486400" cy="42640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76200" y="5638800"/>
            <a:ext cx="9296400" cy="1447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16. Juli 2014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NM+ - Zwischenpräsentation | RF, TG, SM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4BAB08E-C97D-4120-AD51-349303B9E4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NewsMiner</a:t>
            </a:r>
            <a:r>
              <a:rPr lang="en-US" dirty="0" smtClean="0"/>
              <a:t>+</a:t>
            </a:r>
            <a:r>
              <a:rPr lang="en-US" dirty="0" smtClean="0"/>
              <a:t>“ </a:t>
            </a:r>
            <a:r>
              <a:rPr lang="en-US" dirty="0" smtClean="0"/>
              <a:t>– </a:t>
            </a:r>
            <a:r>
              <a:rPr lang="en-US" dirty="0" err="1" smtClean="0"/>
              <a:t>Zwischenpräsentation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Rebecca </a:t>
            </a:r>
            <a:r>
              <a:rPr lang="en-US" dirty="0" err="1" smtClean="0"/>
              <a:t>Finster</a:t>
            </a:r>
            <a:r>
              <a:rPr lang="en-US" dirty="0" smtClean="0"/>
              <a:t>, </a:t>
            </a:r>
            <a:r>
              <a:rPr lang="en-US" dirty="0" err="1" smtClean="0"/>
              <a:t>Timo</a:t>
            </a:r>
            <a:r>
              <a:rPr lang="en-US" dirty="0" smtClean="0"/>
              <a:t> Günther, Stefan </a:t>
            </a:r>
            <a:r>
              <a:rPr lang="en-US" dirty="0" err="1" smtClean="0"/>
              <a:t>Müh</a:t>
            </a:r>
            <a:r>
              <a:rPr lang="en-US" dirty="0" err="1" smtClean="0"/>
              <a:t>lbauer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we</a:t>
            </a:r>
            <a:r>
              <a:rPr lang="en-US" dirty="0" smtClean="0"/>
              <a:t> </a:t>
            </a:r>
            <a:r>
              <a:rPr lang="en-US" dirty="0" smtClean="0"/>
              <a:t>learned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NM+ - Zwischenpräsentation | RF, TG, SM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038040" y="3276600"/>
            <a:ext cx="1067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Blubb</a:t>
            </a:r>
            <a:endParaRPr lang="en-US" sz="2800" dirty="0" smtClean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NM+ - Zwischenpräsentation | RF, TG, SM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1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F">
      <a:majorFont>
        <a:latin typeface="Yanone Kaffeesatz Bold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Präsentation1</Template>
  <TotalTime>0</TotalTime>
  <Words>98</Words>
  <Application>Microsoft Office PowerPoint</Application>
  <PresentationFormat>Bildschirmpräsentation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Präsentation1</vt:lpstr>
      <vt:lpstr>“NewsMiner+“ – Zwischenpräsentation</vt:lpstr>
      <vt:lpstr>Idee</vt:lpstr>
      <vt:lpstr>Wie</vt:lpstr>
      <vt:lpstr>Was</vt:lpstr>
      <vt:lpstr>What we learned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"Big Data &amp; NoSQL“ – 5th Talk</dc:title>
  <dc:creator>Rebecca Finster</dc:creator>
  <cp:lastModifiedBy>Rebecca Finster</cp:lastModifiedBy>
  <cp:revision>4</cp:revision>
  <dcterms:created xsi:type="dcterms:W3CDTF">2014-07-09T14:01:37Z</dcterms:created>
  <dcterms:modified xsi:type="dcterms:W3CDTF">2014-07-09T16:00:44Z</dcterms:modified>
</cp:coreProperties>
</file>