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290" r:id="rId4"/>
    <p:sldId id="284" r:id="rId5"/>
    <p:sldId id="286" r:id="rId6"/>
    <p:sldId id="283" r:id="rId7"/>
    <p:sldId id="280" r:id="rId8"/>
    <p:sldId id="281" r:id="rId9"/>
    <p:sldId id="285" r:id="rId10"/>
    <p:sldId id="288" r:id="rId11"/>
    <p:sldId id="289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B16"/>
    <a:srgbClr val="000000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9" autoAdjust="0"/>
    <p:restoredTop sz="72870" autoAdjust="0"/>
  </p:normalViewPr>
  <p:slideViewPr>
    <p:cSldViewPr>
      <p:cViewPr varScale="1">
        <p:scale>
          <a:sx n="53" d="100"/>
          <a:sy n="53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3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ED0E4-3A89-4C76-A12C-CCD67DAE0C57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AF0F6-30C3-43AB-8494-B653359B48C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85BA-CC47-4983-8886-C617D5996AA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00F4-E7D5-4E99-A35B-2D954466A3F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Arsenij </a:t>
            </a:r>
            <a:r>
              <a:rPr lang="de-DE" dirty="0" err="1" smtClean="0"/>
              <a:t>Jazenjuk</a:t>
            </a:r>
            <a:r>
              <a:rPr lang="de-DE" dirty="0" smtClean="0"/>
              <a:t> und </a:t>
            </a:r>
            <a:r>
              <a:rPr lang="de-DE" dirty="0" err="1" smtClean="0"/>
              <a:t>Olexandr</a:t>
            </a:r>
            <a:r>
              <a:rPr lang="de-DE" dirty="0" smtClean="0"/>
              <a:t> </a:t>
            </a:r>
            <a:r>
              <a:rPr lang="de-DE" dirty="0" err="1" smtClean="0"/>
              <a:t>Turtschynow</a:t>
            </a:r>
            <a:r>
              <a:rPr lang="de-DE" dirty="0" smtClean="0"/>
              <a:t> sind, oder (3) wie viele Ukrainer russischer Abstammung sind.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Crawlen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(RSS-Feeds)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Hierarisch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Agglomerativ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Distanzfunktion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Recognition (Stanford NER)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Hintergrunddaten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Geocode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Google, Freebase, Leaflet/OSMs)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Webframework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Django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500F4-E7D5-4E99-A35B-2D954466A3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381000" y="-152400"/>
            <a:ext cx="9829800" cy="403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 userDrawn="1"/>
        </p:nvSpPr>
        <p:spPr>
          <a:xfrm>
            <a:off x="-304800" y="5181600"/>
            <a:ext cx="9601200" cy="167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chlag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0700" y="4876800"/>
            <a:ext cx="5562600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2640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-76200" y="5638800"/>
            <a:ext cx="9296400" cy="1447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4BAB08E-C97D-4120-AD51-349303B9E4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NewsMiner</a:t>
            </a:r>
            <a:r>
              <a:rPr lang="en-US" dirty="0" smtClean="0"/>
              <a:t>+“ – </a:t>
            </a:r>
            <a:r>
              <a:rPr lang="en-US" dirty="0" err="1" smtClean="0"/>
              <a:t>Zwischenpräsentation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Rebecca </a:t>
            </a:r>
            <a:r>
              <a:rPr lang="en-US" dirty="0" err="1" smtClean="0"/>
              <a:t>Finster</a:t>
            </a:r>
            <a:r>
              <a:rPr lang="en-US" dirty="0" smtClean="0"/>
              <a:t>, </a:t>
            </a:r>
            <a:r>
              <a:rPr lang="en-US" dirty="0" err="1" smtClean="0"/>
              <a:t>Timo</a:t>
            </a:r>
            <a:r>
              <a:rPr lang="en-US" dirty="0" smtClean="0"/>
              <a:t> Günther, Stefan </a:t>
            </a:r>
            <a:r>
              <a:rPr lang="en-US" dirty="0" err="1" smtClean="0"/>
              <a:t>Mühlbauer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Recognition (Stanford NER)</a:t>
            </a:r>
          </a:p>
          <a:p>
            <a:pPr lvl="1"/>
            <a:r>
              <a:rPr lang="en-US" dirty="0" smtClean="0"/>
              <a:t>Conditional Random Fields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Hintergrunddaten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Geocode</a:t>
            </a:r>
            <a:r>
              <a:rPr lang="en-US" dirty="0" smtClean="0"/>
              <a:t> via Google </a:t>
            </a:r>
          </a:p>
          <a:p>
            <a:pPr lvl="1"/>
            <a:r>
              <a:rPr lang="en-US" dirty="0" smtClean="0"/>
              <a:t>Freebase</a:t>
            </a:r>
          </a:p>
          <a:p>
            <a:pPr lvl="1"/>
            <a:r>
              <a:rPr lang="en-US" dirty="0" smtClean="0"/>
              <a:t>Leaflet/OSMs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Technologien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143000" y="1197769"/>
            <a:ext cx="6858000" cy="3983831"/>
            <a:chOff x="1143000" y="1197769"/>
            <a:chExt cx="6858000" cy="3983831"/>
          </a:xfrm>
        </p:grpSpPr>
        <p:sp>
          <p:nvSpPr>
            <p:cNvPr id="7" name="Flussdiagramm: Magnetplattenspeicher 6"/>
            <p:cNvSpPr/>
            <p:nvPr/>
          </p:nvSpPr>
          <p:spPr>
            <a:xfrm>
              <a:off x="1143000" y="3429000"/>
              <a:ext cx="1828800" cy="1752600"/>
            </a:xfrm>
            <a:prstGeom prst="flowChartMagneticDisk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Postgres</a:t>
              </a:r>
              <a:endParaRPr lang="en-US" sz="2400" dirty="0"/>
            </a:p>
          </p:txBody>
        </p:sp>
        <p:sp>
          <p:nvSpPr>
            <p:cNvPr id="8" name="Flussdiagramm: Prozess 7"/>
            <p:cNvSpPr/>
            <p:nvPr/>
          </p:nvSpPr>
          <p:spPr>
            <a:xfrm>
              <a:off x="3886200" y="3429000"/>
              <a:ext cx="4114800" cy="17526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NewsMiner</a:t>
              </a:r>
              <a:r>
                <a:rPr lang="en-US" sz="2400" dirty="0" smtClean="0"/>
                <a:t>+ (Java &amp; Python) </a:t>
              </a:r>
            </a:p>
            <a:p>
              <a:pPr>
                <a:buFontTx/>
                <a:buChar char="-"/>
              </a:pPr>
              <a:r>
                <a:rPr lang="en-US" sz="2400" dirty="0" smtClean="0"/>
                <a:t> </a:t>
              </a:r>
              <a:r>
                <a:rPr lang="en-US" dirty="0" smtClean="0"/>
                <a:t>RSS Crawler</a:t>
              </a:r>
              <a:br>
                <a:rPr lang="en-US" dirty="0" smtClean="0"/>
              </a:br>
              <a:r>
                <a:rPr lang="en-US" dirty="0" smtClean="0"/>
                <a:t>- Clustering</a:t>
              </a:r>
            </a:p>
            <a:p>
              <a:pPr>
                <a:buFontTx/>
                <a:buChar char="-"/>
              </a:pPr>
              <a:r>
                <a:rPr lang="en-US" dirty="0" smtClean="0"/>
                <a:t> NER (Stanford NER)</a:t>
              </a:r>
              <a:br>
                <a:rPr lang="en-US" dirty="0" smtClean="0"/>
              </a:br>
              <a:r>
                <a:rPr lang="en-US" dirty="0" smtClean="0"/>
                <a:t>- Background Extraction </a:t>
              </a:r>
              <a:endParaRPr lang="en-US" dirty="0"/>
            </a:p>
          </p:txBody>
        </p:sp>
        <p:sp>
          <p:nvSpPr>
            <p:cNvPr id="9" name="Flussdiagramm: Prozess 8"/>
            <p:cNvSpPr/>
            <p:nvPr/>
          </p:nvSpPr>
          <p:spPr>
            <a:xfrm>
              <a:off x="1143000" y="1600200"/>
              <a:ext cx="1828800" cy="914400"/>
            </a:xfrm>
            <a:prstGeom prst="flowChartProcess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Django</a:t>
              </a:r>
              <a:endParaRPr lang="en-US" sz="2400" dirty="0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4800600" y="1197769"/>
              <a:ext cx="1752600" cy="2002631"/>
              <a:chOff x="5562600" y="1197769"/>
              <a:chExt cx="1752600" cy="2002631"/>
            </a:xfrm>
          </p:grpSpPr>
          <p:pic>
            <p:nvPicPr>
              <p:cNvPr id="10" name="Grafik 9" descr="happygei.png"/>
              <p:cNvPicPr>
                <a:picLocks noChangeAspect="1"/>
              </p:cNvPicPr>
              <p:nvPr/>
            </p:nvPicPr>
            <p:blipFill>
              <a:blip r:embed="rId2" cstate="print"/>
              <a:srcRect l="20660" t="19512" r="24247" b="4878"/>
              <a:stretch>
                <a:fillRect/>
              </a:stretch>
            </p:blipFill>
            <p:spPr>
              <a:xfrm>
                <a:off x="5562600" y="1197769"/>
                <a:ext cx="1752600" cy="1697831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6096000" y="2738735"/>
                <a:ext cx="758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</p:grpSp>
        <p:cxnSp>
          <p:nvCxnSpPr>
            <p:cNvPr id="15" name="Gerade Verbindung mit Pfeil 14"/>
            <p:cNvCxnSpPr>
              <a:stCxn id="8" idx="1"/>
              <a:endCxn id="7" idx="4"/>
            </p:cNvCxnSpPr>
            <p:nvPr/>
          </p:nvCxnSpPr>
          <p:spPr>
            <a:xfrm flipH="1">
              <a:off x="2971800" y="4305300"/>
              <a:ext cx="914400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1"/>
              <a:endCxn id="9" idx="2"/>
            </p:cNvCxnSpPr>
            <p:nvPr/>
          </p:nvCxnSpPr>
          <p:spPr>
            <a:xfrm flipV="1">
              <a:off x="2057400" y="2514600"/>
              <a:ext cx="0" cy="91440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9" idx="3"/>
              <a:endCxn id="10" idx="1"/>
            </p:cNvCxnSpPr>
            <p:nvPr/>
          </p:nvCxnSpPr>
          <p:spPr>
            <a:xfrm flipV="1">
              <a:off x="2971800" y="2046685"/>
              <a:ext cx="1828800" cy="1071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fik 7" descr="ukraine_per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096000" cy="342775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9922401">
            <a:off x="5283376" y="3936208"/>
            <a:ext cx="35720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6AB16"/>
                </a:solidFill>
              </a:rPr>
              <a:t>17,3%</a:t>
            </a:r>
            <a:endParaRPr lang="en-US" sz="8000" b="1" dirty="0">
              <a:solidFill>
                <a:srgbClr val="F6AB1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News fehlt </a:t>
            </a:r>
            <a:r>
              <a:rPr lang="de-DE" dirty="0" smtClean="0"/>
              <a:t>Kontext</a:t>
            </a:r>
            <a:endParaRPr lang="de-DE" dirty="0" smtClean="0"/>
          </a:p>
          <a:p>
            <a:r>
              <a:rPr lang="de-DE" dirty="0" smtClean="0"/>
              <a:t>Lösung?</a:t>
            </a:r>
          </a:p>
          <a:p>
            <a:pPr lvl="1"/>
            <a:r>
              <a:rPr lang="de-DE" dirty="0" smtClean="0"/>
              <a:t>Hintergrund- und Übersichtsartikel</a:t>
            </a:r>
          </a:p>
          <a:p>
            <a:pPr lvl="1"/>
            <a:r>
              <a:rPr lang="de-DE" dirty="0" err="1" smtClean="0"/>
              <a:t>Mashups</a:t>
            </a:r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Unser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NM+ erstellt Dossiers / </a:t>
            </a:r>
            <a:r>
              <a:rPr lang="de-DE" dirty="0" err="1" smtClean="0"/>
              <a:t>Mashups</a:t>
            </a:r>
            <a:r>
              <a:rPr lang="de-DE" dirty="0" smtClean="0"/>
              <a:t> zu Themenblöcken</a:t>
            </a:r>
          </a:p>
          <a:p>
            <a:r>
              <a:rPr lang="de-DE" dirty="0" smtClean="0"/>
              <a:t>Zielgruppe: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Politik- </a:t>
            </a:r>
            <a:r>
              <a:rPr lang="de-DE" dirty="0" smtClean="0"/>
              <a:t>und Wirtschaftsinteressierte, die Hintergrundinformationen brauchen und Wert auf eine sachlich korrekte Berichterstattung legen.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Prototyp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657600" cy="365125"/>
          </a:xfrm>
        </p:spPr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4BAB08E-C97D-4120-AD51-349303B9E4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7543800" y="1371600"/>
            <a:ext cx="1339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News</a:t>
            </a:r>
            <a:br>
              <a:rPr lang="en-US" sz="2800" b="1" dirty="0" smtClean="0"/>
            </a:br>
            <a:r>
              <a:rPr lang="en-US" sz="2800" b="1" dirty="0" smtClean="0"/>
              <a:t>Miner+</a:t>
            </a:r>
            <a:endParaRPr lang="en-US" sz="2800" b="1" dirty="0"/>
          </a:p>
        </p:txBody>
      </p:sp>
      <p:sp>
        <p:nvSpPr>
          <p:cNvPr id="8" name=" 3"/>
          <p:cNvSpPr/>
          <p:nvPr/>
        </p:nvSpPr>
        <p:spPr>
          <a:xfrm>
            <a:off x="76200" y="914400"/>
            <a:ext cx="7437120" cy="46482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Ellipse 8"/>
          <p:cNvSpPr/>
          <p:nvPr/>
        </p:nvSpPr>
        <p:spPr>
          <a:xfrm>
            <a:off x="838200" y="4343400"/>
            <a:ext cx="171053" cy="1710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uppieren 11"/>
          <p:cNvGrpSpPr/>
          <p:nvPr/>
        </p:nvGrpSpPr>
        <p:grpSpPr>
          <a:xfrm>
            <a:off x="1142996" y="4306671"/>
            <a:ext cx="2336106" cy="874928"/>
            <a:chOff x="1066796" y="3392271"/>
            <a:chExt cx="2336106" cy="874928"/>
          </a:xfrm>
        </p:grpSpPr>
        <p:sp>
          <p:nvSpPr>
            <p:cNvPr id="33" name="Rechteck 32"/>
            <p:cNvSpPr/>
            <p:nvPr/>
          </p:nvSpPr>
          <p:spPr>
            <a:xfrm>
              <a:off x="1066796" y="3392271"/>
              <a:ext cx="2336106" cy="8749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hteck 33"/>
            <p:cNvSpPr/>
            <p:nvPr/>
          </p:nvSpPr>
          <p:spPr>
            <a:xfrm>
              <a:off x="1066796" y="3392271"/>
              <a:ext cx="2336106" cy="874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38" tIns="0" rIns="0" bIns="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RSS Crawling</a:t>
              </a:r>
              <a:endParaRPr lang="en-US" sz="2800" kern="1200" dirty="0"/>
            </a:p>
          </p:txBody>
        </p:sp>
      </p:grpSp>
      <p:sp>
        <p:nvSpPr>
          <p:cNvPr id="16" name="Ellipse 15"/>
          <p:cNvSpPr/>
          <p:nvPr/>
        </p:nvSpPr>
        <p:spPr>
          <a:xfrm>
            <a:off x="1673701" y="3557331"/>
            <a:ext cx="267736" cy="26773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uppieren 16"/>
          <p:cNvGrpSpPr/>
          <p:nvPr/>
        </p:nvGrpSpPr>
        <p:grpSpPr>
          <a:xfrm>
            <a:off x="2895604" y="3276609"/>
            <a:ext cx="1954126" cy="795592"/>
            <a:chOff x="2819404" y="2362209"/>
            <a:chExt cx="1954126" cy="795592"/>
          </a:xfrm>
        </p:grpSpPr>
        <p:sp>
          <p:nvSpPr>
            <p:cNvPr id="31" name="Rechteck 30"/>
            <p:cNvSpPr/>
            <p:nvPr/>
          </p:nvSpPr>
          <p:spPr>
            <a:xfrm>
              <a:off x="2819404" y="2362209"/>
              <a:ext cx="1954126" cy="79559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hteck 31"/>
            <p:cNvSpPr/>
            <p:nvPr/>
          </p:nvSpPr>
          <p:spPr>
            <a:xfrm>
              <a:off x="2819404" y="2362209"/>
              <a:ext cx="1954126" cy="795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1868" tIns="0" rIns="0" bIns="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Clustering</a:t>
              </a:r>
              <a:endParaRPr lang="en-US" sz="2800" kern="1200" dirty="0"/>
            </a:p>
          </p:txBody>
        </p:sp>
      </p:grpSp>
      <p:sp>
        <p:nvSpPr>
          <p:cNvPr id="18" name="Ellipse 17"/>
          <p:cNvSpPr/>
          <p:nvPr/>
        </p:nvSpPr>
        <p:spPr>
          <a:xfrm>
            <a:off x="2590798" y="2919618"/>
            <a:ext cx="356981" cy="356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ieren 18"/>
          <p:cNvGrpSpPr/>
          <p:nvPr/>
        </p:nvGrpSpPr>
        <p:grpSpPr>
          <a:xfrm>
            <a:off x="1957062" y="3636102"/>
            <a:ext cx="862338" cy="631102"/>
            <a:chOff x="1880862" y="2721702"/>
            <a:chExt cx="862338" cy="631102"/>
          </a:xfrm>
        </p:grpSpPr>
        <p:sp>
          <p:nvSpPr>
            <p:cNvPr id="29" name="Rechteck 28"/>
            <p:cNvSpPr/>
            <p:nvPr/>
          </p:nvSpPr>
          <p:spPr>
            <a:xfrm>
              <a:off x="1880862" y="2721702"/>
              <a:ext cx="862338" cy="63110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hteck 29"/>
            <p:cNvSpPr/>
            <p:nvPr/>
          </p:nvSpPr>
          <p:spPr>
            <a:xfrm>
              <a:off x="1880862" y="2721702"/>
              <a:ext cx="862338" cy="631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9157" tIns="0" rIns="0" bIns="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NER</a:t>
              </a:r>
              <a:endParaRPr lang="en-US" sz="2800" kern="1200" dirty="0"/>
            </a:p>
          </p:txBody>
        </p:sp>
      </p:grpSp>
      <p:sp>
        <p:nvSpPr>
          <p:cNvPr id="20" name="Ellipse 19"/>
          <p:cNvSpPr/>
          <p:nvPr/>
        </p:nvSpPr>
        <p:spPr>
          <a:xfrm>
            <a:off x="4034700" y="2286002"/>
            <a:ext cx="461101" cy="46110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uppieren 20"/>
          <p:cNvGrpSpPr/>
          <p:nvPr/>
        </p:nvGrpSpPr>
        <p:grpSpPr>
          <a:xfrm>
            <a:off x="4379965" y="2676895"/>
            <a:ext cx="2554234" cy="980691"/>
            <a:chOff x="4303765" y="1762495"/>
            <a:chExt cx="2554234" cy="980691"/>
          </a:xfrm>
        </p:grpSpPr>
        <p:sp>
          <p:nvSpPr>
            <p:cNvPr id="27" name="Rechteck 26"/>
            <p:cNvSpPr/>
            <p:nvPr/>
          </p:nvSpPr>
          <p:spPr>
            <a:xfrm>
              <a:off x="4303765" y="1762495"/>
              <a:ext cx="2554234" cy="98069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hteck 27"/>
            <p:cNvSpPr/>
            <p:nvPr/>
          </p:nvSpPr>
          <p:spPr>
            <a:xfrm>
              <a:off x="4303765" y="1762495"/>
              <a:ext cx="2554234" cy="9806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4328" tIns="0" rIns="0" bIns="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Background </a:t>
              </a:r>
              <a:br>
                <a:rPr lang="en-US" sz="2800" kern="1200" dirty="0" smtClean="0"/>
              </a:br>
              <a:r>
                <a:rPr lang="en-US" sz="2800" kern="1200" dirty="0" smtClean="0"/>
                <a:t>Extraction</a:t>
              </a:r>
              <a:endParaRPr lang="en-US" sz="2800" kern="1200" dirty="0"/>
            </a:p>
          </p:txBody>
        </p:sp>
      </p:grpSp>
      <p:sp>
        <p:nvSpPr>
          <p:cNvPr id="23" name="Ellipse 22"/>
          <p:cNvSpPr/>
          <p:nvPr/>
        </p:nvSpPr>
        <p:spPr>
          <a:xfrm>
            <a:off x="5279865" y="1905001"/>
            <a:ext cx="587532" cy="5875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uppieren 23"/>
          <p:cNvGrpSpPr/>
          <p:nvPr/>
        </p:nvGrpSpPr>
        <p:grpSpPr>
          <a:xfrm>
            <a:off x="5675362" y="1828804"/>
            <a:ext cx="2859037" cy="982669"/>
            <a:chOff x="5599162" y="914404"/>
            <a:chExt cx="2859037" cy="982669"/>
          </a:xfrm>
        </p:grpSpPr>
        <p:sp>
          <p:nvSpPr>
            <p:cNvPr id="25" name="Rechteck 24"/>
            <p:cNvSpPr/>
            <p:nvPr/>
          </p:nvSpPr>
          <p:spPr>
            <a:xfrm>
              <a:off x="5599162" y="914404"/>
              <a:ext cx="2859037" cy="9826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5599162" y="914404"/>
              <a:ext cx="2859037" cy="982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1321" tIns="0" rIns="0" bIns="0" numCol="1" spcCol="1270" anchor="t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Web </a:t>
              </a:r>
              <a:br>
                <a:rPr lang="en-US" sz="2800" kern="1200" dirty="0" smtClean="0"/>
              </a:br>
              <a:r>
                <a:rPr lang="en-US" sz="2800" kern="1200" dirty="0" smtClean="0"/>
                <a:t>Framework</a:t>
              </a:r>
              <a:endParaRPr lang="en-US" sz="2800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486400" y="4114800"/>
            <a:ext cx="2858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Infobox</a:t>
            </a:r>
            <a:r>
              <a:rPr lang="en-US" sz="3200" dirty="0" smtClean="0"/>
              <a:t>-Widget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308272" y="1295400"/>
            <a:ext cx="3454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Cluster-</a:t>
            </a:r>
            <a:r>
              <a:rPr lang="en-US" sz="3200" dirty="0" err="1" smtClean="0"/>
              <a:t>Validierung</a:t>
            </a:r>
            <a:endParaRPr lang="en-US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806408" y="634425"/>
            <a:ext cx="3155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GUI-</a:t>
            </a:r>
            <a:r>
              <a:rPr lang="en-US" sz="3200" dirty="0" err="1" smtClean="0"/>
              <a:t>Optimierung</a:t>
            </a:r>
            <a:endParaRPr lang="en-US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914400" y="3581400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Entity-</a:t>
            </a:r>
            <a:r>
              <a:rPr lang="en-US" sz="3200" dirty="0" err="1" smtClean="0"/>
              <a:t>Validierung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NM+ - Zwischenpräsentation | RF, TG, SM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Clustern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Hierarisch</a:t>
            </a:r>
            <a:r>
              <a:rPr lang="en-US" dirty="0" smtClean="0"/>
              <a:t> (VSM)</a:t>
            </a:r>
          </a:p>
          <a:p>
            <a:pPr lvl="1"/>
            <a:r>
              <a:rPr lang="en-US" dirty="0" err="1" smtClean="0"/>
              <a:t>Agglomerativ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Distanzfunktion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66725" lvl="1" indent="-9525">
              <a:buNone/>
            </a:pPr>
            <a:r>
              <a:rPr lang="en-US" sz="2000" dirty="0" err="1" smtClean="0"/>
              <a:t>Quelle</a:t>
            </a:r>
            <a:r>
              <a:rPr lang="en-US" sz="2000" dirty="0" smtClean="0"/>
              <a:t>: </a:t>
            </a:r>
            <a:r>
              <a:rPr lang="en-US" sz="2000" dirty="0" smtClean="0"/>
              <a:t>Huang, Anna: Similarity </a:t>
            </a:r>
            <a:r>
              <a:rPr lang="en-US" sz="2000" dirty="0" smtClean="0"/>
              <a:t>Measures for Text Document Clustering . NZCSRSC 2008, April 2008, Christchurch, New Zealand.</a:t>
            </a:r>
            <a:endParaRPr lang="en-US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16. Juli 2014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NM+ - Zwischenpräsentation | RF, TG, SM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B08E-C97D-4120-AD51-349303B9E4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1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F">
      <a:majorFont>
        <a:latin typeface="Yanone Kaffeesatz Bold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Präsentation1</Template>
  <TotalTime>0</TotalTime>
  <Words>338</Words>
  <Application>Microsoft Office PowerPoint</Application>
  <PresentationFormat>Bildschirmpräsentation (4:3)</PresentationFormat>
  <Paragraphs>92</Paragraphs>
  <Slides>12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Präsentation1</vt:lpstr>
      <vt:lpstr>“NewsMiner+“ – Zwischenpräsentation</vt:lpstr>
      <vt:lpstr>Idee</vt:lpstr>
      <vt:lpstr>Idee</vt:lpstr>
      <vt:lpstr>Unser Projekt</vt:lpstr>
      <vt:lpstr>Prototyp</vt:lpstr>
      <vt:lpstr>Folie 6</vt:lpstr>
      <vt:lpstr>To Do</vt:lpstr>
      <vt:lpstr>Any Questions?</vt:lpstr>
      <vt:lpstr>Verfahren</vt:lpstr>
      <vt:lpstr>Verfahren</vt:lpstr>
      <vt:lpstr>Verfahren</vt:lpstr>
      <vt:lpstr>Technologien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"Big Data &amp; NoSQL“ – 5th Talk</dc:title>
  <dc:creator>Rebecca Finster</dc:creator>
  <cp:lastModifiedBy>Rebecca Finster</cp:lastModifiedBy>
  <cp:revision>66</cp:revision>
  <dcterms:created xsi:type="dcterms:W3CDTF">2014-07-09T14:01:37Z</dcterms:created>
  <dcterms:modified xsi:type="dcterms:W3CDTF">2014-07-16T12:25:47Z</dcterms:modified>
</cp:coreProperties>
</file>