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DF33-72FA-44AD-8881-536BCF91B19E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D374-C2AF-47CA-B8EC-864AC38B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219200" y="1981200"/>
            <a:ext cx="5389276" cy="2286000"/>
            <a:chOff x="1219200" y="1981200"/>
            <a:chExt cx="5389276" cy="2286000"/>
          </a:xfrm>
        </p:grpSpPr>
        <p:grpSp>
          <p:nvGrpSpPr>
            <p:cNvPr id="31" name="Group 30"/>
            <p:cNvGrpSpPr/>
            <p:nvPr/>
          </p:nvGrpSpPr>
          <p:grpSpPr>
            <a:xfrm>
              <a:off x="1219200" y="1981200"/>
              <a:ext cx="2667000" cy="2286000"/>
              <a:chOff x="1066800" y="1981200"/>
              <a:chExt cx="2667000" cy="22860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066800" y="1981200"/>
                <a:ext cx="2667000" cy="2286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667000" y="2463842"/>
                <a:ext cx="990600" cy="4228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Twitter Interface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295400" y="3615720"/>
                <a:ext cx="990600" cy="4228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Parser</a:t>
                </a:r>
                <a:endParaRPr lang="en-US" sz="1200" dirty="0"/>
              </a:p>
            </p:txBody>
          </p:sp>
          <p:sp>
            <p:nvSpPr>
              <p:cNvPr id="19" name="Flowchart: Magnetic Disk 18"/>
              <p:cNvSpPr/>
              <p:nvPr/>
            </p:nvSpPr>
            <p:spPr>
              <a:xfrm>
                <a:off x="2819400" y="3200400"/>
                <a:ext cx="685800" cy="8382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</a:t>
                </a:r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295400" y="3056878"/>
                <a:ext cx="990600" cy="4228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Collocation Algorithm</a:t>
                </a:r>
                <a:endParaRPr lang="en-US" sz="12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300579" y="2491668"/>
                <a:ext cx="990600" cy="4228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Report Generation</a:t>
                </a:r>
                <a:endParaRPr lang="en-US" sz="1200" dirty="0"/>
              </a:p>
            </p:txBody>
          </p:sp>
          <p:cxnSp>
            <p:nvCxnSpPr>
              <p:cNvPr id="23" name="Straight Arrow Connector 22"/>
              <p:cNvCxnSpPr>
                <a:stCxn id="17" idx="2"/>
                <a:endCxn id="19" idx="1"/>
              </p:cNvCxnSpPr>
              <p:nvPr/>
            </p:nvCxnSpPr>
            <p:spPr>
              <a:xfrm>
                <a:off x="3162300" y="2886722"/>
                <a:ext cx="0" cy="3136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18" idx="3"/>
              </p:cNvCxnSpPr>
              <p:nvPr/>
            </p:nvCxnSpPr>
            <p:spPr>
              <a:xfrm flipH="1">
                <a:off x="2286000" y="3827160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8" idx="0"/>
                <a:endCxn id="20" idx="2"/>
              </p:cNvCxnSpPr>
              <p:nvPr/>
            </p:nvCxnSpPr>
            <p:spPr>
              <a:xfrm flipV="1">
                <a:off x="1790700" y="3479758"/>
                <a:ext cx="0" cy="1359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0" idx="0"/>
                <a:endCxn id="21" idx="2"/>
              </p:cNvCxnSpPr>
              <p:nvPr/>
            </p:nvCxnSpPr>
            <p:spPr>
              <a:xfrm flipV="1">
                <a:off x="1790700" y="2914548"/>
                <a:ext cx="5179" cy="1423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ounded Rectangle 4"/>
            <p:cNvSpPr/>
            <p:nvPr/>
          </p:nvSpPr>
          <p:spPr>
            <a:xfrm>
              <a:off x="5541676" y="2378764"/>
              <a:ext cx="1066800" cy="507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Twitter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810000" y="25908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62400" y="2336884"/>
              <a:ext cx="15408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Streaming API {keyword}</a:t>
              </a:r>
              <a:endParaRPr lang="en-US" sz="105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810000" y="27432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10000" y="2743200"/>
              <a:ext cx="18004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Tweets containing {keyword}</a:t>
              </a:r>
              <a:endParaRPr 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82524" y="2057400"/>
              <a:ext cx="1646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Vocabulary Enricher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571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masumadmin</dc:creator>
  <cp:lastModifiedBy>masumadmin</cp:lastModifiedBy>
  <cp:revision>3</cp:revision>
  <dcterms:created xsi:type="dcterms:W3CDTF">2013-05-08T16:16:16Z</dcterms:created>
  <dcterms:modified xsi:type="dcterms:W3CDTF">2013-05-09T18:35:45Z</dcterms:modified>
</cp:coreProperties>
</file>