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01DE-A6DB-4E81-88A0-218076007277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9FAD-8030-4510-A7F7-CCB6E792B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9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01DE-A6DB-4E81-88A0-218076007277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9FAD-8030-4510-A7F7-CCB6E792B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5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01DE-A6DB-4E81-88A0-218076007277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9FAD-8030-4510-A7F7-CCB6E792B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3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01DE-A6DB-4E81-88A0-218076007277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9FAD-8030-4510-A7F7-CCB6E792B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2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01DE-A6DB-4E81-88A0-218076007277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9FAD-8030-4510-A7F7-CCB6E792B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9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01DE-A6DB-4E81-88A0-218076007277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9FAD-8030-4510-A7F7-CCB6E792B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01DE-A6DB-4E81-88A0-218076007277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9FAD-8030-4510-A7F7-CCB6E792B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5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01DE-A6DB-4E81-88A0-218076007277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9FAD-8030-4510-A7F7-CCB6E792B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5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01DE-A6DB-4E81-88A0-218076007277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9FAD-8030-4510-A7F7-CCB6E792B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01DE-A6DB-4E81-88A0-218076007277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9FAD-8030-4510-A7F7-CCB6E792B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9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01DE-A6DB-4E81-88A0-218076007277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9FAD-8030-4510-A7F7-CCB6E792B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8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F01DE-A6DB-4E81-88A0-218076007277}" type="datetimeFigureOut">
              <a:rPr lang="en-US" smtClean="0"/>
              <a:t>5/11/2014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C9FAD-8030-4510-A7F7-CCB6E792B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8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1587500" y="673100"/>
            <a:ext cx="7790826" cy="5321300"/>
            <a:chOff x="1587500" y="673100"/>
            <a:chExt cx="7790826" cy="5321300"/>
          </a:xfrm>
        </p:grpSpPr>
        <p:sp>
          <p:nvSpPr>
            <p:cNvPr id="4" name="Rounded Rectangle 3"/>
            <p:cNvSpPr/>
            <p:nvPr/>
          </p:nvSpPr>
          <p:spPr>
            <a:xfrm>
              <a:off x="2019300" y="673100"/>
              <a:ext cx="914399" cy="264159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Waiting Queue</a:t>
              </a:r>
              <a:endParaRPr lang="en-US" sz="16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67100" y="673100"/>
              <a:ext cx="4254500" cy="584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Accounting Table (Hash Table)</a:t>
              </a:r>
              <a:endParaRPr lang="en-US" sz="16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67100" y="2539998"/>
              <a:ext cx="4254500" cy="7747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Thread Pool </a:t>
              </a:r>
            </a:p>
            <a:p>
              <a:pPr algn="ctr"/>
              <a:r>
                <a:rPr lang="en-US" sz="1600" dirty="0" smtClean="0"/>
                <a:t>(Concurrently runs multiple jobs)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648199" y="1611312"/>
              <a:ext cx="1955801" cy="60007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Scheduler Thread</a:t>
              </a:r>
              <a:endParaRPr lang="en-US" sz="1600" dirty="0"/>
            </a:p>
          </p:txBody>
        </p:sp>
        <p:cxnSp>
          <p:nvCxnSpPr>
            <p:cNvPr id="9" name="Curved Connector 8"/>
            <p:cNvCxnSpPr/>
            <p:nvPr/>
          </p:nvCxnSpPr>
          <p:spPr>
            <a:xfrm rot="16200000" flipH="1">
              <a:off x="3956050" y="3422650"/>
              <a:ext cx="596900" cy="3302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rot="16200000" flipH="1">
              <a:off x="4806950" y="3435350"/>
              <a:ext cx="596900" cy="3302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H="1">
              <a:off x="5670550" y="3448050"/>
              <a:ext cx="596900" cy="3302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Curved Connector 18"/>
            <p:cNvCxnSpPr/>
            <p:nvPr/>
          </p:nvCxnSpPr>
          <p:spPr>
            <a:xfrm rot="16200000" flipH="1">
              <a:off x="6902450" y="3448050"/>
              <a:ext cx="596900" cy="3302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4089400" y="3911600"/>
              <a:ext cx="723900" cy="584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Job 0</a:t>
              </a:r>
              <a:endParaRPr lang="en-US" sz="12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953000" y="3924300"/>
              <a:ext cx="723900" cy="584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Job 1</a:t>
              </a:r>
              <a:endParaRPr lang="en-US" sz="12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791200" y="3924300"/>
              <a:ext cx="723900" cy="584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Job 2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997700" y="3937000"/>
              <a:ext cx="723900" cy="584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Job 8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91300" y="4013200"/>
              <a:ext cx="325730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771900" y="5359400"/>
              <a:ext cx="977900" cy="5842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Process 0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62700" y="5461000"/>
              <a:ext cx="325730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156200" y="5384800"/>
              <a:ext cx="977900" cy="5842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Process 1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819900" y="5410200"/>
              <a:ext cx="977900" cy="5842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 Process n</a:t>
              </a:r>
              <a:endParaRPr lang="en-US" sz="1200" dirty="0"/>
            </a:p>
          </p:txBody>
        </p:sp>
        <p:cxnSp>
          <p:nvCxnSpPr>
            <p:cNvPr id="33" name="Straight Arrow Connector 32"/>
            <p:cNvCxnSpPr>
              <a:stCxn id="20" idx="2"/>
              <a:endCxn id="25" idx="0"/>
            </p:cNvCxnSpPr>
            <p:nvPr/>
          </p:nvCxnSpPr>
          <p:spPr>
            <a:xfrm flipH="1">
              <a:off x="4260850" y="4495800"/>
              <a:ext cx="190500" cy="863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5854700" y="4533901"/>
              <a:ext cx="190500" cy="863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7258050" y="4533900"/>
              <a:ext cx="190500" cy="863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896100" y="4902200"/>
              <a:ext cx="510076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100" dirty="0" smtClean="0"/>
                <a:t>signal</a:t>
              </a:r>
              <a:endParaRPr lang="en-US" sz="1100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1587500" y="4762500"/>
              <a:ext cx="77597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956435" y="1529317"/>
              <a:ext cx="1390765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Kernel Space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156517" y="5085834"/>
              <a:ext cx="1221809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User Space</a:t>
              </a:r>
              <a:endParaRPr lang="en-US" dirty="0"/>
            </a:p>
          </p:txBody>
        </p:sp>
        <p:sp>
          <p:nvSpPr>
            <p:cNvPr id="46" name="Left-Right Arrow 45"/>
            <p:cNvSpPr/>
            <p:nvPr/>
          </p:nvSpPr>
          <p:spPr>
            <a:xfrm>
              <a:off x="2933699" y="1713983"/>
              <a:ext cx="1714500" cy="484703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Up-Down Arrow 46"/>
            <p:cNvSpPr/>
            <p:nvPr/>
          </p:nvSpPr>
          <p:spPr>
            <a:xfrm>
              <a:off x="5461000" y="1231900"/>
              <a:ext cx="279400" cy="37941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Down Arrow 47"/>
            <p:cNvSpPr/>
            <p:nvPr/>
          </p:nvSpPr>
          <p:spPr>
            <a:xfrm>
              <a:off x="5384800" y="2211386"/>
              <a:ext cx="482600" cy="3286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Up-Down Arrow 48"/>
            <p:cNvSpPr/>
            <p:nvPr/>
          </p:nvSpPr>
          <p:spPr>
            <a:xfrm>
              <a:off x="6819900" y="1257300"/>
              <a:ext cx="546100" cy="128269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019300" y="3738564"/>
              <a:ext cx="1092199" cy="8080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sys_xjob</a:t>
              </a:r>
              <a:endParaRPr lang="en-US" sz="1600" dirty="0"/>
            </a:p>
          </p:txBody>
        </p:sp>
        <p:cxnSp>
          <p:nvCxnSpPr>
            <p:cNvPr id="52" name="Straight Arrow Connector 51"/>
            <p:cNvCxnSpPr>
              <a:endCxn id="50" idx="2"/>
            </p:cNvCxnSpPr>
            <p:nvPr/>
          </p:nvCxnSpPr>
          <p:spPr>
            <a:xfrm flipH="1" flipV="1">
              <a:off x="2565400" y="4546601"/>
              <a:ext cx="1206501" cy="908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3069125" y="4546601"/>
              <a:ext cx="2106126" cy="863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898900" y="4864100"/>
              <a:ext cx="510076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100" dirty="0" smtClean="0"/>
                <a:t>signal</a:t>
              </a:r>
              <a:endParaRPr lang="en-US" sz="11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 flipV="1">
              <a:off x="3111499" y="4351754"/>
              <a:ext cx="3708402" cy="10330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435600" y="4889500"/>
              <a:ext cx="510076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100" dirty="0" smtClean="0"/>
                <a:t>signal</a:t>
              </a:r>
              <a:endParaRPr lang="en-US" sz="1100" dirty="0"/>
            </a:p>
          </p:txBody>
        </p:sp>
        <p:sp>
          <p:nvSpPr>
            <p:cNvPr id="62" name="Down Arrow 61"/>
            <p:cNvSpPr/>
            <p:nvPr/>
          </p:nvSpPr>
          <p:spPr>
            <a:xfrm rot="10800000">
              <a:off x="2266950" y="3301999"/>
              <a:ext cx="444500" cy="4238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Arrow 62"/>
            <p:cNvSpPr/>
            <p:nvPr/>
          </p:nvSpPr>
          <p:spPr>
            <a:xfrm>
              <a:off x="2933699" y="812800"/>
              <a:ext cx="533401" cy="4564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235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45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Masum Billah</dc:creator>
  <cp:lastModifiedBy>Syed Masum Billah</cp:lastModifiedBy>
  <cp:revision>6</cp:revision>
  <dcterms:created xsi:type="dcterms:W3CDTF">2014-05-12T03:06:10Z</dcterms:created>
  <dcterms:modified xsi:type="dcterms:W3CDTF">2014-05-12T13:34:22Z</dcterms:modified>
</cp:coreProperties>
</file>