
<file path=[Content_Types].xml><?xml version="1.0" encoding="utf-8"?>
<Types xmlns="http://schemas.openxmlformats.org/package/2006/content-types"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Default Extension="jpeg" ContentType="image/jpeg"/>
  <Default Extension="rels" ContentType="application/vnd.openxmlformats-package.relationships+xml"/>
  <Default Extension="xml" ContentType="application/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officeDocument/2006/relationships/extended-properties" Target="docProps/app.xml"  /><Relationship Id="rId3" Type="http://schemas.openxmlformats.org/package/2006/relationships/metadata/core-properties" Target="docProps/core.xml"  /><Relationship Id="rId4" Type="http://schemas.openxmlformats.org/package/2006/relationships/metadata/thumbnail" Target="docProps/thumbnail.jpeg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49" r:id="rId27"/>
  </p:sldMasterIdLst>
  <p:notesMasterIdLst>
    <p:notesMasterId r:id="rId29"/>
  </p:notesMasterIdLst>
  <p:sldIdLst>
    <p:sldId id="257" r:id="rId1"/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15561"/>
    <p:restoredTop sz="94774"/>
  </p:normalViewPr>
  <p:slideViewPr>
    <p:cSldViewPr>
      <p:cViewPr varScale="1">
        <p:scale>
          <a:sx n="85" d="100"/>
          <a:sy n="85" d="100"/>
        </p:scale>
        <p:origin x="-1446" y="-7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8"/>
    </p:cViewPr>
  </p:sorterViewPr>
  <p:notesViewPr>
    <p:cSldViewPr>
      <p:cViewPr varScale="1">
        <p:scale>
          <a:sx n="85" d="100"/>
          <a:sy n="85" d="100"/>
        </p:scale>
        <p:origin x="-3198" y="-84"/>
      </p:cViewPr>
      <p:guideLst>
        <p:guide orient="horz" pos="2879"/>
        <p:guide pos="2159"/>
      </p:guideLst>
    </p:cSldViewPr>
  </p:notes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" Target="slides/slide1.xml"  /><Relationship Id="rId10" Type="http://schemas.openxmlformats.org/officeDocument/2006/relationships/slide" Target="slides/slide10.xml"  /><Relationship Id="rId11" Type="http://schemas.openxmlformats.org/officeDocument/2006/relationships/slide" Target="slides/slide11.xml"  /><Relationship Id="rId12" Type="http://schemas.openxmlformats.org/officeDocument/2006/relationships/slide" Target="slides/slide12.xml"  /><Relationship Id="rId13" Type="http://schemas.openxmlformats.org/officeDocument/2006/relationships/slide" Target="slides/slide13.xml"  /><Relationship Id="rId14" Type="http://schemas.openxmlformats.org/officeDocument/2006/relationships/slide" Target="slides/slide14.xml"  /><Relationship Id="rId15" Type="http://schemas.openxmlformats.org/officeDocument/2006/relationships/slide" Target="slides/slide15.xml"  /><Relationship Id="rId16" Type="http://schemas.openxmlformats.org/officeDocument/2006/relationships/slide" Target="slides/slide16.xml"  /><Relationship Id="rId17" Type="http://schemas.openxmlformats.org/officeDocument/2006/relationships/slide" Target="slides/slide17.xml"  /><Relationship Id="rId18" Type="http://schemas.openxmlformats.org/officeDocument/2006/relationships/slide" Target="slides/slide18.xml"  /><Relationship Id="rId19" Type="http://schemas.openxmlformats.org/officeDocument/2006/relationships/slide" Target="slides/slide19.xml"  /><Relationship Id="rId2" Type="http://schemas.openxmlformats.org/officeDocument/2006/relationships/slide" Target="slides/slide2.xml"  /><Relationship Id="rId20" Type="http://schemas.openxmlformats.org/officeDocument/2006/relationships/slide" Target="slides/slide20.xml"  /><Relationship Id="rId21" Type="http://schemas.openxmlformats.org/officeDocument/2006/relationships/slide" Target="slides/slide21.xml"  /><Relationship Id="rId22" Type="http://schemas.openxmlformats.org/officeDocument/2006/relationships/slide" Target="slides/slide22.xml"  /><Relationship Id="rId23" Type="http://schemas.openxmlformats.org/officeDocument/2006/relationships/slide" Target="slides/slide23.xml"  /><Relationship Id="rId24" Type="http://schemas.openxmlformats.org/officeDocument/2006/relationships/slide" Target="slides/slide24.xml"  /><Relationship Id="rId25" Type="http://schemas.openxmlformats.org/officeDocument/2006/relationships/presProps" Target="presProps.xml"  /><Relationship Id="rId26" Type="http://schemas.openxmlformats.org/officeDocument/2006/relationships/viewProps" Target="viewProps.xml"  /><Relationship Id="rId27" Type="http://schemas.openxmlformats.org/officeDocument/2006/relationships/slideMaster" Target="slideMasters/slideMaster1.xml"  /><Relationship Id="rId28" Type="http://schemas.openxmlformats.org/officeDocument/2006/relationships/theme" Target="theme/theme1.xml"  /><Relationship Id="rId29" Type="http://schemas.openxmlformats.org/officeDocument/2006/relationships/notesMaster" Target="notesMasters/notesMaster1.xml"  /><Relationship Id="rId3" Type="http://schemas.openxmlformats.org/officeDocument/2006/relationships/slide" Target="slides/slide3.xml"  /><Relationship Id="rId30" Type="http://schemas.openxmlformats.org/officeDocument/2006/relationships/tableStyles" Target="tableStyles.xml"  /><Relationship Id="rId4" Type="http://schemas.openxmlformats.org/officeDocument/2006/relationships/slide" Target="slides/slide4.xml"  /><Relationship Id="rId5" Type="http://schemas.openxmlformats.org/officeDocument/2006/relationships/slide" Target="slides/slide5.xml"  /><Relationship Id="rId6" Type="http://schemas.openxmlformats.org/officeDocument/2006/relationships/slide" Target="slides/slide6.xml"  /><Relationship Id="rId7" Type="http://schemas.openxmlformats.org/officeDocument/2006/relationships/slide" Target="slides/slide7.xml"  /><Relationship Id="rId8" Type="http://schemas.openxmlformats.org/officeDocument/2006/relationships/slide" Target="slides/slide8.xml"  /><Relationship Id="rId9" Type="http://schemas.openxmlformats.org/officeDocument/2006/relationships/slide" Target="slides/slide9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/>
            <a:fld id="{E83E55A8-D5CF-4CB6-A127-D1933B95FA4A}" type="datetimeFigureOut">
              <a:rPr lang="ko-KR" altLang="en-US"/>
              <a:pPr/>
              <a:t>2017-03-28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8817949-EA51-4397-99D6-3B2F4099EE7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0"/>
          </a:bodyPr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08817949-EA51-4397-99D6-3B2F4099EE7F}" type="slidenum">
              <a:rPr lang="en-US" altLang="en-US"/>
              <a:pPr/>
              <a:t>2</a:t>
            </a:fld>
            <a:endParaRPr lang="en-US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0">
            <a:off x="0" y="-2"/>
            <a:ext cx="9144000" cy="6858002"/>
            <a:chOff x="0" y="-2"/>
            <a:chExt cx="9144000" cy="6858002"/>
          </a:xfrm>
        </p:grpSpPr>
        <p:sp>
          <p:nvSpPr>
            <p:cNvPr id="8" name="직사각형 7"/>
            <p:cNvSpPr/>
            <p:nvPr/>
          </p:nvSpPr>
          <p:spPr>
            <a:xfrm>
              <a:off x="7858148" y="-2"/>
              <a:ext cx="1285852" cy="6858001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grpSp>
          <p:nvGrpSpPr>
            <p:cNvPr id="9" name="그룹 13"/>
            <p:cNvGrpSpPr/>
            <p:nvPr/>
          </p:nvGrpSpPr>
          <p:grpSpPr>
            <a:xfrm rot="0">
              <a:off x="0" y="4500492"/>
              <a:ext cx="9093207" cy="787297"/>
              <a:chOff x="0" y="-1357346"/>
              <a:chExt cx="9144000" cy="1044575"/>
            </a:xfrm>
            <a:solidFill>
              <a:schemeClr val="bg1">
                <a:lumMod val="95000"/>
              </a:schemeClr>
            </a:solidFill>
          </p:grpSpPr>
          <p:sp>
            <p:nvSpPr>
              <p:cNvPr id="14" name="Freeform 8"/>
              <p:cNvSpPr/>
              <p:nvPr/>
            </p:nvSpPr>
            <p:spPr>
              <a:xfrm>
                <a:off x="63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15" name="Freeform 9"/>
              <p:cNvSpPr/>
              <p:nvPr/>
            </p:nvSpPr>
            <p:spPr>
              <a:xfrm>
                <a:off x="0" y="-1350996"/>
                <a:ext cx="120650" cy="120650"/>
              </a:xfrm>
              <a:custGeom>
                <a:avLst/>
                <a:gdLst/>
                <a:cxnLst>
                  <a:cxn ang="0">
                    <a:pos x="4" y="0"/>
                  </a:cxn>
                  <a:cxn ang="0">
                    <a:pos x="0" y="4"/>
                  </a:cxn>
                  <a:cxn ang="0">
                    <a:pos x="0" y="76"/>
                  </a:cxn>
                  <a:cxn ang="0">
                    <a:pos x="76" y="0"/>
                  </a:cxn>
                  <a:cxn ang="0">
                    <a:pos x="4" y="0"/>
                  </a:cxn>
                </a:cxnLst>
                <a:rect l="0" t="0" r="r" b="b"/>
                <a:pathLst>
                  <a:path w="76" h="76">
                    <a:moveTo>
                      <a:pt x="4" y="0"/>
                    </a:moveTo>
                    <a:lnTo>
                      <a:pt x="0" y="4"/>
                    </a:lnTo>
                    <a:lnTo>
                      <a:pt x="0" y="76"/>
                    </a:lnTo>
                    <a:lnTo>
                      <a:pt x="76" y="0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16" name="Freeform 10"/>
              <p:cNvSpPr/>
              <p:nvPr/>
            </p:nvSpPr>
            <p:spPr>
              <a:xfrm>
                <a:off x="2159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17" name="Freeform 11"/>
              <p:cNvSpPr/>
              <p:nvPr/>
            </p:nvSpPr>
            <p:spPr>
              <a:xfrm>
                <a:off x="0" y="-1350996"/>
                <a:ext cx="330200" cy="330200"/>
              </a:xfrm>
              <a:custGeom>
                <a:avLst/>
                <a:gdLst/>
                <a:cxnLst>
                  <a:cxn ang="0">
                    <a:pos x="136" y="0"/>
                  </a:cxn>
                  <a:cxn ang="0">
                    <a:pos x="0" y="136"/>
                  </a:cxn>
                  <a:cxn ang="0">
                    <a:pos x="0" y="208"/>
                  </a:cxn>
                  <a:cxn ang="0">
                    <a:pos x="208" y="0"/>
                  </a:cxn>
                  <a:cxn ang="0">
                    <a:pos x="136" y="0"/>
                  </a:cxn>
                </a:cxnLst>
                <a:rect l="0" t="0" r="r" b="b"/>
                <a:pathLst>
                  <a:path w="208" h="208">
                    <a:moveTo>
                      <a:pt x="136" y="0"/>
                    </a:moveTo>
                    <a:lnTo>
                      <a:pt x="0" y="136"/>
                    </a:lnTo>
                    <a:lnTo>
                      <a:pt x="0" y="208"/>
                    </a:lnTo>
                    <a:lnTo>
                      <a:pt x="208" y="0"/>
                    </a:lnTo>
                    <a:lnTo>
                      <a:pt x="136" y="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18" name="Freeform 12"/>
              <p:cNvSpPr/>
              <p:nvPr/>
            </p:nvSpPr>
            <p:spPr>
              <a:xfrm>
                <a:off x="4254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19" name="Freeform 13"/>
              <p:cNvSpPr/>
              <p:nvPr/>
            </p:nvSpPr>
            <p:spPr>
              <a:xfrm>
                <a:off x="0" y="-1350996"/>
                <a:ext cx="539750" cy="539750"/>
              </a:xfrm>
              <a:custGeom>
                <a:avLst/>
                <a:gdLst/>
                <a:cxnLst>
                  <a:cxn ang="0">
                    <a:pos x="268" y="0"/>
                  </a:cxn>
                  <a:cxn ang="0">
                    <a:pos x="0" y="268"/>
                  </a:cxn>
                  <a:cxn ang="0">
                    <a:pos x="0" y="340"/>
                  </a:cxn>
                  <a:cxn ang="0">
                    <a:pos x="340" y="0"/>
                  </a:cxn>
                  <a:cxn ang="0">
                    <a:pos x="268" y="0"/>
                  </a:cxn>
                </a:cxnLst>
                <a:rect l="0" t="0" r="r" b="b"/>
                <a:pathLst>
                  <a:path w="340" h="340">
                    <a:moveTo>
                      <a:pt x="268" y="0"/>
                    </a:moveTo>
                    <a:lnTo>
                      <a:pt x="0" y="268"/>
                    </a:lnTo>
                    <a:lnTo>
                      <a:pt x="0" y="340"/>
                    </a:lnTo>
                    <a:lnTo>
                      <a:pt x="340" y="0"/>
                    </a:lnTo>
                    <a:lnTo>
                      <a:pt x="268" y="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20" name="Freeform 14"/>
              <p:cNvSpPr/>
              <p:nvPr/>
            </p:nvSpPr>
            <p:spPr>
              <a:xfrm>
                <a:off x="6350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21" name="Freeform 15"/>
              <p:cNvSpPr/>
              <p:nvPr/>
            </p:nvSpPr>
            <p:spPr>
              <a:xfrm>
                <a:off x="0" y="-1350996"/>
                <a:ext cx="749300" cy="749300"/>
              </a:xfrm>
              <a:custGeom>
                <a:avLst/>
                <a:gdLst/>
                <a:cxnLst>
                  <a:cxn ang="0">
                    <a:pos x="400" y="0"/>
                  </a:cxn>
                  <a:cxn ang="0">
                    <a:pos x="0" y="400"/>
                  </a:cxn>
                  <a:cxn ang="0">
                    <a:pos x="0" y="472"/>
                  </a:cxn>
                  <a:cxn ang="0">
                    <a:pos x="472" y="0"/>
                  </a:cxn>
                  <a:cxn ang="0">
                    <a:pos x="400" y="0"/>
                  </a:cxn>
                </a:cxnLst>
                <a:rect l="0" t="0" r="r" b="b"/>
                <a:pathLst>
                  <a:path w="472" h="472">
                    <a:moveTo>
                      <a:pt x="400" y="0"/>
                    </a:moveTo>
                    <a:lnTo>
                      <a:pt x="0" y="400"/>
                    </a:lnTo>
                    <a:lnTo>
                      <a:pt x="0" y="472"/>
                    </a:lnTo>
                    <a:lnTo>
                      <a:pt x="472" y="0"/>
                    </a:lnTo>
                    <a:lnTo>
                      <a:pt x="400" y="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22" name="Freeform 16"/>
              <p:cNvSpPr/>
              <p:nvPr/>
            </p:nvSpPr>
            <p:spPr>
              <a:xfrm>
                <a:off x="8445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23" name="Freeform 17"/>
              <p:cNvSpPr/>
              <p:nvPr/>
            </p:nvSpPr>
            <p:spPr>
              <a:xfrm>
                <a:off x="0" y="-1350996"/>
                <a:ext cx="958850" cy="958850"/>
              </a:xfrm>
              <a:custGeom>
                <a:avLst/>
                <a:gdLst/>
                <a:cxnLst>
                  <a:cxn ang="0">
                    <a:pos x="532" y="0"/>
                  </a:cxn>
                  <a:cxn ang="0">
                    <a:pos x="0" y="532"/>
                  </a:cxn>
                  <a:cxn ang="0">
                    <a:pos x="0" y="604"/>
                  </a:cxn>
                  <a:cxn ang="0">
                    <a:pos x="604" y="0"/>
                  </a:cxn>
                  <a:cxn ang="0">
                    <a:pos x="532" y="0"/>
                  </a:cxn>
                </a:cxnLst>
                <a:rect l="0" t="0" r="r" b="b"/>
                <a:pathLst>
                  <a:path w="604" h="604">
                    <a:moveTo>
                      <a:pt x="532" y="0"/>
                    </a:moveTo>
                    <a:lnTo>
                      <a:pt x="0" y="532"/>
                    </a:lnTo>
                    <a:lnTo>
                      <a:pt x="0" y="604"/>
                    </a:lnTo>
                    <a:lnTo>
                      <a:pt x="604" y="0"/>
                    </a:lnTo>
                    <a:lnTo>
                      <a:pt x="532" y="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24" name="Freeform 18"/>
              <p:cNvSpPr/>
              <p:nvPr/>
            </p:nvSpPr>
            <p:spPr>
              <a:xfrm>
                <a:off x="10541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25" name="Freeform 19"/>
              <p:cNvSpPr/>
              <p:nvPr/>
            </p:nvSpPr>
            <p:spPr>
              <a:xfrm>
                <a:off x="190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26" name="Freeform 20"/>
              <p:cNvSpPr/>
              <p:nvPr/>
            </p:nvSpPr>
            <p:spPr>
              <a:xfrm>
                <a:off x="12636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27" name="Freeform 21"/>
              <p:cNvSpPr/>
              <p:nvPr/>
            </p:nvSpPr>
            <p:spPr>
              <a:xfrm>
                <a:off x="2286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28" name="Freeform 22"/>
              <p:cNvSpPr/>
              <p:nvPr/>
            </p:nvSpPr>
            <p:spPr>
              <a:xfrm>
                <a:off x="14732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29" name="Freeform 23"/>
              <p:cNvSpPr/>
              <p:nvPr/>
            </p:nvSpPr>
            <p:spPr>
              <a:xfrm>
                <a:off x="4381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30" name="Freeform 24"/>
              <p:cNvSpPr/>
              <p:nvPr/>
            </p:nvSpPr>
            <p:spPr>
              <a:xfrm>
                <a:off x="16827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31" name="Freeform 25"/>
              <p:cNvSpPr/>
              <p:nvPr/>
            </p:nvSpPr>
            <p:spPr>
              <a:xfrm>
                <a:off x="6477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32" name="Freeform 26"/>
              <p:cNvSpPr/>
              <p:nvPr/>
            </p:nvSpPr>
            <p:spPr>
              <a:xfrm>
                <a:off x="18923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33" name="Freeform 27"/>
              <p:cNvSpPr/>
              <p:nvPr/>
            </p:nvSpPr>
            <p:spPr>
              <a:xfrm>
                <a:off x="8572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34" name="Freeform 28"/>
              <p:cNvSpPr/>
              <p:nvPr/>
            </p:nvSpPr>
            <p:spPr>
              <a:xfrm>
                <a:off x="21018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35" name="Freeform 29"/>
              <p:cNvSpPr/>
              <p:nvPr/>
            </p:nvSpPr>
            <p:spPr>
              <a:xfrm>
                <a:off x="10668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36" name="Freeform 30"/>
              <p:cNvSpPr/>
              <p:nvPr/>
            </p:nvSpPr>
            <p:spPr>
              <a:xfrm>
                <a:off x="23114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37" name="Freeform 31"/>
              <p:cNvSpPr/>
              <p:nvPr/>
            </p:nvSpPr>
            <p:spPr>
              <a:xfrm>
                <a:off x="12763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38" name="Freeform 32"/>
              <p:cNvSpPr/>
              <p:nvPr/>
            </p:nvSpPr>
            <p:spPr>
              <a:xfrm>
                <a:off x="25209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39" name="Freeform 33"/>
              <p:cNvSpPr/>
              <p:nvPr/>
            </p:nvSpPr>
            <p:spPr>
              <a:xfrm>
                <a:off x="14859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40" name="Freeform 34"/>
              <p:cNvSpPr/>
              <p:nvPr/>
            </p:nvSpPr>
            <p:spPr>
              <a:xfrm>
                <a:off x="27305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41" name="Freeform 35"/>
              <p:cNvSpPr/>
              <p:nvPr/>
            </p:nvSpPr>
            <p:spPr>
              <a:xfrm>
                <a:off x="16954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42" name="Freeform 36"/>
              <p:cNvSpPr/>
              <p:nvPr/>
            </p:nvSpPr>
            <p:spPr>
              <a:xfrm>
                <a:off x="29400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43" name="Freeform 37"/>
              <p:cNvSpPr/>
              <p:nvPr/>
            </p:nvSpPr>
            <p:spPr>
              <a:xfrm>
                <a:off x="19050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44" name="Freeform 38"/>
              <p:cNvSpPr/>
              <p:nvPr/>
            </p:nvSpPr>
            <p:spPr>
              <a:xfrm>
                <a:off x="31496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45" name="Freeform 39"/>
              <p:cNvSpPr/>
              <p:nvPr/>
            </p:nvSpPr>
            <p:spPr>
              <a:xfrm>
                <a:off x="21145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46" name="Freeform 40"/>
              <p:cNvSpPr/>
              <p:nvPr/>
            </p:nvSpPr>
            <p:spPr>
              <a:xfrm>
                <a:off x="33591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47" name="Freeform 41"/>
              <p:cNvSpPr/>
              <p:nvPr/>
            </p:nvSpPr>
            <p:spPr>
              <a:xfrm>
                <a:off x="23241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48" name="Freeform 42"/>
              <p:cNvSpPr/>
              <p:nvPr/>
            </p:nvSpPr>
            <p:spPr>
              <a:xfrm>
                <a:off x="35687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49" name="Freeform 43"/>
              <p:cNvSpPr/>
              <p:nvPr/>
            </p:nvSpPr>
            <p:spPr>
              <a:xfrm>
                <a:off x="25336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50" name="Freeform 44"/>
              <p:cNvSpPr/>
              <p:nvPr/>
            </p:nvSpPr>
            <p:spPr>
              <a:xfrm>
                <a:off x="37782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51" name="Freeform 45"/>
              <p:cNvSpPr/>
              <p:nvPr/>
            </p:nvSpPr>
            <p:spPr>
              <a:xfrm>
                <a:off x="27432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52" name="Freeform 46"/>
              <p:cNvSpPr/>
              <p:nvPr/>
            </p:nvSpPr>
            <p:spPr>
              <a:xfrm>
                <a:off x="39878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53" name="Freeform 47"/>
              <p:cNvSpPr/>
              <p:nvPr/>
            </p:nvSpPr>
            <p:spPr>
              <a:xfrm>
                <a:off x="29527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54" name="Freeform 48"/>
              <p:cNvSpPr/>
              <p:nvPr/>
            </p:nvSpPr>
            <p:spPr>
              <a:xfrm>
                <a:off x="41973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55" name="Freeform 49"/>
              <p:cNvSpPr/>
              <p:nvPr/>
            </p:nvSpPr>
            <p:spPr>
              <a:xfrm>
                <a:off x="31623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56" name="Freeform 50"/>
              <p:cNvSpPr/>
              <p:nvPr/>
            </p:nvSpPr>
            <p:spPr>
              <a:xfrm>
                <a:off x="44069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57" name="Freeform 51"/>
              <p:cNvSpPr/>
              <p:nvPr/>
            </p:nvSpPr>
            <p:spPr>
              <a:xfrm>
                <a:off x="33718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58" name="Freeform 52"/>
              <p:cNvSpPr/>
              <p:nvPr/>
            </p:nvSpPr>
            <p:spPr>
              <a:xfrm>
                <a:off x="46164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59" name="Freeform 53"/>
              <p:cNvSpPr/>
              <p:nvPr/>
            </p:nvSpPr>
            <p:spPr>
              <a:xfrm>
                <a:off x="35814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60" name="Freeform 54"/>
              <p:cNvSpPr/>
              <p:nvPr/>
            </p:nvSpPr>
            <p:spPr>
              <a:xfrm>
                <a:off x="48260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61" name="Freeform 55"/>
              <p:cNvSpPr/>
              <p:nvPr/>
            </p:nvSpPr>
            <p:spPr>
              <a:xfrm>
                <a:off x="37909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62" name="Freeform 56"/>
              <p:cNvSpPr/>
              <p:nvPr/>
            </p:nvSpPr>
            <p:spPr>
              <a:xfrm>
                <a:off x="50355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63" name="Freeform 57"/>
              <p:cNvSpPr/>
              <p:nvPr/>
            </p:nvSpPr>
            <p:spPr>
              <a:xfrm>
                <a:off x="40005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64" name="Freeform 58"/>
              <p:cNvSpPr/>
              <p:nvPr/>
            </p:nvSpPr>
            <p:spPr>
              <a:xfrm>
                <a:off x="52451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65" name="Freeform 59"/>
              <p:cNvSpPr/>
              <p:nvPr/>
            </p:nvSpPr>
            <p:spPr>
              <a:xfrm>
                <a:off x="42100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66" name="Freeform 60"/>
              <p:cNvSpPr/>
              <p:nvPr/>
            </p:nvSpPr>
            <p:spPr>
              <a:xfrm>
                <a:off x="54546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67" name="Freeform 61"/>
              <p:cNvSpPr/>
              <p:nvPr/>
            </p:nvSpPr>
            <p:spPr>
              <a:xfrm>
                <a:off x="44196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68" name="Freeform 62"/>
              <p:cNvSpPr/>
              <p:nvPr/>
            </p:nvSpPr>
            <p:spPr>
              <a:xfrm>
                <a:off x="56642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69" name="Freeform 63"/>
              <p:cNvSpPr/>
              <p:nvPr/>
            </p:nvSpPr>
            <p:spPr>
              <a:xfrm>
                <a:off x="46291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70" name="Freeform 64"/>
              <p:cNvSpPr/>
              <p:nvPr/>
            </p:nvSpPr>
            <p:spPr>
              <a:xfrm>
                <a:off x="58737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71" name="Freeform 65"/>
              <p:cNvSpPr/>
              <p:nvPr/>
            </p:nvSpPr>
            <p:spPr>
              <a:xfrm>
                <a:off x="48387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72" name="Freeform 66"/>
              <p:cNvSpPr/>
              <p:nvPr/>
            </p:nvSpPr>
            <p:spPr>
              <a:xfrm>
                <a:off x="60833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73" name="Freeform 67"/>
              <p:cNvSpPr/>
              <p:nvPr/>
            </p:nvSpPr>
            <p:spPr>
              <a:xfrm>
                <a:off x="50482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74" name="Freeform 68"/>
              <p:cNvSpPr/>
              <p:nvPr/>
            </p:nvSpPr>
            <p:spPr>
              <a:xfrm>
                <a:off x="62928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75" name="Freeform 69"/>
              <p:cNvSpPr/>
              <p:nvPr/>
            </p:nvSpPr>
            <p:spPr>
              <a:xfrm>
                <a:off x="52578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76" name="Freeform 70"/>
              <p:cNvSpPr/>
              <p:nvPr/>
            </p:nvSpPr>
            <p:spPr>
              <a:xfrm>
                <a:off x="65024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77" name="Freeform 71"/>
              <p:cNvSpPr/>
              <p:nvPr/>
            </p:nvSpPr>
            <p:spPr>
              <a:xfrm>
                <a:off x="54673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78" name="Freeform 72"/>
              <p:cNvSpPr/>
              <p:nvPr/>
            </p:nvSpPr>
            <p:spPr>
              <a:xfrm>
                <a:off x="67119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79" name="Freeform 73"/>
              <p:cNvSpPr/>
              <p:nvPr/>
            </p:nvSpPr>
            <p:spPr>
              <a:xfrm>
                <a:off x="56769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80" name="Freeform 74"/>
              <p:cNvSpPr/>
              <p:nvPr/>
            </p:nvSpPr>
            <p:spPr>
              <a:xfrm>
                <a:off x="69215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81" name="Freeform 75"/>
              <p:cNvSpPr/>
              <p:nvPr/>
            </p:nvSpPr>
            <p:spPr>
              <a:xfrm>
                <a:off x="58864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82" name="Freeform 76"/>
              <p:cNvSpPr/>
              <p:nvPr/>
            </p:nvSpPr>
            <p:spPr>
              <a:xfrm>
                <a:off x="71310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83" name="Freeform 77"/>
              <p:cNvSpPr/>
              <p:nvPr/>
            </p:nvSpPr>
            <p:spPr>
              <a:xfrm>
                <a:off x="60960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84" name="Freeform 78"/>
              <p:cNvSpPr/>
              <p:nvPr/>
            </p:nvSpPr>
            <p:spPr>
              <a:xfrm>
                <a:off x="73406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85" name="Freeform 79"/>
              <p:cNvSpPr/>
              <p:nvPr/>
            </p:nvSpPr>
            <p:spPr>
              <a:xfrm>
                <a:off x="63055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86" name="Freeform 80"/>
              <p:cNvSpPr/>
              <p:nvPr/>
            </p:nvSpPr>
            <p:spPr>
              <a:xfrm>
                <a:off x="75501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87" name="Freeform 81"/>
              <p:cNvSpPr/>
              <p:nvPr/>
            </p:nvSpPr>
            <p:spPr>
              <a:xfrm>
                <a:off x="65151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88" name="Freeform 82"/>
              <p:cNvSpPr/>
              <p:nvPr/>
            </p:nvSpPr>
            <p:spPr>
              <a:xfrm>
                <a:off x="77597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89" name="Freeform 83"/>
              <p:cNvSpPr/>
              <p:nvPr/>
            </p:nvSpPr>
            <p:spPr>
              <a:xfrm>
                <a:off x="67246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90" name="Freeform 84"/>
              <p:cNvSpPr/>
              <p:nvPr/>
            </p:nvSpPr>
            <p:spPr>
              <a:xfrm>
                <a:off x="79629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91" name="Freeform 85"/>
              <p:cNvSpPr/>
              <p:nvPr/>
            </p:nvSpPr>
            <p:spPr>
              <a:xfrm>
                <a:off x="69278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92" name="Freeform 86"/>
              <p:cNvSpPr/>
              <p:nvPr/>
            </p:nvSpPr>
            <p:spPr>
              <a:xfrm>
                <a:off x="81724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93" name="Freeform 87"/>
              <p:cNvSpPr/>
              <p:nvPr/>
            </p:nvSpPr>
            <p:spPr>
              <a:xfrm>
                <a:off x="71374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94" name="Freeform 88"/>
              <p:cNvSpPr/>
              <p:nvPr/>
            </p:nvSpPr>
            <p:spPr>
              <a:xfrm>
                <a:off x="83820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95" name="Freeform 89"/>
              <p:cNvSpPr/>
              <p:nvPr/>
            </p:nvSpPr>
            <p:spPr>
              <a:xfrm>
                <a:off x="73469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96" name="Freeform 90"/>
              <p:cNvSpPr/>
              <p:nvPr/>
            </p:nvSpPr>
            <p:spPr>
              <a:xfrm>
                <a:off x="85915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97" name="Freeform 91"/>
              <p:cNvSpPr/>
              <p:nvPr/>
            </p:nvSpPr>
            <p:spPr>
              <a:xfrm>
                <a:off x="75565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98" name="Freeform 92"/>
              <p:cNvSpPr/>
              <p:nvPr/>
            </p:nvSpPr>
            <p:spPr>
              <a:xfrm>
                <a:off x="88011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99" name="Freeform 93"/>
              <p:cNvSpPr/>
              <p:nvPr/>
            </p:nvSpPr>
            <p:spPr>
              <a:xfrm>
                <a:off x="77660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100" name="Freeform 95"/>
              <p:cNvSpPr/>
              <p:nvPr/>
            </p:nvSpPr>
            <p:spPr>
              <a:xfrm>
                <a:off x="79756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101" name="Freeform 96"/>
              <p:cNvSpPr/>
              <p:nvPr/>
            </p:nvSpPr>
            <p:spPr>
              <a:xfrm>
                <a:off x="8185150" y="-1274796"/>
                <a:ext cx="958850" cy="962025"/>
              </a:xfrm>
              <a:custGeom>
                <a:avLst/>
                <a:gdLst/>
                <a:cxnLst>
                  <a:cxn ang="0">
                    <a:pos x="70" y="606"/>
                  </a:cxn>
                  <a:cxn ang="0">
                    <a:pos x="604" y="72"/>
                  </a:cxn>
                  <a:cxn ang="0">
                    <a:pos x="604" y="0"/>
                  </a:cxn>
                  <a:cxn ang="0">
                    <a:pos x="0" y="604"/>
                  </a:cxn>
                  <a:cxn ang="0">
                    <a:pos x="70" y="606"/>
                  </a:cxn>
                </a:cxnLst>
                <a:rect l="0" t="0" r="r" b="b"/>
                <a:pathLst>
                  <a:path w="604" h="606">
                    <a:moveTo>
                      <a:pt x="70" y="606"/>
                    </a:moveTo>
                    <a:lnTo>
                      <a:pt x="604" y="72"/>
                    </a:lnTo>
                    <a:lnTo>
                      <a:pt x="604" y="0"/>
                    </a:lnTo>
                    <a:lnTo>
                      <a:pt x="0" y="604"/>
                    </a:lnTo>
                    <a:lnTo>
                      <a:pt x="70" y="606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102" name="Freeform 97"/>
              <p:cNvSpPr/>
              <p:nvPr/>
            </p:nvSpPr>
            <p:spPr>
              <a:xfrm>
                <a:off x="8394700" y="-1065246"/>
                <a:ext cx="749300" cy="752475"/>
              </a:xfrm>
              <a:custGeom>
                <a:avLst/>
                <a:gdLst/>
                <a:cxnLst>
                  <a:cxn ang="0">
                    <a:pos x="70" y="474"/>
                  </a:cxn>
                  <a:cxn ang="0">
                    <a:pos x="472" y="72"/>
                  </a:cxn>
                  <a:cxn ang="0">
                    <a:pos x="472" y="0"/>
                  </a:cxn>
                  <a:cxn ang="0">
                    <a:pos x="0" y="472"/>
                  </a:cxn>
                  <a:cxn ang="0">
                    <a:pos x="70" y="474"/>
                  </a:cxn>
                </a:cxnLst>
                <a:rect l="0" t="0" r="r" b="b"/>
                <a:pathLst>
                  <a:path w="472" h="474">
                    <a:moveTo>
                      <a:pt x="70" y="474"/>
                    </a:moveTo>
                    <a:lnTo>
                      <a:pt x="472" y="72"/>
                    </a:lnTo>
                    <a:lnTo>
                      <a:pt x="472" y="0"/>
                    </a:lnTo>
                    <a:lnTo>
                      <a:pt x="0" y="472"/>
                    </a:lnTo>
                    <a:lnTo>
                      <a:pt x="70" y="47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103" name="Freeform 98"/>
              <p:cNvSpPr/>
              <p:nvPr/>
            </p:nvSpPr>
            <p:spPr>
              <a:xfrm>
                <a:off x="8604250" y="-855696"/>
                <a:ext cx="539750" cy="542925"/>
              </a:xfrm>
              <a:custGeom>
                <a:avLst/>
                <a:gdLst/>
                <a:cxnLst>
                  <a:cxn ang="0">
                    <a:pos x="70" y="342"/>
                  </a:cxn>
                  <a:cxn ang="0">
                    <a:pos x="340" y="72"/>
                  </a:cxn>
                  <a:cxn ang="0">
                    <a:pos x="340" y="0"/>
                  </a:cxn>
                  <a:cxn ang="0">
                    <a:pos x="0" y="340"/>
                  </a:cxn>
                  <a:cxn ang="0">
                    <a:pos x="70" y="342"/>
                  </a:cxn>
                </a:cxnLst>
                <a:rect l="0" t="0" r="r" b="b"/>
                <a:pathLst>
                  <a:path w="340" h="342">
                    <a:moveTo>
                      <a:pt x="70" y="342"/>
                    </a:moveTo>
                    <a:lnTo>
                      <a:pt x="340" y="72"/>
                    </a:lnTo>
                    <a:lnTo>
                      <a:pt x="340" y="0"/>
                    </a:lnTo>
                    <a:lnTo>
                      <a:pt x="0" y="340"/>
                    </a:lnTo>
                    <a:lnTo>
                      <a:pt x="70" y="34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104" name="Freeform 99"/>
              <p:cNvSpPr/>
              <p:nvPr/>
            </p:nvSpPr>
            <p:spPr>
              <a:xfrm>
                <a:off x="8813800" y="-646146"/>
                <a:ext cx="330200" cy="333375"/>
              </a:xfrm>
              <a:custGeom>
                <a:avLst/>
                <a:gdLst/>
                <a:cxnLst>
                  <a:cxn ang="0">
                    <a:pos x="70" y="210"/>
                  </a:cxn>
                  <a:cxn ang="0">
                    <a:pos x="208" y="72"/>
                  </a:cxn>
                  <a:cxn ang="0">
                    <a:pos x="208" y="0"/>
                  </a:cxn>
                  <a:cxn ang="0">
                    <a:pos x="0" y="208"/>
                  </a:cxn>
                  <a:cxn ang="0">
                    <a:pos x="70" y="210"/>
                  </a:cxn>
                </a:cxnLst>
                <a:rect l="0" t="0" r="r" b="b"/>
                <a:pathLst>
                  <a:path w="208" h="210">
                    <a:moveTo>
                      <a:pt x="70" y="210"/>
                    </a:moveTo>
                    <a:lnTo>
                      <a:pt x="208" y="72"/>
                    </a:lnTo>
                    <a:lnTo>
                      <a:pt x="208" y="0"/>
                    </a:lnTo>
                    <a:lnTo>
                      <a:pt x="0" y="208"/>
                    </a:lnTo>
                    <a:lnTo>
                      <a:pt x="70" y="21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105" name="Freeform 100"/>
              <p:cNvSpPr/>
              <p:nvPr/>
            </p:nvSpPr>
            <p:spPr>
              <a:xfrm>
                <a:off x="9023350" y="-436596"/>
                <a:ext cx="120650" cy="123825"/>
              </a:xfrm>
              <a:custGeom>
                <a:avLst/>
                <a:gdLst/>
                <a:cxnLst>
                  <a:cxn ang="0">
                    <a:pos x="70" y="78"/>
                  </a:cxn>
                  <a:cxn ang="0">
                    <a:pos x="76" y="72"/>
                  </a:cxn>
                  <a:cxn ang="0">
                    <a:pos x="76" y="0"/>
                  </a:cxn>
                  <a:cxn ang="0">
                    <a:pos x="0" y="76"/>
                  </a:cxn>
                  <a:cxn ang="0">
                    <a:pos x="70" y="78"/>
                  </a:cxn>
                </a:cxnLst>
                <a:rect l="0" t="0" r="r" b="b"/>
                <a:pathLst>
                  <a:path w="76" h="78">
                    <a:moveTo>
                      <a:pt x="70" y="78"/>
                    </a:moveTo>
                    <a:lnTo>
                      <a:pt x="76" y="72"/>
                    </a:lnTo>
                    <a:lnTo>
                      <a:pt x="76" y="0"/>
                    </a:lnTo>
                    <a:lnTo>
                      <a:pt x="0" y="76"/>
                    </a:lnTo>
                    <a:lnTo>
                      <a:pt x="70" y="78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</p:grpSp>
        <p:sp>
          <p:nvSpPr>
            <p:cNvPr id="10" name="직사각형 9"/>
            <p:cNvSpPr/>
            <p:nvPr/>
          </p:nvSpPr>
          <p:spPr>
            <a:xfrm>
              <a:off x="7858148" y="4500570"/>
              <a:ext cx="1285852" cy="78268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직사각형 10"/>
            <p:cNvSpPr/>
            <p:nvPr/>
          </p:nvSpPr>
          <p:spPr>
            <a:xfrm>
              <a:off x="1" y="5286388"/>
              <a:ext cx="9143999" cy="1571612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25000"/>
                    <a:lumOff val="7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직사각형 11"/>
            <p:cNvSpPr/>
            <p:nvPr/>
          </p:nvSpPr>
          <p:spPr>
            <a:xfrm>
              <a:off x="7858148" y="5286388"/>
              <a:ext cx="1285200" cy="1571611"/>
            </a:xfrm>
            <a:prstGeom prst="rect">
              <a:avLst/>
            </a:prstGeom>
            <a:solidFill>
              <a:schemeClr val="tx1">
                <a:lumMod val="10000"/>
                <a:lumOff val="90000"/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cxnSp>
          <p:nvCxnSpPr>
            <p:cNvPr id="13" name="직선 연결선 12"/>
            <p:cNvCxnSpPr/>
            <p:nvPr/>
          </p:nvCxnSpPr>
          <p:spPr>
            <a:xfrm>
              <a:off x="0" y="5260803"/>
              <a:ext cx="9144000" cy="1588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543658" y="3537860"/>
            <a:ext cx="7305621" cy="858614"/>
          </a:xfrm>
        </p:spPr>
        <p:txBody>
          <a:bodyPr/>
          <a:lstStyle>
            <a:lvl1pPr algn="l">
              <a:defRPr sz="4400" b="0"/>
            </a:lvl1pPr>
          </a:lstStyle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44286" y="3030886"/>
            <a:ext cx="7326085" cy="469552"/>
          </a:xfrm>
        </p:spPr>
        <p:txBody>
          <a:bodyPr anchor="ctr">
            <a:noAutofit/>
          </a:bodyPr>
          <a:lstStyle>
            <a:lvl1pPr marL="0" indent="0" algn="l">
              <a:buNone/>
              <a:defRPr sz="24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106" name="날짜 개체 틀 3"/>
          <p:cNvSpPr>
            <a:spLocks noGrp="1"/>
          </p:cNvSpPr>
          <p:nvPr>
            <p:ph type="dt" sz="half" idx="10"/>
          </p:nvPr>
        </p:nvSpPr>
        <p:spPr>
          <a:xfrm>
            <a:off x="32385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/>
            <a:fld id="{D8D7A7C4-C82A-4D21-9AB0-F0C5A1D3EF09}" type="datetimeFigureOut">
              <a:rPr lang="ko-KR" altLang="en-US"/>
              <a:pPr/>
              <a:t>2017-03-28</a:t>
            </a:fld>
            <a:endParaRPr lang="ko-KR" altLang="en-US"/>
          </a:p>
        </p:txBody>
      </p:sp>
      <p:sp>
        <p:nvSpPr>
          <p:cNvPr id="10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10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675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/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6286520"/>
            <a:ext cx="9143999" cy="57148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25000"/>
                  <a:lumOff val="7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그룹 234"/>
          <p:cNvGrpSpPr/>
          <p:nvPr/>
        </p:nvGrpSpPr>
        <p:grpSpPr>
          <a:xfrm rot="0">
            <a:off x="0" y="4643450"/>
            <a:ext cx="9093207" cy="1571633"/>
            <a:chOff x="0" y="-1357346"/>
            <a:chExt cx="9144000" cy="1044575"/>
          </a:xfrm>
          <a:solidFill>
            <a:schemeClr val="tx2">
              <a:lumMod val="20000"/>
              <a:lumOff val="80000"/>
              <a:alpha val="49000"/>
            </a:schemeClr>
          </a:solidFill>
        </p:grpSpPr>
        <p:sp>
          <p:nvSpPr>
            <p:cNvPr id="8" name="Freeform 8"/>
            <p:cNvSpPr/>
            <p:nvPr/>
          </p:nvSpPr>
          <p:spPr>
            <a:xfrm>
              <a:off x="6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9" name="Freeform 9"/>
            <p:cNvSpPr/>
            <p:nvPr/>
          </p:nvSpPr>
          <p:spPr>
            <a:xfrm>
              <a:off x="0" y="-1350996"/>
              <a:ext cx="120650" cy="120650"/>
            </a:xfrm>
            <a:custGeom>
              <a:avLst/>
              <a:gdLst/>
              <a:cxnLst>
                <a:cxn ang="0">
                  <a:pos x="4" y="0"/>
                </a:cxn>
                <a:cxn ang="0">
                  <a:pos x="0" y="4"/>
                </a:cxn>
                <a:cxn ang="0">
                  <a:pos x="0" y="76"/>
                </a:cxn>
                <a:cxn ang="0">
                  <a:pos x="76" y="0"/>
                </a:cxn>
                <a:cxn ang="0">
                  <a:pos x="4" y="0"/>
                </a:cxn>
              </a:cxnLst>
              <a:rect l="0" t="0" r="r" b="b"/>
              <a:pathLst>
                <a:path w="76" h="76">
                  <a:moveTo>
                    <a:pt x="4" y="0"/>
                  </a:moveTo>
                  <a:lnTo>
                    <a:pt x="0" y="4"/>
                  </a:lnTo>
                  <a:lnTo>
                    <a:pt x="0" y="76"/>
                  </a:lnTo>
                  <a:lnTo>
                    <a:pt x="76" y="0"/>
                  </a:lnTo>
                  <a:lnTo>
                    <a:pt x="4" y="0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0" name="Freeform 10"/>
            <p:cNvSpPr/>
            <p:nvPr/>
          </p:nvSpPr>
          <p:spPr>
            <a:xfrm>
              <a:off x="215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1" name="Freeform 11"/>
            <p:cNvSpPr/>
            <p:nvPr/>
          </p:nvSpPr>
          <p:spPr>
            <a:xfrm>
              <a:off x="0" y="-1350996"/>
              <a:ext cx="330200" cy="330200"/>
            </a:xfrm>
            <a:custGeom>
              <a:avLst/>
              <a:gdLst/>
              <a:cxnLst>
                <a:cxn ang="0">
                  <a:pos x="136" y="0"/>
                </a:cxn>
                <a:cxn ang="0">
                  <a:pos x="0" y="136"/>
                </a:cxn>
                <a:cxn ang="0">
                  <a:pos x="0" y="208"/>
                </a:cxn>
                <a:cxn ang="0">
                  <a:pos x="208" y="0"/>
                </a:cxn>
                <a:cxn ang="0">
                  <a:pos x="136" y="0"/>
                </a:cxn>
              </a:cxnLst>
              <a:rect l="0" t="0" r="r" b="b"/>
              <a:pathLst>
                <a:path w="208" h="208">
                  <a:moveTo>
                    <a:pt x="136" y="0"/>
                  </a:moveTo>
                  <a:lnTo>
                    <a:pt x="0" y="136"/>
                  </a:lnTo>
                  <a:lnTo>
                    <a:pt x="0" y="208"/>
                  </a:lnTo>
                  <a:lnTo>
                    <a:pt x="208" y="0"/>
                  </a:lnTo>
                  <a:lnTo>
                    <a:pt x="136" y="0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2" name="Freeform 12"/>
            <p:cNvSpPr/>
            <p:nvPr/>
          </p:nvSpPr>
          <p:spPr>
            <a:xfrm>
              <a:off x="425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3" name="Freeform 13"/>
            <p:cNvSpPr/>
            <p:nvPr/>
          </p:nvSpPr>
          <p:spPr>
            <a:xfrm>
              <a:off x="0" y="-1350996"/>
              <a:ext cx="539750" cy="539750"/>
            </a:xfrm>
            <a:custGeom>
              <a:avLst/>
              <a:gdLst/>
              <a:cxnLst>
                <a:cxn ang="0">
                  <a:pos x="268" y="0"/>
                </a:cxn>
                <a:cxn ang="0">
                  <a:pos x="0" y="268"/>
                </a:cxn>
                <a:cxn ang="0">
                  <a:pos x="0" y="340"/>
                </a:cxn>
                <a:cxn ang="0">
                  <a:pos x="340" y="0"/>
                </a:cxn>
                <a:cxn ang="0">
                  <a:pos x="268" y="0"/>
                </a:cxn>
              </a:cxnLst>
              <a:rect l="0" t="0" r="r" b="b"/>
              <a:pathLst>
                <a:path w="340" h="340">
                  <a:moveTo>
                    <a:pt x="268" y="0"/>
                  </a:moveTo>
                  <a:lnTo>
                    <a:pt x="0" y="268"/>
                  </a:lnTo>
                  <a:lnTo>
                    <a:pt x="0" y="340"/>
                  </a:lnTo>
                  <a:lnTo>
                    <a:pt x="340" y="0"/>
                  </a:lnTo>
                  <a:lnTo>
                    <a:pt x="268" y="0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4" name="Freeform 14"/>
            <p:cNvSpPr/>
            <p:nvPr/>
          </p:nvSpPr>
          <p:spPr>
            <a:xfrm>
              <a:off x="635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5" name="Freeform 15"/>
            <p:cNvSpPr/>
            <p:nvPr/>
          </p:nvSpPr>
          <p:spPr>
            <a:xfrm>
              <a:off x="0" y="-1350996"/>
              <a:ext cx="749300" cy="749300"/>
            </a:xfrm>
            <a:custGeom>
              <a:avLst/>
              <a:gdLst/>
              <a:cxnLst>
                <a:cxn ang="0">
                  <a:pos x="400" y="0"/>
                </a:cxn>
                <a:cxn ang="0">
                  <a:pos x="0" y="400"/>
                </a:cxn>
                <a:cxn ang="0">
                  <a:pos x="0" y="472"/>
                </a:cxn>
                <a:cxn ang="0">
                  <a:pos x="472" y="0"/>
                </a:cxn>
                <a:cxn ang="0">
                  <a:pos x="400" y="0"/>
                </a:cxn>
              </a:cxnLst>
              <a:rect l="0" t="0" r="r" b="b"/>
              <a:pathLst>
                <a:path w="472" h="472">
                  <a:moveTo>
                    <a:pt x="400" y="0"/>
                  </a:moveTo>
                  <a:lnTo>
                    <a:pt x="0" y="400"/>
                  </a:lnTo>
                  <a:lnTo>
                    <a:pt x="0" y="472"/>
                  </a:lnTo>
                  <a:lnTo>
                    <a:pt x="472" y="0"/>
                  </a:lnTo>
                  <a:lnTo>
                    <a:pt x="400" y="0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6" name="Freeform 16"/>
            <p:cNvSpPr/>
            <p:nvPr/>
          </p:nvSpPr>
          <p:spPr>
            <a:xfrm>
              <a:off x="844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7" name="Freeform 17"/>
            <p:cNvSpPr/>
            <p:nvPr/>
          </p:nvSpPr>
          <p:spPr>
            <a:xfrm>
              <a:off x="0" y="-1350996"/>
              <a:ext cx="958850" cy="958850"/>
            </a:xfrm>
            <a:custGeom>
              <a:avLst/>
              <a:gdLst/>
              <a:cxnLst>
                <a:cxn ang="0">
                  <a:pos x="532" y="0"/>
                </a:cxn>
                <a:cxn ang="0">
                  <a:pos x="0" y="532"/>
                </a:cxn>
                <a:cxn ang="0">
                  <a:pos x="0" y="604"/>
                </a:cxn>
                <a:cxn ang="0">
                  <a:pos x="604" y="0"/>
                </a:cxn>
                <a:cxn ang="0">
                  <a:pos x="532" y="0"/>
                </a:cxn>
              </a:cxnLst>
              <a:rect l="0" t="0" r="r" b="b"/>
              <a:pathLst>
                <a:path w="604" h="604">
                  <a:moveTo>
                    <a:pt x="532" y="0"/>
                  </a:moveTo>
                  <a:lnTo>
                    <a:pt x="0" y="532"/>
                  </a:lnTo>
                  <a:lnTo>
                    <a:pt x="0" y="604"/>
                  </a:lnTo>
                  <a:lnTo>
                    <a:pt x="604" y="0"/>
                  </a:lnTo>
                  <a:lnTo>
                    <a:pt x="532" y="0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8" name="Freeform 18"/>
            <p:cNvSpPr/>
            <p:nvPr/>
          </p:nvSpPr>
          <p:spPr>
            <a:xfrm>
              <a:off x="1054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9" name="Freeform 19"/>
            <p:cNvSpPr/>
            <p:nvPr/>
          </p:nvSpPr>
          <p:spPr>
            <a:xfrm>
              <a:off x="19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0" name="Freeform 20"/>
            <p:cNvSpPr/>
            <p:nvPr/>
          </p:nvSpPr>
          <p:spPr>
            <a:xfrm>
              <a:off x="1263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1" name="Freeform 21"/>
            <p:cNvSpPr/>
            <p:nvPr/>
          </p:nvSpPr>
          <p:spPr>
            <a:xfrm>
              <a:off x="228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2" name="Freeform 22"/>
            <p:cNvSpPr/>
            <p:nvPr/>
          </p:nvSpPr>
          <p:spPr>
            <a:xfrm>
              <a:off x="1473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3" name="Freeform 23"/>
            <p:cNvSpPr/>
            <p:nvPr/>
          </p:nvSpPr>
          <p:spPr>
            <a:xfrm>
              <a:off x="438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4" name="Freeform 24"/>
            <p:cNvSpPr/>
            <p:nvPr/>
          </p:nvSpPr>
          <p:spPr>
            <a:xfrm>
              <a:off x="1682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5" name="Freeform 25"/>
            <p:cNvSpPr/>
            <p:nvPr/>
          </p:nvSpPr>
          <p:spPr>
            <a:xfrm>
              <a:off x="647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6" name="Freeform 26"/>
            <p:cNvSpPr/>
            <p:nvPr/>
          </p:nvSpPr>
          <p:spPr>
            <a:xfrm>
              <a:off x="1892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7" name="Freeform 27"/>
            <p:cNvSpPr/>
            <p:nvPr/>
          </p:nvSpPr>
          <p:spPr>
            <a:xfrm>
              <a:off x="857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8" name="Freeform 28"/>
            <p:cNvSpPr/>
            <p:nvPr/>
          </p:nvSpPr>
          <p:spPr>
            <a:xfrm>
              <a:off x="2101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9" name="Freeform 29"/>
            <p:cNvSpPr/>
            <p:nvPr/>
          </p:nvSpPr>
          <p:spPr>
            <a:xfrm>
              <a:off x="1066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0" name="Freeform 30"/>
            <p:cNvSpPr/>
            <p:nvPr/>
          </p:nvSpPr>
          <p:spPr>
            <a:xfrm>
              <a:off x="2311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1" name="Freeform 31"/>
            <p:cNvSpPr/>
            <p:nvPr/>
          </p:nvSpPr>
          <p:spPr>
            <a:xfrm>
              <a:off x="1276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2" name="Freeform 32"/>
            <p:cNvSpPr/>
            <p:nvPr/>
          </p:nvSpPr>
          <p:spPr>
            <a:xfrm>
              <a:off x="2520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3" name="Freeform 33"/>
            <p:cNvSpPr/>
            <p:nvPr/>
          </p:nvSpPr>
          <p:spPr>
            <a:xfrm>
              <a:off x="1485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4" name="Freeform 34"/>
            <p:cNvSpPr/>
            <p:nvPr/>
          </p:nvSpPr>
          <p:spPr>
            <a:xfrm>
              <a:off x="2730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5" name="Freeform 35"/>
            <p:cNvSpPr/>
            <p:nvPr/>
          </p:nvSpPr>
          <p:spPr>
            <a:xfrm>
              <a:off x="1695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6" name="Freeform 36"/>
            <p:cNvSpPr/>
            <p:nvPr/>
          </p:nvSpPr>
          <p:spPr>
            <a:xfrm>
              <a:off x="2940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7" name="Freeform 37"/>
            <p:cNvSpPr/>
            <p:nvPr/>
          </p:nvSpPr>
          <p:spPr>
            <a:xfrm>
              <a:off x="1905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8" name="Freeform 38"/>
            <p:cNvSpPr/>
            <p:nvPr/>
          </p:nvSpPr>
          <p:spPr>
            <a:xfrm>
              <a:off x="3149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9" name="Freeform 39"/>
            <p:cNvSpPr/>
            <p:nvPr/>
          </p:nvSpPr>
          <p:spPr>
            <a:xfrm>
              <a:off x="2114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0" name="Freeform 40"/>
            <p:cNvSpPr/>
            <p:nvPr/>
          </p:nvSpPr>
          <p:spPr>
            <a:xfrm>
              <a:off x="3359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1" name="Freeform 41"/>
            <p:cNvSpPr/>
            <p:nvPr/>
          </p:nvSpPr>
          <p:spPr>
            <a:xfrm>
              <a:off x="2324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2" name="Freeform 42"/>
            <p:cNvSpPr/>
            <p:nvPr/>
          </p:nvSpPr>
          <p:spPr>
            <a:xfrm>
              <a:off x="3568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3" name="Freeform 43"/>
            <p:cNvSpPr/>
            <p:nvPr/>
          </p:nvSpPr>
          <p:spPr>
            <a:xfrm>
              <a:off x="2533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4" name="Freeform 44"/>
            <p:cNvSpPr/>
            <p:nvPr/>
          </p:nvSpPr>
          <p:spPr>
            <a:xfrm>
              <a:off x="37782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5" name="Freeform 45"/>
            <p:cNvSpPr/>
            <p:nvPr/>
          </p:nvSpPr>
          <p:spPr>
            <a:xfrm>
              <a:off x="27432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6" name="Freeform 46"/>
            <p:cNvSpPr/>
            <p:nvPr/>
          </p:nvSpPr>
          <p:spPr>
            <a:xfrm>
              <a:off x="39878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7" name="Freeform 47"/>
            <p:cNvSpPr/>
            <p:nvPr/>
          </p:nvSpPr>
          <p:spPr>
            <a:xfrm>
              <a:off x="29527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8" name="Freeform 48"/>
            <p:cNvSpPr/>
            <p:nvPr/>
          </p:nvSpPr>
          <p:spPr>
            <a:xfrm>
              <a:off x="4197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9" name="Freeform 49"/>
            <p:cNvSpPr/>
            <p:nvPr/>
          </p:nvSpPr>
          <p:spPr>
            <a:xfrm>
              <a:off x="31623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0" name="Freeform 50"/>
            <p:cNvSpPr/>
            <p:nvPr/>
          </p:nvSpPr>
          <p:spPr>
            <a:xfrm>
              <a:off x="4406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1" name="Freeform 51"/>
            <p:cNvSpPr/>
            <p:nvPr/>
          </p:nvSpPr>
          <p:spPr>
            <a:xfrm>
              <a:off x="3371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2" name="Freeform 52"/>
            <p:cNvSpPr/>
            <p:nvPr/>
          </p:nvSpPr>
          <p:spPr>
            <a:xfrm>
              <a:off x="4616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3" name="Freeform 53"/>
            <p:cNvSpPr/>
            <p:nvPr/>
          </p:nvSpPr>
          <p:spPr>
            <a:xfrm>
              <a:off x="3581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4" name="Freeform 54"/>
            <p:cNvSpPr/>
            <p:nvPr/>
          </p:nvSpPr>
          <p:spPr>
            <a:xfrm>
              <a:off x="4826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5" name="Freeform 55"/>
            <p:cNvSpPr/>
            <p:nvPr/>
          </p:nvSpPr>
          <p:spPr>
            <a:xfrm>
              <a:off x="3790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6" name="Freeform 56"/>
            <p:cNvSpPr/>
            <p:nvPr/>
          </p:nvSpPr>
          <p:spPr>
            <a:xfrm>
              <a:off x="5035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7" name="Freeform 57"/>
            <p:cNvSpPr/>
            <p:nvPr/>
          </p:nvSpPr>
          <p:spPr>
            <a:xfrm>
              <a:off x="4000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8" name="Freeform 58"/>
            <p:cNvSpPr/>
            <p:nvPr/>
          </p:nvSpPr>
          <p:spPr>
            <a:xfrm>
              <a:off x="5245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9" name="Freeform 59"/>
            <p:cNvSpPr/>
            <p:nvPr/>
          </p:nvSpPr>
          <p:spPr>
            <a:xfrm>
              <a:off x="4210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0" name="Freeform 60"/>
            <p:cNvSpPr/>
            <p:nvPr/>
          </p:nvSpPr>
          <p:spPr>
            <a:xfrm>
              <a:off x="5454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1" name="Freeform 61"/>
            <p:cNvSpPr/>
            <p:nvPr/>
          </p:nvSpPr>
          <p:spPr>
            <a:xfrm>
              <a:off x="4419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2" name="Freeform 62"/>
            <p:cNvSpPr/>
            <p:nvPr/>
          </p:nvSpPr>
          <p:spPr>
            <a:xfrm>
              <a:off x="5664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3" name="Freeform 63"/>
            <p:cNvSpPr/>
            <p:nvPr/>
          </p:nvSpPr>
          <p:spPr>
            <a:xfrm>
              <a:off x="4629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4" name="Freeform 64"/>
            <p:cNvSpPr/>
            <p:nvPr/>
          </p:nvSpPr>
          <p:spPr>
            <a:xfrm>
              <a:off x="5873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5" name="Freeform 65"/>
            <p:cNvSpPr/>
            <p:nvPr/>
          </p:nvSpPr>
          <p:spPr>
            <a:xfrm>
              <a:off x="4838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6" name="Freeform 66"/>
            <p:cNvSpPr/>
            <p:nvPr/>
          </p:nvSpPr>
          <p:spPr>
            <a:xfrm>
              <a:off x="6083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7" name="Freeform 67"/>
            <p:cNvSpPr/>
            <p:nvPr/>
          </p:nvSpPr>
          <p:spPr>
            <a:xfrm>
              <a:off x="5048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8" name="Freeform 68"/>
            <p:cNvSpPr/>
            <p:nvPr/>
          </p:nvSpPr>
          <p:spPr>
            <a:xfrm>
              <a:off x="6292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9" name="Freeform 69"/>
            <p:cNvSpPr/>
            <p:nvPr/>
          </p:nvSpPr>
          <p:spPr>
            <a:xfrm>
              <a:off x="5257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70" name="Freeform 70"/>
            <p:cNvSpPr/>
            <p:nvPr/>
          </p:nvSpPr>
          <p:spPr>
            <a:xfrm>
              <a:off x="6502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71" name="Freeform 71"/>
            <p:cNvSpPr/>
            <p:nvPr/>
          </p:nvSpPr>
          <p:spPr>
            <a:xfrm>
              <a:off x="5467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72" name="Freeform 72"/>
            <p:cNvSpPr/>
            <p:nvPr/>
          </p:nvSpPr>
          <p:spPr>
            <a:xfrm>
              <a:off x="6711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73" name="Freeform 73"/>
            <p:cNvSpPr/>
            <p:nvPr/>
          </p:nvSpPr>
          <p:spPr>
            <a:xfrm>
              <a:off x="5676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74" name="Freeform 74"/>
            <p:cNvSpPr/>
            <p:nvPr/>
          </p:nvSpPr>
          <p:spPr>
            <a:xfrm>
              <a:off x="6921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75" name="Freeform 75"/>
            <p:cNvSpPr/>
            <p:nvPr/>
          </p:nvSpPr>
          <p:spPr>
            <a:xfrm>
              <a:off x="5886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76" name="Freeform 76"/>
            <p:cNvSpPr/>
            <p:nvPr/>
          </p:nvSpPr>
          <p:spPr>
            <a:xfrm>
              <a:off x="7131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77" name="Freeform 77"/>
            <p:cNvSpPr/>
            <p:nvPr/>
          </p:nvSpPr>
          <p:spPr>
            <a:xfrm>
              <a:off x="6096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78" name="Freeform 78"/>
            <p:cNvSpPr/>
            <p:nvPr/>
          </p:nvSpPr>
          <p:spPr>
            <a:xfrm>
              <a:off x="7340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79" name="Freeform 79"/>
            <p:cNvSpPr/>
            <p:nvPr/>
          </p:nvSpPr>
          <p:spPr>
            <a:xfrm>
              <a:off x="6305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80" name="Freeform 80"/>
            <p:cNvSpPr/>
            <p:nvPr/>
          </p:nvSpPr>
          <p:spPr>
            <a:xfrm>
              <a:off x="7550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81" name="Freeform 81"/>
            <p:cNvSpPr/>
            <p:nvPr/>
          </p:nvSpPr>
          <p:spPr>
            <a:xfrm>
              <a:off x="6515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82" name="Freeform 82"/>
            <p:cNvSpPr/>
            <p:nvPr/>
          </p:nvSpPr>
          <p:spPr>
            <a:xfrm>
              <a:off x="7759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83" name="Freeform 83"/>
            <p:cNvSpPr/>
            <p:nvPr/>
          </p:nvSpPr>
          <p:spPr>
            <a:xfrm>
              <a:off x="6724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84" name="Freeform 84"/>
            <p:cNvSpPr/>
            <p:nvPr/>
          </p:nvSpPr>
          <p:spPr>
            <a:xfrm>
              <a:off x="7962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85" name="Freeform 85"/>
            <p:cNvSpPr/>
            <p:nvPr/>
          </p:nvSpPr>
          <p:spPr>
            <a:xfrm>
              <a:off x="6927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86" name="Freeform 86"/>
            <p:cNvSpPr/>
            <p:nvPr/>
          </p:nvSpPr>
          <p:spPr>
            <a:xfrm>
              <a:off x="8172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87" name="Freeform 87"/>
            <p:cNvSpPr/>
            <p:nvPr/>
          </p:nvSpPr>
          <p:spPr>
            <a:xfrm>
              <a:off x="7137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88" name="Freeform 88"/>
            <p:cNvSpPr/>
            <p:nvPr/>
          </p:nvSpPr>
          <p:spPr>
            <a:xfrm>
              <a:off x="8382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89" name="Freeform 89"/>
            <p:cNvSpPr/>
            <p:nvPr/>
          </p:nvSpPr>
          <p:spPr>
            <a:xfrm>
              <a:off x="7346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90" name="Freeform 90"/>
            <p:cNvSpPr/>
            <p:nvPr/>
          </p:nvSpPr>
          <p:spPr>
            <a:xfrm>
              <a:off x="8591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91" name="Freeform 91"/>
            <p:cNvSpPr/>
            <p:nvPr/>
          </p:nvSpPr>
          <p:spPr>
            <a:xfrm>
              <a:off x="7556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92" name="Freeform 92"/>
            <p:cNvSpPr/>
            <p:nvPr/>
          </p:nvSpPr>
          <p:spPr>
            <a:xfrm>
              <a:off x="8801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93" name="Freeform 93"/>
            <p:cNvSpPr/>
            <p:nvPr/>
          </p:nvSpPr>
          <p:spPr>
            <a:xfrm>
              <a:off x="7766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94" name="Freeform 95"/>
            <p:cNvSpPr/>
            <p:nvPr/>
          </p:nvSpPr>
          <p:spPr>
            <a:xfrm>
              <a:off x="7975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95" name="Freeform 96"/>
            <p:cNvSpPr/>
            <p:nvPr/>
          </p:nvSpPr>
          <p:spPr>
            <a:xfrm>
              <a:off x="8185150" y="-1274796"/>
              <a:ext cx="958850" cy="962025"/>
            </a:xfrm>
            <a:custGeom>
              <a:avLst/>
              <a:gdLst/>
              <a:cxnLst>
                <a:cxn ang="0">
                  <a:pos x="70" y="606"/>
                </a:cxn>
                <a:cxn ang="0">
                  <a:pos x="604" y="72"/>
                </a:cxn>
                <a:cxn ang="0">
                  <a:pos x="604" y="0"/>
                </a:cxn>
                <a:cxn ang="0">
                  <a:pos x="0" y="604"/>
                </a:cxn>
                <a:cxn ang="0">
                  <a:pos x="70" y="606"/>
                </a:cxn>
              </a:cxnLst>
              <a:rect l="0" t="0" r="r" b="b"/>
              <a:pathLst>
                <a:path w="604" h="606">
                  <a:moveTo>
                    <a:pt x="70" y="606"/>
                  </a:moveTo>
                  <a:lnTo>
                    <a:pt x="604" y="72"/>
                  </a:lnTo>
                  <a:lnTo>
                    <a:pt x="604" y="0"/>
                  </a:lnTo>
                  <a:lnTo>
                    <a:pt x="0" y="604"/>
                  </a:lnTo>
                  <a:lnTo>
                    <a:pt x="70" y="606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96" name="Freeform 97"/>
            <p:cNvSpPr/>
            <p:nvPr/>
          </p:nvSpPr>
          <p:spPr>
            <a:xfrm>
              <a:off x="8394700" y="-1065246"/>
              <a:ext cx="749300" cy="752475"/>
            </a:xfrm>
            <a:custGeom>
              <a:avLst/>
              <a:gdLst/>
              <a:cxnLst>
                <a:cxn ang="0">
                  <a:pos x="70" y="474"/>
                </a:cxn>
                <a:cxn ang="0">
                  <a:pos x="472" y="72"/>
                </a:cxn>
                <a:cxn ang="0">
                  <a:pos x="472" y="0"/>
                </a:cxn>
                <a:cxn ang="0">
                  <a:pos x="0" y="472"/>
                </a:cxn>
                <a:cxn ang="0">
                  <a:pos x="70" y="474"/>
                </a:cxn>
              </a:cxnLst>
              <a:rect l="0" t="0" r="r" b="b"/>
              <a:pathLst>
                <a:path w="472" h="474">
                  <a:moveTo>
                    <a:pt x="70" y="474"/>
                  </a:moveTo>
                  <a:lnTo>
                    <a:pt x="472" y="72"/>
                  </a:lnTo>
                  <a:lnTo>
                    <a:pt x="472" y="0"/>
                  </a:lnTo>
                  <a:lnTo>
                    <a:pt x="0" y="472"/>
                  </a:lnTo>
                  <a:lnTo>
                    <a:pt x="70" y="47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97" name="Freeform 98"/>
            <p:cNvSpPr/>
            <p:nvPr/>
          </p:nvSpPr>
          <p:spPr>
            <a:xfrm>
              <a:off x="8604250" y="-855696"/>
              <a:ext cx="539750" cy="542925"/>
            </a:xfrm>
            <a:custGeom>
              <a:avLst/>
              <a:gdLst/>
              <a:cxnLst>
                <a:cxn ang="0">
                  <a:pos x="70" y="342"/>
                </a:cxn>
                <a:cxn ang="0">
                  <a:pos x="340" y="72"/>
                </a:cxn>
                <a:cxn ang="0">
                  <a:pos x="340" y="0"/>
                </a:cxn>
                <a:cxn ang="0">
                  <a:pos x="0" y="340"/>
                </a:cxn>
                <a:cxn ang="0">
                  <a:pos x="70" y="342"/>
                </a:cxn>
              </a:cxnLst>
              <a:rect l="0" t="0" r="r" b="b"/>
              <a:pathLst>
                <a:path w="340" h="342">
                  <a:moveTo>
                    <a:pt x="70" y="342"/>
                  </a:moveTo>
                  <a:lnTo>
                    <a:pt x="340" y="72"/>
                  </a:lnTo>
                  <a:lnTo>
                    <a:pt x="340" y="0"/>
                  </a:lnTo>
                  <a:lnTo>
                    <a:pt x="0" y="340"/>
                  </a:lnTo>
                  <a:lnTo>
                    <a:pt x="70" y="34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98" name="Freeform 99"/>
            <p:cNvSpPr/>
            <p:nvPr/>
          </p:nvSpPr>
          <p:spPr>
            <a:xfrm>
              <a:off x="8813800" y="-646146"/>
              <a:ext cx="330200" cy="333375"/>
            </a:xfrm>
            <a:custGeom>
              <a:avLst/>
              <a:gdLst/>
              <a:cxnLst>
                <a:cxn ang="0">
                  <a:pos x="70" y="210"/>
                </a:cxn>
                <a:cxn ang="0">
                  <a:pos x="208" y="72"/>
                </a:cxn>
                <a:cxn ang="0">
                  <a:pos x="208" y="0"/>
                </a:cxn>
                <a:cxn ang="0">
                  <a:pos x="0" y="208"/>
                </a:cxn>
                <a:cxn ang="0">
                  <a:pos x="70" y="210"/>
                </a:cxn>
              </a:cxnLst>
              <a:rect l="0" t="0" r="r" b="b"/>
              <a:pathLst>
                <a:path w="208" h="210">
                  <a:moveTo>
                    <a:pt x="70" y="210"/>
                  </a:moveTo>
                  <a:lnTo>
                    <a:pt x="208" y="72"/>
                  </a:lnTo>
                  <a:lnTo>
                    <a:pt x="208" y="0"/>
                  </a:lnTo>
                  <a:lnTo>
                    <a:pt x="0" y="208"/>
                  </a:lnTo>
                  <a:lnTo>
                    <a:pt x="70" y="210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99" name="Freeform 100"/>
            <p:cNvSpPr/>
            <p:nvPr/>
          </p:nvSpPr>
          <p:spPr>
            <a:xfrm>
              <a:off x="9023350" y="-436596"/>
              <a:ext cx="120650" cy="123825"/>
            </a:xfrm>
            <a:custGeom>
              <a:avLst/>
              <a:gdLst/>
              <a:cxnLst>
                <a:cxn ang="0">
                  <a:pos x="70" y="78"/>
                </a:cxn>
                <a:cxn ang="0">
                  <a:pos x="76" y="72"/>
                </a:cxn>
                <a:cxn ang="0">
                  <a:pos x="76" y="0"/>
                </a:cxn>
                <a:cxn ang="0">
                  <a:pos x="0" y="76"/>
                </a:cxn>
                <a:cxn ang="0">
                  <a:pos x="70" y="78"/>
                </a:cxn>
              </a:cxnLst>
              <a:rect l="0" t="0" r="r" b="b"/>
              <a:pathLst>
                <a:path w="76" h="78">
                  <a:moveTo>
                    <a:pt x="70" y="78"/>
                  </a:moveTo>
                  <a:lnTo>
                    <a:pt x="76" y="72"/>
                  </a:lnTo>
                  <a:lnTo>
                    <a:pt x="76" y="0"/>
                  </a:lnTo>
                  <a:lnTo>
                    <a:pt x="0" y="76"/>
                  </a:lnTo>
                  <a:lnTo>
                    <a:pt x="70" y="78"/>
                  </a:lnTo>
                </a:path>
              </a:pathLst>
            </a:custGeom>
            <a:grpFill/>
            <a:ln w="9525">
              <a:noFill/>
              <a:round/>
            </a:ln>
          </p:spPr>
        </p:sp>
      </p:grpSp>
      <p:sp>
        <p:nvSpPr>
          <p:cNvPr id="100" name="직사각형 99"/>
          <p:cNvSpPr/>
          <p:nvPr/>
        </p:nvSpPr>
        <p:spPr>
          <a:xfrm>
            <a:off x="7858148" y="-1"/>
            <a:ext cx="1285852" cy="4644572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1" name="직사각형 100"/>
          <p:cNvSpPr/>
          <p:nvPr/>
        </p:nvSpPr>
        <p:spPr>
          <a:xfrm>
            <a:off x="7858148" y="4630057"/>
            <a:ext cx="1285852" cy="16512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2" name="직선 연결선 101"/>
          <p:cNvCxnSpPr/>
          <p:nvPr/>
        </p:nvCxnSpPr>
        <p:spPr>
          <a:xfrm>
            <a:off x="0" y="6256360"/>
            <a:ext cx="9144000" cy="1588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7872549" y="6286520"/>
            <a:ext cx="1271451" cy="571480"/>
          </a:xfrm>
          <a:prstGeom prst="rect">
            <a:avLst/>
          </a:prstGeom>
          <a:solidFill>
            <a:schemeClr val="tx1">
              <a:lumMod val="10000"/>
              <a:lumOff val="90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428596" y="4714884"/>
            <a:ext cx="7358114" cy="1470025"/>
          </a:xfrm>
        </p:spPr>
        <p:txBody>
          <a:bodyPr/>
          <a:lstStyle>
            <a:lvl1pPr>
              <a:defRPr sz="4400" b="0"/>
            </a:lvl1pPr>
          </a:lstStyle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04" name="날짜 개체 틀 3"/>
          <p:cNvSpPr>
            <a:spLocks noGrp="1"/>
          </p:cNvSpPr>
          <p:nvPr>
            <p:ph type="dt" sz="half" idx="10"/>
          </p:nvPr>
        </p:nvSpPr>
        <p:spPr>
          <a:xfrm>
            <a:off x="32385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/>
            <a:fld id="{D8D7A7C4-C82A-4D21-9AB0-F0C5A1D3EF09}" type="datetimeFigureOut">
              <a:rPr lang="ko-KR" altLang="en-US"/>
              <a:pPr/>
              <a:t>2017-03-28</a:t>
            </a:fld>
            <a:endParaRPr lang="ko-KR" altLang="en-US"/>
          </a:p>
        </p:txBody>
      </p:sp>
      <p:sp>
        <p:nvSpPr>
          <p:cNvPr id="10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10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675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/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0">
            <a:off x="2" y="1214422"/>
            <a:ext cx="1306288" cy="5628251"/>
            <a:chOff x="2" y="1214422"/>
            <a:chExt cx="1306288" cy="5546291"/>
          </a:xfrm>
          <a:solidFill>
            <a:schemeClr val="tx2">
              <a:lumMod val="20000"/>
              <a:lumOff val="80000"/>
              <a:alpha val="52000"/>
            </a:schemeClr>
          </a:solidFill>
        </p:grpSpPr>
        <p:sp>
          <p:nvSpPr>
            <p:cNvPr id="8" name="Freeform 8"/>
            <p:cNvSpPr/>
            <p:nvPr/>
          </p:nvSpPr>
          <p:spPr>
            <a:xfrm rot="16200000">
              <a:off x="-54438" y="6692016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9" name="Freeform 9"/>
            <p:cNvSpPr/>
            <p:nvPr/>
          </p:nvSpPr>
          <p:spPr>
            <a:xfrm rot="16200000">
              <a:off x="23393" y="6625284"/>
              <a:ext cx="119980" cy="150878"/>
            </a:xfrm>
            <a:custGeom>
              <a:avLst/>
              <a:gdLst/>
              <a:cxnLst>
                <a:cxn ang="0">
                  <a:pos x="4" y="0"/>
                </a:cxn>
                <a:cxn ang="0">
                  <a:pos x="0" y="4"/>
                </a:cxn>
                <a:cxn ang="0">
                  <a:pos x="0" y="76"/>
                </a:cxn>
                <a:cxn ang="0">
                  <a:pos x="76" y="0"/>
                </a:cxn>
                <a:cxn ang="0">
                  <a:pos x="4" y="0"/>
                </a:cxn>
              </a:cxnLst>
              <a:rect l="0" t="0" r="r" b="b"/>
              <a:pathLst>
                <a:path w="76" h="76">
                  <a:moveTo>
                    <a:pt x="4" y="0"/>
                  </a:moveTo>
                  <a:lnTo>
                    <a:pt x="0" y="4"/>
                  </a:lnTo>
                  <a:lnTo>
                    <a:pt x="0" y="76"/>
                  </a:lnTo>
                  <a:lnTo>
                    <a:pt x="76" y="0"/>
                  </a:lnTo>
                  <a:lnTo>
                    <a:pt x="4" y="0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0" name="Freeform 10"/>
            <p:cNvSpPr/>
            <p:nvPr/>
          </p:nvSpPr>
          <p:spPr>
            <a:xfrm rot="16200000">
              <a:off x="-54438" y="6483630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1" name="Freeform 11"/>
            <p:cNvSpPr/>
            <p:nvPr/>
          </p:nvSpPr>
          <p:spPr>
            <a:xfrm rot="16200000">
              <a:off x="50225" y="6390065"/>
              <a:ext cx="328366" cy="412930"/>
            </a:xfrm>
            <a:custGeom>
              <a:avLst/>
              <a:gdLst/>
              <a:cxnLst>
                <a:cxn ang="0">
                  <a:pos x="136" y="0"/>
                </a:cxn>
                <a:cxn ang="0">
                  <a:pos x="0" y="136"/>
                </a:cxn>
                <a:cxn ang="0">
                  <a:pos x="0" y="208"/>
                </a:cxn>
                <a:cxn ang="0">
                  <a:pos x="208" y="0"/>
                </a:cxn>
                <a:cxn ang="0">
                  <a:pos x="136" y="0"/>
                </a:cxn>
              </a:cxnLst>
              <a:rect l="0" t="0" r="r" b="b"/>
              <a:pathLst>
                <a:path w="208" h="208">
                  <a:moveTo>
                    <a:pt x="136" y="0"/>
                  </a:moveTo>
                  <a:lnTo>
                    <a:pt x="0" y="136"/>
                  </a:lnTo>
                  <a:lnTo>
                    <a:pt x="0" y="208"/>
                  </a:lnTo>
                  <a:lnTo>
                    <a:pt x="208" y="0"/>
                  </a:lnTo>
                  <a:lnTo>
                    <a:pt x="136" y="0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2" name="Freeform 12"/>
            <p:cNvSpPr/>
            <p:nvPr/>
          </p:nvSpPr>
          <p:spPr>
            <a:xfrm rot="16200000">
              <a:off x="-54438" y="6275244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3" name="Freeform 13"/>
            <p:cNvSpPr/>
            <p:nvPr/>
          </p:nvSpPr>
          <p:spPr>
            <a:xfrm rot="16200000">
              <a:off x="77058" y="6154846"/>
              <a:ext cx="536752" cy="674981"/>
            </a:xfrm>
            <a:custGeom>
              <a:avLst/>
              <a:gdLst/>
              <a:cxnLst>
                <a:cxn ang="0">
                  <a:pos x="268" y="0"/>
                </a:cxn>
                <a:cxn ang="0">
                  <a:pos x="0" y="268"/>
                </a:cxn>
                <a:cxn ang="0">
                  <a:pos x="0" y="340"/>
                </a:cxn>
                <a:cxn ang="0">
                  <a:pos x="340" y="0"/>
                </a:cxn>
                <a:cxn ang="0">
                  <a:pos x="268" y="0"/>
                </a:cxn>
              </a:cxnLst>
              <a:rect l="0" t="0" r="r" b="b"/>
              <a:pathLst>
                <a:path w="340" h="340">
                  <a:moveTo>
                    <a:pt x="268" y="0"/>
                  </a:moveTo>
                  <a:lnTo>
                    <a:pt x="0" y="268"/>
                  </a:lnTo>
                  <a:lnTo>
                    <a:pt x="0" y="340"/>
                  </a:lnTo>
                  <a:lnTo>
                    <a:pt x="340" y="0"/>
                  </a:lnTo>
                  <a:lnTo>
                    <a:pt x="268" y="0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4" name="Freeform 14"/>
            <p:cNvSpPr/>
            <p:nvPr/>
          </p:nvSpPr>
          <p:spPr>
            <a:xfrm rot="16200000">
              <a:off x="-54438" y="6066858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5" name="Freeform 15"/>
            <p:cNvSpPr/>
            <p:nvPr/>
          </p:nvSpPr>
          <p:spPr>
            <a:xfrm rot="16200000">
              <a:off x="103891" y="5919627"/>
              <a:ext cx="745138" cy="937033"/>
            </a:xfrm>
            <a:custGeom>
              <a:avLst/>
              <a:gdLst/>
              <a:cxnLst>
                <a:cxn ang="0">
                  <a:pos x="400" y="0"/>
                </a:cxn>
                <a:cxn ang="0">
                  <a:pos x="0" y="400"/>
                </a:cxn>
                <a:cxn ang="0">
                  <a:pos x="0" y="472"/>
                </a:cxn>
                <a:cxn ang="0">
                  <a:pos x="472" y="0"/>
                </a:cxn>
                <a:cxn ang="0">
                  <a:pos x="400" y="0"/>
                </a:cxn>
              </a:cxnLst>
              <a:rect l="0" t="0" r="r" b="b"/>
              <a:pathLst>
                <a:path w="472" h="472">
                  <a:moveTo>
                    <a:pt x="400" y="0"/>
                  </a:moveTo>
                  <a:lnTo>
                    <a:pt x="0" y="400"/>
                  </a:lnTo>
                  <a:lnTo>
                    <a:pt x="0" y="472"/>
                  </a:lnTo>
                  <a:lnTo>
                    <a:pt x="472" y="0"/>
                  </a:lnTo>
                  <a:lnTo>
                    <a:pt x="400" y="0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6" name="Freeform 17"/>
            <p:cNvSpPr/>
            <p:nvPr/>
          </p:nvSpPr>
          <p:spPr>
            <a:xfrm rot="16200000">
              <a:off x="130724" y="5684409"/>
              <a:ext cx="953524" cy="1199084"/>
            </a:xfrm>
            <a:custGeom>
              <a:avLst/>
              <a:gdLst/>
              <a:cxnLst>
                <a:cxn ang="0">
                  <a:pos x="532" y="0"/>
                </a:cxn>
                <a:cxn ang="0">
                  <a:pos x="0" y="532"/>
                </a:cxn>
                <a:cxn ang="0">
                  <a:pos x="0" y="604"/>
                </a:cxn>
                <a:cxn ang="0">
                  <a:pos x="604" y="0"/>
                </a:cxn>
                <a:cxn ang="0">
                  <a:pos x="532" y="0"/>
                </a:cxn>
              </a:cxnLst>
              <a:rect l="0" t="0" r="r" b="b"/>
              <a:pathLst>
                <a:path w="604" h="604">
                  <a:moveTo>
                    <a:pt x="532" y="0"/>
                  </a:moveTo>
                  <a:lnTo>
                    <a:pt x="0" y="532"/>
                  </a:lnTo>
                  <a:lnTo>
                    <a:pt x="0" y="604"/>
                  </a:lnTo>
                  <a:lnTo>
                    <a:pt x="604" y="0"/>
                  </a:lnTo>
                  <a:lnTo>
                    <a:pt x="532" y="0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7" name="Freeform 19"/>
            <p:cNvSpPr/>
            <p:nvPr/>
          </p:nvSpPr>
          <p:spPr>
            <a:xfrm rot="16200000">
              <a:off x="85634" y="5521112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8" name="Freeform 42"/>
            <p:cNvSpPr/>
            <p:nvPr/>
          </p:nvSpPr>
          <p:spPr>
            <a:xfrm rot="16200000">
              <a:off x="-54438" y="6580139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9" name="Freeform 44"/>
            <p:cNvSpPr/>
            <p:nvPr/>
          </p:nvSpPr>
          <p:spPr>
            <a:xfrm rot="16200000">
              <a:off x="-54438" y="6371753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0" name="Freeform 46"/>
            <p:cNvSpPr/>
            <p:nvPr/>
          </p:nvSpPr>
          <p:spPr>
            <a:xfrm rot="16200000">
              <a:off x="-54438" y="6163367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1" name="Freeform 48"/>
            <p:cNvSpPr/>
            <p:nvPr/>
          </p:nvSpPr>
          <p:spPr>
            <a:xfrm rot="16200000">
              <a:off x="-54438" y="5954981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2" name="Freeform 50"/>
            <p:cNvSpPr/>
            <p:nvPr/>
          </p:nvSpPr>
          <p:spPr>
            <a:xfrm rot="16200000">
              <a:off x="-54438" y="5746595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3" name="Freeform 52"/>
            <p:cNvSpPr/>
            <p:nvPr/>
          </p:nvSpPr>
          <p:spPr>
            <a:xfrm rot="16200000">
              <a:off x="-54438" y="5538209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4" name="Freeform 54"/>
            <p:cNvSpPr/>
            <p:nvPr/>
          </p:nvSpPr>
          <p:spPr>
            <a:xfrm rot="16200000">
              <a:off x="-54438" y="5446055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5" name="Freeform 55"/>
            <p:cNvSpPr/>
            <p:nvPr/>
          </p:nvSpPr>
          <p:spPr>
            <a:xfrm rot="16200000">
              <a:off x="85634" y="5317082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6" name="Freeform 56"/>
            <p:cNvSpPr/>
            <p:nvPr/>
          </p:nvSpPr>
          <p:spPr>
            <a:xfrm rot="16200000">
              <a:off x="-54438" y="5237669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7" name="Freeform 57"/>
            <p:cNvSpPr/>
            <p:nvPr/>
          </p:nvSpPr>
          <p:spPr>
            <a:xfrm rot="16200000">
              <a:off x="85634" y="5108696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8" name="Freeform 58"/>
            <p:cNvSpPr/>
            <p:nvPr/>
          </p:nvSpPr>
          <p:spPr>
            <a:xfrm rot="16200000">
              <a:off x="-54438" y="5029283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9" name="Freeform 59"/>
            <p:cNvSpPr/>
            <p:nvPr/>
          </p:nvSpPr>
          <p:spPr>
            <a:xfrm rot="16200000">
              <a:off x="85634" y="4900310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0" name="Freeform 60"/>
            <p:cNvSpPr/>
            <p:nvPr/>
          </p:nvSpPr>
          <p:spPr>
            <a:xfrm rot="16200000">
              <a:off x="-54438" y="4820897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1" name="Freeform 61"/>
            <p:cNvSpPr/>
            <p:nvPr/>
          </p:nvSpPr>
          <p:spPr>
            <a:xfrm rot="16200000">
              <a:off x="85634" y="4691924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2" name="Freeform 62"/>
            <p:cNvSpPr/>
            <p:nvPr/>
          </p:nvSpPr>
          <p:spPr>
            <a:xfrm rot="16200000">
              <a:off x="-54438" y="4612511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3" name="Freeform 63"/>
            <p:cNvSpPr/>
            <p:nvPr/>
          </p:nvSpPr>
          <p:spPr>
            <a:xfrm rot="16200000">
              <a:off x="85634" y="4483538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4" name="Freeform 64"/>
            <p:cNvSpPr/>
            <p:nvPr/>
          </p:nvSpPr>
          <p:spPr>
            <a:xfrm rot="16200000">
              <a:off x="-54438" y="4404125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5" name="Freeform 65"/>
            <p:cNvSpPr/>
            <p:nvPr/>
          </p:nvSpPr>
          <p:spPr>
            <a:xfrm rot="16200000">
              <a:off x="85634" y="4275152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6" name="Freeform 66"/>
            <p:cNvSpPr/>
            <p:nvPr/>
          </p:nvSpPr>
          <p:spPr>
            <a:xfrm rot="16200000">
              <a:off x="-54438" y="4195739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7" name="Freeform 67"/>
            <p:cNvSpPr/>
            <p:nvPr/>
          </p:nvSpPr>
          <p:spPr>
            <a:xfrm rot="16200000">
              <a:off x="85634" y="4066766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8" name="Freeform 68"/>
            <p:cNvSpPr/>
            <p:nvPr/>
          </p:nvSpPr>
          <p:spPr>
            <a:xfrm rot="16200000">
              <a:off x="-54438" y="3987353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9" name="Freeform 69"/>
            <p:cNvSpPr/>
            <p:nvPr/>
          </p:nvSpPr>
          <p:spPr>
            <a:xfrm rot="16200000">
              <a:off x="85634" y="3858380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0" name="Freeform 70"/>
            <p:cNvSpPr/>
            <p:nvPr/>
          </p:nvSpPr>
          <p:spPr>
            <a:xfrm rot="16200000">
              <a:off x="-54438" y="3778967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1" name="Freeform 71"/>
            <p:cNvSpPr/>
            <p:nvPr/>
          </p:nvSpPr>
          <p:spPr>
            <a:xfrm rot="16200000">
              <a:off x="85634" y="3649994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2" name="Freeform 72"/>
            <p:cNvSpPr/>
            <p:nvPr/>
          </p:nvSpPr>
          <p:spPr>
            <a:xfrm rot="16200000">
              <a:off x="-54438" y="3570581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3" name="Freeform 73"/>
            <p:cNvSpPr/>
            <p:nvPr/>
          </p:nvSpPr>
          <p:spPr>
            <a:xfrm rot="16200000">
              <a:off x="85634" y="3441608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4" name="Freeform 74"/>
            <p:cNvSpPr/>
            <p:nvPr/>
          </p:nvSpPr>
          <p:spPr>
            <a:xfrm rot="16200000">
              <a:off x="-54438" y="3362195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5" name="Freeform 75"/>
            <p:cNvSpPr/>
            <p:nvPr/>
          </p:nvSpPr>
          <p:spPr>
            <a:xfrm rot="16200000">
              <a:off x="85634" y="3233222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6" name="Freeform 76"/>
            <p:cNvSpPr/>
            <p:nvPr/>
          </p:nvSpPr>
          <p:spPr>
            <a:xfrm rot="16200000">
              <a:off x="-54438" y="3153809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7" name="Freeform 77"/>
            <p:cNvSpPr/>
            <p:nvPr/>
          </p:nvSpPr>
          <p:spPr>
            <a:xfrm rot="16200000">
              <a:off x="85634" y="3024836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8" name="Freeform 78"/>
            <p:cNvSpPr/>
            <p:nvPr/>
          </p:nvSpPr>
          <p:spPr>
            <a:xfrm rot="16200000">
              <a:off x="-54438" y="2945423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9" name="Freeform 79"/>
            <p:cNvSpPr/>
            <p:nvPr/>
          </p:nvSpPr>
          <p:spPr>
            <a:xfrm rot="16200000">
              <a:off x="85634" y="2816450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0" name="Freeform 80"/>
            <p:cNvSpPr/>
            <p:nvPr/>
          </p:nvSpPr>
          <p:spPr>
            <a:xfrm rot="16200000">
              <a:off x="-54438" y="2737037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1" name="Freeform 81"/>
            <p:cNvSpPr/>
            <p:nvPr/>
          </p:nvSpPr>
          <p:spPr>
            <a:xfrm rot="16200000">
              <a:off x="85634" y="2608064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2" name="Freeform 82"/>
            <p:cNvSpPr/>
            <p:nvPr/>
          </p:nvSpPr>
          <p:spPr>
            <a:xfrm rot="16200000">
              <a:off x="-54438" y="2528652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3" name="Freeform 83"/>
            <p:cNvSpPr/>
            <p:nvPr/>
          </p:nvSpPr>
          <p:spPr>
            <a:xfrm rot="16200000">
              <a:off x="85634" y="2399679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4" name="Freeform 84"/>
            <p:cNvSpPr/>
            <p:nvPr/>
          </p:nvSpPr>
          <p:spPr>
            <a:xfrm rot="16200000">
              <a:off x="-54438" y="2326581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5" name="Freeform 85"/>
            <p:cNvSpPr/>
            <p:nvPr/>
          </p:nvSpPr>
          <p:spPr>
            <a:xfrm rot="16200000">
              <a:off x="85634" y="2197607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6" name="Freeform 86"/>
            <p:cNvSpPr/>
            <p:nvPr/>
          </p:nvSpPr>
          <p:spPr>
            <a:xfrm rot="16200000">
              <a:off x="-54438" y="2118195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7" name="Freeform 87"/>
            <p:cNvSpPr/>
            <p:nvPr/>
          </p:nvSpPr>
          <p:spPr>
            <a:xfrm rot="16200000">
              <a:off x="85634" y="1989221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8" name="Freeform 88"/>
            <p:cNvSpPr/>
            <p:nvPr/>
          </p:nvSpPr>
          <p:spPr>
            <a:xfrm rot="16200000">
              <a:off x="-54438" y="1909809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9" name="Freeform 89"/>
            <p:cNvSpPr/>
            <p:nvPr/>
          </p:nvSpPr>
          <p:spPr>
            <a:xfrm rot="16200000">
              <a:off x="85634" y="1780835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0" name="Freeform 90"/>
            <p:cNvSpPr/>
            <p:nvPr/>
          </p:nvSpPr>
          <p:spPr>
            <a:xfrm rot="16200000">
              <a:off x="-54438" y="1701423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1" name="Freeform 91"/>
            <p:cNvSpPr/>
            <p:nvPr/>
          </p:nvSpPr>
          <p:spPr>
            <a:xfrm rot="16200000">
              <a:off x="85634" y="1572449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2" name="Freeform 92"/>
            <p:cNvSpPr/>
            <p:nvPr/>
          </p:nvSpPr>
          <p:spPr>
            <a:xfrm rot="16200000">
              <a:off x="-54438" y="1493037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3" name="Freeform 93"/>
            <p:cNvSpPr/>
            <p:nvPr/>
          </p:nvSpPr>
          <p:spPr>
            <a:xfrm rot="16200000">
              <a:off x="85634" y="1364063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4" name="Freeform 95"/>
            <p:cNvSpPr/>
            <p:nvPr/>
          </p:nvSpPr>
          <p:spPr>
            <a:xfrm rot="16200000">
              <a:off x="85634" y="1155677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5" name="Freeform 96"/>
            <p:cNvSpPr/>
            <p:nvPr/>
          </p:nvSpPr>
          <p:spPr>
            <a:xfrm rot="16200000">
              <a:off x="228000" y="1089659"/>
              <a:ext cx="953524" cy="1203055"/>
            </a:xfrm>
            <a:custGeom>
              <a:avLst/>
              <a:gdLst/>
              <a:cxnLst>
                <a:cxn ang="0">
                  <a:pos x="70" y="606"/>
                </a:cxn>
                <a:cxn ang="0">
                  <a:pos x="604" y="72"/>
                </a:cxn>
                <a:cxn ang="0">
                  <a:pos x="604" y="0"/>
                </a:cxn>
                <a:cxn ang="0">
                  <a:pos x="0" y="604"/>
                </a:cxn>
                <a:cxn ang="0">
                  <a:pos x="70" y="606"/>
                </a:cxn>
              </a:cxnLst>
              <a:rect l="0" t="0" r="r" b="b"/>
              <a:pathLst>
                <a:path w="604" h="606">
                  <a:moveTo>
                    <a:pt x="70" y="606"/>
                  </a:moveTo>
                  <a:lnTo>
                    <a:pt x="604" y="72"/>
                  </a:lnTo>
                  <a:lnTo>
                    <a:pt x="604" y="0"/>
                  </a:lnTo>
                  <a:lnTo>
                    <a:pt x="0" y="604"/>
                  </a:lnTo>
                  <a:lnTo>
                    <a:pt x="70" y="606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6" name="Freeform 97"/>
            <p:cNvSpPr/>
            <p:nvPr/>
          </p:nvSpPr>
          <p:spPr>
            <a:xfrm rot="16200000">
              <a:off x="463219" y="1116493"/>
              <a:ext cx="745138" cy="941003"/>
            </a:xfrm>
            <a:custGeom>
              <a:avLst/>
              <a:gdLst/>
              <a:cxnLst>
                <a:cxn ang="0">
                  <a:pos x="70" y="474"/>
                </a:cxn>
                <a:cxn ang="0">
                  <a:pos x="472" y="72"/>
                </a:cxn>
                <a:cxn ang="0">
                  <a:pos x="472" y="0"/>
                </a:cxn>
                <a:cxn ang="0">
                  <a:pos x="0" y="472"/>
                </a:cxn>
                <a:cxn ang="0">
                  <a:pos x="70" y="474"/>
                </a:cxn>
              </a:cxnLst>
              <a:rect l="0" t="0" r="r" b="b"/>
              <a:pathLst>
                <a:path w="472" h="474">
                  <a:moveTo>
                    <a:pt x="70" y="474"/>
                  </a:moveTo>
                  <a:lnTo>
                    <a:pt x="472" y="72"/>
                  </a:lnTo>
                  <a:lnTo>
                    <a:pt x="472" y="0"/>
                  </a:lnTo>
                  <a:lnTo>
                    <a:pt x="0" y="472"/>
                  </a:lnTo>
                  <a:lnTo>
                    <a:pt x="70" y="47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7" name="Freeform 98"/>
            <p:cNvSpPr/>
            <p:nvPr/>
          </p:nvSpPr>
          <p:spPr>
            <a:xfrm rot="16200000">
              <a:off x="698438" y="1143329"/>
              <a:ext cx="536752" cy="678952"/>
            </a:xfrm>
            <a:custGeom>
              <a:avLst/>
              <a:gdLst/>
              <a:cxnLst>
                <a:cxn ang="0">
                  <a:pos x="70" y="342"/>
                </a:cxn>
                <a:cxn ang="0">
                  <a:pos x="340" y="72"/>
                </a:cxn>
                <a:cxn ang="0">
                  <a:pos x="340" y="0"/>
                </a:cxn>
                <a:cxn ang="0">
                  <a:pos x="0" y="340"/>
                </a:cxn>
                <a:cxn ang="0">
                  <a:pos x="70" y="342"/>
                </a:cxn>
              </a:cxnLst>
              <a:rect l="0" t="0" r="r" b="b"/>
              <a:pathLst>
                <a:path w="340" h="342">
                  <a:moveTo>
                    <a:pt x="70" y="342"/>
                  </a:moveTo>
                  <a:lnTo>
                    <a:pt x="340" y="72"/>
                  </a:lnTo>
                  <a:lnTo>
                    <a:pt x="340" y="0"/>
                  </a:lnTo>
                  <a:lnTo>
                    <a:pt x="0" y="340"/>
                  </a:lnTo>
                  <a:lnTo>
                    <a:pt x="70" y="34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8" name="Freeform 99"/>
            <p:cNvSpPr/>
            <p:nvPr/>
          </p:nvSpPr>
          <p:spPr>
            <a:xfrm rot="16200000">
              <a:off x="933657" y="1170168"/>
              <a:ext cx="328366" cy="416900"/>
            </a:xfrm>
            <a:custGeom>
              <a:avLst/>
              <a:gdLst/>
              <a:cxnLst>
                <a:cxn ang="0">
                  <a:pos x="70" y="210"/>
                </a:cxn>
                <a:cxn ang="0">
                  <a:pos x="208" y="72"/>
                </a:cxn>
                <a:cxn ang="0">
                  <a:pos x="208" y="0"/>
                </a:cxn>
                <a:cxn ang="0">
                  <a:pos x="0" y="208"/>
                </a:cxn>
                <a:cxn ang="0">
                  <a:pos x="70" y="210"/>
                </a:cxn>
              </a:cxnLst>
              <a:rect l="0" t="0" r="r" b="b"/>
              <a:pathLst>
                <a:path w="208" h="210">
                  <a:moveTo>
                    <a:pt x="70" y="210"/>
                  </a:moveTo>
                  <a:lnTo>
                    <a:pt x="208" y="72"/>
                  </a:lnTo>
                  <a:lnTo>
                    <a:pt x="208" y="0"/>
                  </a:lnTo>
                  <a:lnTo>
                    <a:pt x="0" y="208"/>
                  </a:lnTo>
                  <a:lnTo>
                    <a:pt x="70" y="210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9" name="Freeform 100"/>
            <p:cNvSpPr/>
            <p:nvPr/>
          </p:nvSpPr>
          <p:spPr>
            <a:xfrm rot="16200000">
              <a:off x="1168875" y="1196987"/>
              <a:ext cx="119980" cy="154849"/>
            </a:xfrm>
            <a:custGeom>
              <a:avLst/>
              <a:gdLst/>
              <a:cxnLst>
                <a:cxn ang="0">
                  <a:pos x="70" y="78"/>
                </a:cxn>
                <a:cxn ang="0">
                  <a:pos x="76" y="72"/>
                </a:cxn>
                <a:cxn ang="0">
                  <a:pos x="76" y="0"/>
                </a:cxn>
                <a:cxn ang="0">
                  <a:pos x="0" y="76"/>
                </a:cxn>
                <a:cxn ang="0">
                  <a:pos x="70" y="78"/>
                </a:cxn>
              </a:cxnLst>
              <a:rect l="0" t="0" r="r" b="b"/>
              <a:pathLst>
                <a:path w="76" h="78">
                  <a:moveTo>
                    <a:pt x="70" y="78"/>
                  </a:moveTo>
                  <a:lnTo>
                    <a:pt x="76" y="72"/>
                  </a:lnTo>
                  <a:lnTo>
                    <a:pt x="76" y="0"/>
                  </a:lnTo>
                  <a:lnTo>
                    <a:pt x="0" y="76"/>
                  </a:lnTo>
                  <a:lnTo>
                    <a:pt x="70" y="78"/>
                  </a:lnTo>
                </a:path>
              </a:pathLst>
            </a:custGeom>
            <a:grpFill/>
            <a:ln w="9525">
              <a:noFill/>
              <a:round/>
            </a:ln>
          </p:spPr>
        </p:sp>
      </p:grpSp>
      <p:sp>
        <p:nvSpPr>
          <p:cNvPr id="70" name="직사각형 69"/>
          <p:cNvSpPr/>
          <p:nvPr/>
        </p:nvSpPr>
        <p:spPr>
          <a:xfrm>
            <a:off x="0" y="-2"/>
            <a:ext cx="1308100" cy="121760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" name="직사각형 70"/>
          <p:cNvSpPr/>
          <p:nvPr/>
        </p:nvSpPr>
        <p:spPr>
          <a:xfrm rot="16200000">
            <a:off x="-2107429" y="3393281"/>
            <a:ext cx="6858000" cy="7143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25000"/>
                  <a:lumOff val="7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제목 1"/>
          <p:cNvSpPr>
            <a:spLocks noGrp="1"/>
          </p:cNvSpPr>
          <p:nvPr>
            <p:ph type="title" idx="0"/>
          </p:nvPr>
        </p:nvSpPr>
        <p:spPr>
          <a:xfrm>
            <a:off x="1714480" y="1000108"/>
            <a:ext cx="6858048" cy="1143000"/>
          </a:xfrm>
        </p:spPr>
        <p:txBody>
          <a:bodyPr/>
          <a:lstStyle>
            <a:lvl1pPr algn="l">
              <a:defRPr sz="3600"/>
            </a:lvl1pPr>
          </a:lstStyle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74" name="텍스트 개체 틀 73"/>
          <p:cNvSpPr>
            <a:spLocks noGrp="1"/>
          </p:cNvSpPr>
          <p:nvPr>
            <p:ph type="body" sz="quarter" idx="15" hasCustomPrompt="1"/>
          </p:nvPr>
        </p:nvSpPr>
        <p:spPr>
          <a:xfrm>
            <a:off x="1714480" y="2286000"/>
            <a:ext cx="6858000" cy="3500438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/>
            <a:r>
              <a:rPr lang="ko-KR" altLang="en-US"/>
              <a:t>첫째 목차</a:t>
            </a:r>
            <a:endParaRPr lang="ko-KR" altLang="en-US"/>
          </a:p>
          <a:p>
            <a:pPr lvl="0"/>
            <a:r>
              <a:rPr lang="ko-KR" altLang="en-US"/>
              <a:t>둘째 목차</a:t>
            </a:r>
            <a:endParaRPr lang="ko-KR" altLang="en-US"/>
          </a:p>
          <a:p>
            <a:pPr lvl="0"/>
            <a:r>
              <a:rPr lang="ko-KR" altLang="en-US"/>
              <a:t>셋째 목차</a:t>
            </a:r>
            <a:endParaRPr lang="ko-KR" altLang="en-US"/>
          </a:p>
          <a:p>
            <a:pPr lvl="0"/>
            <a:r>
              <a:rPr lang="ko-KR" altLang="en-US"/>
              <a:t>넷째 목차</a:t>
            </a:r>
            <a:endParaRPr lang="ko-KR" altLang="en-US"/>
          </a:p>
          <a:p>
            <a:pPr lvl="0"/>
            <a:r>
              <a:rPr lang="ko-KR" altLang="en-US"/>
              <a:t>다섯째 목차</a:t>
            </a:r>
            <a:endParaRPr lang="ko-KR" altLang="en-US"/>
          </a:p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D8D7A7C4-C82A-4D21-9AB0-F0C5A1D3EF09}" type="datetimeFigureOut">
              <a:rPr lang="ko-KR" altLang="en-US"/>
              <a:pPr/>
              <a:t>2017-03-28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5400000">
            <a:off x="4786320" y="2500324"/>
            <a:ext cx="6858001" cy="1857356"/>
            <a:chOff x="0" y="-1357346"/>
            <a:chExt cx="9144000" cy="1044575"/>
          </a:xfrm>
          <a:solidFill>
            <a:schemeClr val="tx2">
              <a:lumMod val="20000"/>
              <a:lumOff val="80000"/>
              <a:alpha val="52000"/>
            </a:schemeClr>
          </a:solidFill>
        </p:grpSpPr>
        <p:sp>
          <p:nvSpPr>
            <p:cNvPr id="8" name="Freeform 8"/>
            <p:cNvSpPr/>
            <p:nvPr/>
          </p:nvSpPr>
          <p:spPr>
            <a:xfrm>
              <a:off x="6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9" name="Freeform 9"/>
            <p:cNvSpPr/>
            <p:nvPr/>
          </p:nvSpPr>
          <p:spPr>
            <a:xfrm>
              <a:off x="0" y="-1350996"/>
              <a:ext cx="120650" cy="120650"/>
            </a:xfrm>
            <a:custGeom>
              <a:avLst/>
              <a:gdLst/>
              <a:cxnLst>
                <a:cxn ang="0">
                  <a:pos x="4" y="0"/>
                </a:cxn>
                <a:cxn ang="0">
                  <a:pos x="0" y="4"/>
                </a:cxn>
                <a:cxn ang="0">
                  <a:pos x="0" y="76"/>
                </a:cxn>
                <a:cxn ang="0">
                  <a:pos x="76" y="0"/>
                </a:cxn>
                <a:cxn ang="0">
                  <a:pos x="4" y="0"/>
                </a:cxn>
              </a:cxnLst>
              <a:rect l="0" t="0" r="r" b="b"/>
              <a:pathLst>
                <a:path w="76" h="76">
                  <a:moveTo>
                    <a:pt x="4" y="0"/>
                  </a:moveTo>
                  <a:lnTo>
                    <a:pt x="0" y="4"/>
                  </a:lnTo>
                  <a:lnTo>
                    <a:pt x="0" y="76"/>
                  </a:lnTo>
                  <a:lnTo>
                    <a:pt x="76" y="0"/>
                  </a:lnTo>
                  <a:lnTo>
                    <a:pt x="4" y="0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0" name="Freeform 10"/>
            <p:cNvSpPr/>
            <p:nvPr/>
          </p:nvSpPr>
          <p:spPr>
            <a:xfrm>
              <a:off x="215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1" name="Freeform 11"/>
            <p:cNvSpPr/>
            <p:nvPr/>
          </p:nvSpPr>
          <p:spPr>
            <a:xfrm>
              <a:off x="0" y="-1350996"/>
              <a:ext cx="330200" cy="330200"/>
            </a:xfrm>
            <a:custGeom>
              <a:avLst/>
              <a:gdLst/>
              <a:cxnLst>
                <a:cxn ang="0">
                  <a:pos x="136" y="0"/>
                </a:cxn>
                <a:cxn ang="0">
                  <a:pos x="0" y="136"/>
                </a:cxn>
                <a:cxn ang="0">
                  <a:pos x="0" y="208"/>
                </a:cxn>
                <a:cxn ang="0">
                  <a:pos x="208" y="0"/>
                </a:cxn>
                <a:cxn ang="0">
                  <a:pos x="136" y="0"/>
                </a:cxn>
              </a:cxnLst>
              <a:rect l="0" t="0" r="r" b="b"/>
              <a:pathLst>
                <a:path w="208" h="208">
                  <a:moveTo>
                    <a:pt x="136" y="0"/>
                  </a:moveTo>
                  <a:lnTo>
                    <a:pt x="0" y="136"/>
                  </a:lnTo>
                  <a:lnTo>
                    <a:pt x="0" y="208"/>
                  </a:lnTo>
                  <a:lnTo>
                    <a:pt x="208" y="0"/>
                  </a:lnTo>
                  <a:lnTo>
                    <a:pt x="136" y="0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2" name="Freeform 12"/>
            <p:cNvSpPr/>
            <p:nvPr/>
          </p:nvSpPr>
          <p:spPr>
            <a:xfrm>
              <a:off x="425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3" name="Freeform 13"/>
            <p:cNvSpPr/>
            <p:nvPr/>
          </p:nvSpPr>
          <p:spPr>
            <a:xfrm>
              <a:off x="0" y="-1350996"/>
              <a:ext cx="539750" cy="539750"/>
            </a:xfrm>
            <a:custGeom>
              <a:avLst/>
              <a:gdLst/>
              <a:cxnLst>
                <a:cxn ang="0">
                  <a:pos x="268" y="0"/>
                </a:cxn>
                <a:cxn ang="0">
                  <a:pos x="0" y="268"/>
                </a:cxn>
                <a:cxn ang="0">
                  <a:pos x="0" y="340"/>
                </a:cxn>
                <a:cxn ang="0">
                  <a:pos x="340" y="0"/>
                </a:cxn>
                <a:cxn ang="0">
                  <a:pos x="268" y="0"/>
                </a:cxn>
              </a:cxnLst>
              <a:rect l="0" t="0" r="r" b="b"/>
              <a:pathLst>
                <a:path w="340" h="340">
                  <a:moveTo>
                    <a:pt x="268" y="0"/>
                  </a:moveTo>
                  <a:lnTo>
                    <a:pt x="0" y="268"/>
                  </a:lnTo>
                  <a:lnTo>
                    <a:pt x="0" y="340"/>
                  </a:lnTo>
                  <a:lnTo>
                    <a:pt x="340" y="0"/>
                  </a:lnTo>
                  <a:lnTo>
                    <a:pt x="268" y="0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4" name="Freeform 14"/>
            <p:cNvSpPr/>
            <p:nvPr/>
          </p:nvSpPr>
          <p:spPr>
            <a:xfrm>
              <a:off x="635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5" name="Freeform 15"/>
            <p:cNvSpPr/>
            <p:nvPr/>
          </p:nvSpPr>
          <p:spPr>
            <a:xfrm>
              <a:off x="0" y="-1350996"/>
              <a:ext cx="749300" cy="749300"/>
            </a:xfrm>
            <a:custGeom>
              <a:avLst/>
              <a:gdLst/>
              <a:cxnLst>
                <a:cxn ang="0">
                  <a:pos x="400" y="0"/>
                </a:cxn>
                <a:cxn ang="0">
                  <a:pos x="0" y="400"/>
                </a:cxn>
                <a:cxn ang="0">
                  <a:pos x="0" y="472"/>
                </a:cxn>
                <a:cxn ang="0">
                  <a:pos x="472" y="0"/>
                </a:cxn>
                <a:cxn ang="0">
                  <a:pos x="400" y="0"/>
                </a:cxn>
              </a:cxnLst>
              <a:rect l="0" t="0" r="r" b="b"/>
              <a:pathLst>
                <a:path w="472" h="472">
                  <a:moveTo>
                    <a:pt x="400" y="0"/>
                  </a:moveTo>
                  <a:lnTo>
                    <a:pt x="0" y="400"/>
                  </a:lnTo>
                  <a:lnTo>
                    <a:pt x="0" y="472"/>
                  </a:lnTo>
                  <a:lnTo>
                    <a:pt x="472" y="0"/>
                  </a:lnTo>
                  <a:lnTo>
                    <a:pt x="400" y="0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6" name="Freeform 16"/>
            <p:cNvSpPr/>
            <p:nvPr/>
          </p:nvSpPr>
          <p:spPr>
            <a:xfrm>
              <a:off x="844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7" name="Freeform 17"/>
            <p:cNvSpPr/>
            <p:nvPr/>
          </p:nvSpPr>
          <p:spPr>
            <a:xfrm>
              <a:off x="0" y="-1350996"/>
              <a:ext cx="958850" cy="958850"/>
            </a:xfrm>
            <a:custGeom>
              <a:avLst/>
              <a:gdLst/>
              <a:cxnLst>
                <a:cxn ang="0">
                  <a:pos x="532" y="0"/>
                </a:cxn>
                <a:cxn ang="0">
                  <a:pos x="0" y="532"/>
                </a:cxn>
                <a:cxn ang="0">
                  <a:pos x="0" y="604"/>
                </a:cxn>
                <a:cxn ang="0">
                  <a:pos x="604" y="0"/>
                </a:cxn>
                <a:cxn ang="0">
                  <a:pos x="532" y="0"/>
                </a:cxn>
              </a:cxnLst>
              <a:rect l="0" t="0" r="r" b="b"/>
              <a:pathLst>
                <a:path w="604" h="604">
                  <a:moveTo>
                    <a:pt x="532" y="0"/>
                  </a:moveTo>
                  <a:lnTo>
                    <a:pt x="0" y="532"/>
                  </a:lnTo>
                  <a:lnTo>
                    <a:pt x="0" y="604"/>
                  </a:lnTo>
                  <a:lnTo>
                    <a:pt x="604" y="0"/>
                  </a:lnTo>
                  <a:lnTo>
                    <a:pt x="532" y="0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8" name="Freeform 18"/>
            <p:cNvSpPr/>
            <p:nvPr/>
          </p:nvSpPr>
          <p:spPr>
            <a:xfrm>
              <a:off x="1054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9" name="Freeform 19"/>
            <p:cNvSpPr/>
            <p:nvPr/>
          </p:nvSpPr>
          <p:spPr>
            <a:xfrm>
              <a:off x="19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0" name="Freeform 20"/>
            <p:cNvSpPr/>
            <p:nvPr/>
          </p:nvSpPr>
          <p:spPr>
            <a:xfrm>
              <a:off x="1263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1" name="Freeform 21"/>
            <p:cNvSpPr/>
            <p:nvPr/>
          </p:nvSpPr>
          <p:spPr>
            <a:xfrm>
              <a:off x="228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2" name="Freeform 22"/>
            <p:cNvSpPr/>
            <p:nvPr/>
          </p:nvSpPr>
          <p:spPr>
            <a:xfrm>
              <a:off x="1473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3" name="Freeform 23"/>
            <p:cNvSpPr/>
            <p:nvPr/>
          </p:nvSpPr>
          <p:spPr>
            <a:xfrm>
              <a:off x="438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4" name="Freeform 24"/>
            <p:cNvSpPr/>
            <p:nvPr/>
          </p:nvSpPr>
          <p:spPr>
            <a:xfrm>
              <a:off x="1682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5" name="Freeform 25"/>
            <p:cNvSpPr/>
            <p:nvPr/>
          </p:nvSpPr>
          <p:spPr>
            <a:xfrm>
              <a:off x="647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6" name="Freeform 26"/>
            <p:cNvSpPr/>
            <p:nvPr/>
          </p:nvSpPr>
          <p:spPr>
            <a:xfrm>
              <a:off x="1892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7" name="Freeform 27"/>
            <p:cNvSpPr/>
            <p:nvPr/>
          </p:nvSpPr>
          <p:spPr>
            <a:xfrm>
              <a:off x="857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8" name="Freeform 28"/>
            <p:cNvSpPr/>
            <p:nvPr/>
          </p:nvSpPr>
          <p:spPr>
            <a:xfrm>
              <a:off x="2101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9" name="Freeform 29"/>
            <p:cNvSpPr/>
            <p:nvPr/>
          </p:nvSpPr>
          <p:spPr>
            <a:xfrm>
              <a:off x="1066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0" name="Freeform 30"/>
            <p:cNvSpPr/>
            <p:nvPr/>
          </p:nvSpPr>
          <p:spPr>
            <a:xfrm>
              <a:off x="2311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1" name="Freeform 31"/>
            <p:cNvSpPr/>
            <p:nvPr/>
          </p:nvSpPr>
          <p:spPr>
            <a:xfrm>
              <a:off x="1276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2" name="Freeform 32"/>
            <p:cNvSpPr/>
            <p:nvPr/>
          </p:nvSpPr>
          <p:spPr>
            <a:xfrm>
              <a:off x="2520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3" name="Freeform 33"/>
            <p:cNvSpPr/>
            <p:nvPr/>
          </p:nvSpPr>
          <p:spPr>
            <a:xfrm>
              <a:off x="1485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4" name="Freeform 34"/>
            <p:cNvSpPr/>
            <p:nvPr/>
          </p:nvSpPr>
          <p:spPr>
            <a:xfrm>
              <a:off x="2730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5" name="Freeform 35"/>
            <p:cNvSpPr/>
            <p:nvPr/>
          </p:nvSpPr>
          <p:spPr>
            <a:xfrm>
              <a:off x="1695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6" name="Freeform 36"/>
            <p:cNvSpPr/>
            <p:nvPr/>
          </p:nvSpPr>
          <p:spPr>
            <a:xfrm>
              <a:off x="2940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7" name="Freeform 37"/>
            <p:cNvSpPr/>
            <p:nvPr/>
          </p:nvSpPr>
          <p:spPr>
            <a:xfrm>
              <a:off x="1905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8" name="Freeform 38"/>
            <p:cNvSpPr/>
            <p:nvPr/>
          </p:nvSpPr>
          <p:spPr>
            <a:xfrm>
              <a:off x="3149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9" name="Freeform 39"/>
            <p:cNvSpPr/>
            <p:nvPr/>
          </p:nvSpPr>
          <p:spPr>
            <a:xfrm>
              <a:off x="2114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0" name="Freeform 40"/>
            <p:cNvSpPr/>
            <p:nvPr/>
          </p:nvSpPr>
          <p:spPr>
            <a:xfrm>
              <a:off x="3359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1" name="Freeform 41"/>
            <p:cNvSpPr/>
            <p:nvPr/>
          </p:nvSpPr>
          <p:spPr>
            <a:xfrm>
              <a:off x="2324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2" name="Freeform 42"/>
            <p:cNvSpPr/>
            <p:nvPr/>
          </p:nvSpPr>
          <p:spPr>
            <a:xfrm>
              <a:off x="3568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3" name="Freeform 43"/>
            <p:cNvSpPr/>
            <p:nvPr/>
          </p:nvSpPr>
          <p:spPr>
            <a:xfrm>
              <a:off x="2533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4" name="Freeform 44"/>
            <p:cNvSpPr/>
            <p:nvPr/>
          </p:nvSpPr>
          <p:spPr>
            <a:xfrm>
              <a:off x="37782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5" name="Freeform 45"/>
            <p:cNvSpPr/>
            <p:nvPr/>
          </p:nvSpPr>
          <p:spPr>
            <a:xfrm>
              <a:off x="27432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6" name="Freeform 46"/>
            <p:cNvSpPr/>
            <p:nvPr/>
          </p:nvSpPr>
          <p:spPr>
            <a:xfrm>
              <a:off x="39878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7" name="Freeform 47"/>
            <p:cNvSpPr/>
            <p:nvPr/>
          </p:nvSpPr>
          <p:spPr>
            <a:xfrm>
              <a:off x="29527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8" name="Freeform 48"/>
            <p:cNvSpPr/>
            <p:nvPr/>
          </p:nvSpPr>
          <p:spPr>
            <a:xfrm>
              <a:off x="4197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9" name="Freeform 49"/>
            <p:cNvSpPr/>
            <p:nvPr/>
          </p:nvSpPr>
          <p:spPr>
            <a:xfrm>
              <a:off x="31623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0" name="Freeform 50"/>
            <p:cNvSpPr/>
            <p:nvPr/>
          </p:nvSpPr>
          <p:spPr>
            <a:xfrm>
              <a:off x="4406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1" name="Freeform 51"/>
            <p:cNvSpPr/>
            <p:nvPr/>
          </p:nvSpPr>
          <p:spPr>
            <a:xfrm>
              <a:off x="3371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2" name="Freeform 52"/>
            <p:cNvSpPr/>
            <p:nvPr/>
          </p:nvSpPr>
          <p:spPr>
            <a:xfrm>
              <a:off x="4616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3" name="Freeform 53"/>
            <p:cNvSpPr/>
            <p:nvPr/>
          </p:nvSpPr>
          <p:spPr>
            <a:xfrm>
              <a:off x="3581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4" name="Freeform 54"/>
            <p:cNvSpPr/>
            <p:nvPr/>
          </p:nvSpPr>
          <p:spPr>
            <a:xfrm>
              <a:off x="4826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5" name="Freeform 55"/>
            <p:cNvSpPr/>
            <p:nvPr/>
          </p:nvSpPr>
          <p:spPr>
            <a:xfrm>
              <a:off x="3790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6" name="Freeform 56"/>
            <p:cNvSpPr/>
            <p:nvPr/>
          </p:nvSpPr>
          <p:spPr>
            <a:xfrm>
              <a:off x="5035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7" name="Freeform 57"/>
            <p:cNvSpPr/>
            <p:nvPr/>
          </p:nvSpPr>
          <p:spPr>
            <a:xfrm>
              <a:off x="4000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8" name="Freeform 58"/>
            <p:cNvSpPr/>
            <p:nvPr/>
          </p:nvSpPr>
          <p:spPr>
            <a:xfrm>
              <a:off x="5245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9" name="Freeform 59"/>
            <p:cNvSpPr/>
            <p:nvPr/>
          </p:nvSpPr>
          <p:spPr>
            <a:xfrm>
              <a:off x="4210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0" name="Freeform 60"/>
            <p:cNvSpPr/>
            <p:nvPr/>
          </p:nvSpPr>
          <p:spPr>
            <a:xfrm>
              <a:off x="5454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1" name="Freeform 61"/>
            <p:cNvSpPr/>
            <p:nvPr/>
          </p:nvSpPr>
          <p:spPr>
            <a:xfrm>
              <a:off x="4419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2" name="Freeform 62"/>
            <p:cNvSpPr/>
            <p:nvPr/>
          </p:nvSpPr>
          <p:spPr>
            <a:xfrm>
              <a:off x="5664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3" name="Freeform 63"/>
            <p:cNvSpPr/>
            <p:nvPr/>
          </p:nvSpPr>
          <p:spPr>
            <a:xfrm>
              <a:off x="4629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4" name="Freeform 64"/>
            <p:cNvSpPr/>
            <p:nvPr/>
          </p:nvSpPr>
          <p:spPr>
            <a:xfrm>
              <a:off x="5873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5" name="Freeform 65"/>
            <p:cNvSpPr/>
            <p:nvPr/>
          </p:nvSpPr>
          <p:spPr>
            <a:xfrm>
              <a:off x="4838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6" name="Freeform 66"/>
            <p:cNvSpPr/>
            <p:nvPr/>
          </p:nvSpPr>
          <p:spPr>
            <a:xfrm>
              <a:off x="6083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7" name="Freeform 67"/>
            <p:cNvSpPr/>
            <p:nvPr/>
          </p:nvSpPr>
          <p:spPr>
            <a:xfrm>
              <a:off x="5048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8" name="Freeform 68"/>
            <p:cNvSpPr/>
            <p:nvPr/>
          </p:nvSpPr>
          <p:spPr>
            <a:xfrm>
              <a:off x="6292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9" name="Freeform 69"/>
            <p:cNvSpPr/>
            <p:nvPr/>
          </p:nvSpPr>
          <p:spPr>
            <a:xfrm>
              <a:off x="5257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70" name="Freeform 70"/>
            <p:cNvSpPr/>
            <p:nvPr/>
          </p:nvSpPr>
          <p:spPr>
            <a:xfrm>
              <a:off x="6502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71" name="Freeform 71"/>
            <p:cNvSpPr/>
            <p:nvPr/>
          </p:nvSpPr>
          <p:spPr>
            <a:xfrm>
              <a:off x="5467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72" name="Freeform 72"/>
            <p:cNvSpPr/>
            <p:nvPr/>
          </p:nvSpPr>
          <p:spPr>
            <a:xfrm>
              <a:off x="6711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73" name="Freeform 73"/>
            <p:cNvSpPr/>
            <p:nvPr/>
          </p:nvSpPr>
          <p:spPr>
            <a:xfrm>
              <a:off x="5676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74" name="Freeform 74"/>
            <p:cNvSpPr/>
            <p:nvPr/>
          </p:nvSpPr>
          <p:spPr>
            <a:xfrm>
              <a:off x="6921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75" name="Freeform 75"/>
            <p:cNvSpPr/>
            <p:nvPr/>
          </p:nvSpPr>
          <p:spPr>
            <a:xfrm>
              <a:off x="5886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76" name="Freeform 76"/>
            <p:cNvSpPr/>
            <p:nvPr/>
          </p:nvSpPr>
          <p:spPr>
            <a:xfrm>
              <a:off x="7131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77" name="Freeform 77"/>
            <p:cNvSpPr/>
            <p:nvPr/>
          </p:nvSpPr>
          <p:spPr>
            <a:xfrm>
              <a:off x="6096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78" name="Freeform 78"/>
            <p:cNvSpPr/>
            <p:nvPr/>
          </p:nvSpPr>
          <p:spPr>
            <a:xfrm>
              <a:off x="7340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79" name="Freeform 79"/>
            <p:cNvSpPr/>
            <p:nvPr/>
          </p:nvSpPr>
          <p:spPr>
            <a:xfrm>
              <a:off x="6305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80" name="Freeform 80"/>
            <p:cNvSpPr/>
            <p:nvPr/>
          </p:nvSpPr>
          <p:spPr>
            <a:xfrm>
              <a:off x="7550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81" name="Freeform 81"/>
            <p:cNvSpPr/>
            <p:nvPr/>
          </p:nvSpPr>
          <p:spPr>
            <a:xfrm>
              <a:off x="6515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82" name="Freeform 82"/>
            <p:cNvSpPr/>
            <p:nvPr/>
          </p:nvSpPr>
          <p:spPr>
            <a:xfrm>
              <a:off x="7759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83" name="Freeform 83"/>
            <p:cNvSpPr/>
            <p:nvPr/>
          </p:nvSpPr>
          <p:spPr>
            <a:xfrm>
              <a:off x="6724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84" name="Freeform 84"/>
            <p:cNvSpPr/>
            <p:nvPr/>
          </p:nvSpPr>
          <p:spPr>
            <a:xfrm>
              <a:off x="7962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85" name="Freeform 85"/>
            <p:cNvSpPr/>
            <p:nvPr/>
          </p:nvSpPr>
          <p:spPr>
            <a:xfrm>
              <a:off x="6927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86" name="Freeform 86"/>
            <p:cNvSpPr/>
            <p:nvPr/>
          </p:nvSpPr>
          <p:spPr>
            <a:xfrm>
              <a:off x="8172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87" name="Freeform 87"/>
            <p:cNvSpPr/>
            <p:nvPr/>
          </p:nvSpPr>
          <p:spPr>
            <a:xfrm>
              <a:off x="7137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88" name="Freeform 88"/>
            <p:cNvSpPr/>
            <p:nvPr/>
          </p:nvSpPr>
          <p:spPr>
            <a:xfrm>
              <a:off x="8382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89" name="Freeform 89"/>
            <p:cNvSpPr/>
            <p:nvPr/>
          </p:nvSpPr>
          <p:spPr>
            <a:xfrm>
              <a:off x="7346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90" name="Freeform 90"/>
            <p:cNvSpPr/>
            <p:nvPr/>
          </p:nvSpPr>
          <p:spPr>
            <a:xfrm>
              <a:off x="8591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91" name="Freeform 91"/>
            <p:cNvSpPr/>
            <p:nvPr/>
          </p:nvSpPr>
          <p:spPr>
            <a:xfrm>
              <a:off x="7556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92" name="Freeform 92"/>
            <p:cNvSpPr/>
            <p:nvPr/>
          </p:nvSpPr>
          <p:spPr>
            <a:xfrm>
              <a:off x="8801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93" name="Freeform 93"/>
            <p:cNvSpPr/>
            <p:nvPr/>
          </p:nvSpPr>
          <p:spPr>
            <a:xfrm>
              <a:off x="7766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94" name="Freeform 95"/>
            <p:cNvSpPr/>
            <p:nvPr/>
          </p:nvSpPr>
          <p:spPr>
            <a:xfrm>
              <a:off x="7975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95" name="Freeform 96"/>
            <p:cNvSpPr/>
            <p:nvPr/>
          </p:nvSpPr>
          <p:spPr>
            <a:xfrm>
              <a:off x="8185150" y="-1274796"/>
              <a:ext cx="958850" cy="962025"/>
            </a:xfrm>
            <a:custGeom>
              <a:avLst/>
              <a:gdLst/>
              <a:cxnLst>
                <a:cxn ang="0">
                  <a:pos x="70" y="606"/>
                </a:cxn>
                <a:cxn ang="0">
                  <a:pos x="604" y="72"/>
                </a:cxn>
                <a:cxn ang="0">
                  <a:pos x="604" y="0"/>
                </a:cxn>
                <a:cxn ang="0">
                  <a:pos x="0" y="604"/>
                </a:cxn>
                <a:cxn ang="0">
                  <a:pos x="70" y="606"/>
                </a:cxn>
              </a:cxnLst>
              <a:rect l="0" t="0" r="r" b="b"/>
              <a:pathLst>
                <a:path w="604" h="606">
                  <a:moveTo>
                    <a:pt x="70" y="606"/>
                  </a:moveTo>
                  <a:lnTo>
                    <a:pt x="604" y="72"/>
                  </a:lnTo>
                  <a:lnTo>
                    <a:pt x="604" y="0"/>
                  </a:lnTo>
                  <a:lnTo>
                    <a:pt x="0" y="604"/>
                  </a:lnTo>
                  <a:lnTo>
                    <a:pt x="70" y="606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96" name="Freeform 97"/>
            <p:cNvSpPr/>
            <p:nvPr/>
          </p:nvSpPr>
          <p:spPr>
            <a:xfrm>
              <a:off x="8394700" y="-1065246"/>
              <a:ext cx="749300" cy="752475"/>
            </a:xfrm>
            <a:custGeom>
              <a:avLst/>
              <a:gdLst/>
              <a:cxnLst>
                <a:cxn ang="0">
                  <a:pos x="70" y="474"/>
                </a:cxn>
                <a:cxn ang="0">
                  <a:pos x="472" y="72"/>
                </a:cxn>
                <a:cxn ang="0">
                  <a:pos x="472" y="0"/>
                </a:cxn>
                <a:cxn ang="0">
                  <a:pos x="0" y="472"/>
                </a:cxn>
                <a:cxn ang="0">
                  <a:pos x="70" y="474"/>
                </a:cxn>
              </a:cxnLst>
              <a:rect l="0" t="0" r="r" b="b"/>
              <a:pathLst>
                <a:path w="472" h="474">
                  <a:moveTo>
                    <a:pt x="70" y="474"/>
                  </a:moveTo>
                  <a:lnTo>
                    <a:pt x="472" y="72"/>
                  </a:lnTo>
                  <a:lnTo>
                    <a:pt x="472" y="0"/>
                  </a:lnTo>
                  <a:lnTo>
                    <a:pt x="0" y="472"/>
                  </a:lnTo>
                  <a:lnTo>
                    <a:pt x="70" y="47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97" name="Freeform 98"/>
            <p:cNvSpPr/>
            <p:nvPr/>
          </p:nvSpPr>
          <p:spPr>
            <a:xfrm>
              <a:off x="8604250" y="-855696"/>
              <a:ext cx="539750" cy="542925"/>
            </a:xfrm>
            <a:custGeom>
              <a:avLst/>
              <a:gdLst/>
              <a:cxnLst>
                <a:cxn ang="0">
                  <a:pos x="70" y="342"/>
                </a:cxn>
                <a:cxn ang="0">
                  <a:pos x="340" y="72"/>
                </a:cxn>
                <a:cxn ang="0">
                  <a:pos x="340" y="0"/>
                </a:cxn>
                <a:cxn ang="0">
                  <a:pos x="0" y="340"/>
                </a:cxn>
                <a:cxn ang="0">
                  <a:pos x="70" y="342"/>
                </a:cxn>
              </a:cxnLst>
              <a:rect l="0" t="0" r="r" b="b"/>
              <a:pathLst>
                <a:path w="340" h="342">
                  <a:moveTo>
                    <a:pt x="70" y="342"/>
                  </a:moveTo>
                  <a:lnTo>
                    <a:pt x="340" y="72"/>
                  </a:lnTo>
                  <a:lnTo>
                    <a:pt x="340" y="0"/>
                  </a:lnTo>
                  <a:lnTo>
                    <a:pt x="0" y="340"/>
                  </a:lnTo>
                  <a:lnTo>
                    <a:pt x="70" y="34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98" name="Freeform 99"/>
            <p:cNvSpPr/>
            <p:nvPr/>
          </p:nvSpPr>
          <p:spPr>
            <a:xfrm>
              <a:off x="8813800" y="-646146"/>
              <a:ext cx="330200" cy="333375"/>
            </a:xfrm>
            <a:custGeom>
              <a:avLst/>
              <a:gdLst/>
              <a:cxnLst>
                <a:cxn ang="0">
                  <a:pos x="70" y="210"/>
                </a:cxn>
                <a:cxn ang="0">
                  <a:pos x="208" y="72"/>
                </a:cxn>
                <a:cxn ang="0">
                  <a:pos x="208" y="0"/>
                </a:cxn>
                <a:cxn ang="0">
                  <a:pos x="0" y="208"/>
                </a:cxn>
                <a:cxn ang="0">
                  <a:pos x="70" y="210"/>
                </a:cxn>
              </a:cxnLst>
              <a:rect l="0" t="0" r="r" b="b"/>
              <a:pathLst>
                <a:path w="208" h="210">
                  <a:moveTo>
                    <a:pt x="70" y="210"/>
                  </a:moveTo>
                  <a:lnTo>
                    <a:pt x="208" y="72"/>
                  </a:lnTo>
                  <a:lnTo>
                    <a:pt x="208" y="0"/>
                  </a:lnTo>
                  <a:lnTo>
                    <a:pt x="0" y="208"/>
                  </a:lnTo>
                  <a:lnTo>
                    <a:pt x="70" y="210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99" name="Freeform 100"/>
            <p:cNvSpPr/>
            <p:nvPr/>
          </p:nvSpPr>
          <p:spPr>
            <a:xfrm>
              <a:off x="9023350" y="-436596"/>
              <a:ext cx="120650" cy="123825"/>
            </a:xfrm>
            <a:custGeom>
              <a:avLst/>
              <a:gdLst/>
              <a:cxnLst>
                <a:cxn ang="0">
                  <a:pos x="70" y="78"/>
                </a:cxn>
                <a:cxn ang="0">
                  <a:pos x="76" y="72"/>
                </a:cxn>
                <a:cxn ang="0">
                  <a:pos x="76" y="0"/>
                </a:cxn>
                <a:cxn ang="0">
                  <a:pos x="0" y="76"/>
                </a:cxn>
                <a:cxn ang="0">
                  <a:pos x="70" y="78"/>
                </a:cxn>
              </a:cxnLst>
              <a:rect l="0" t="0" r="r" b="b"/>
              <a:pathLst>
                <a:path w="76" h="78">
                  <a:moveTo>
                    <a:pt x="70" y="78"/>
                  </a:moveTo>
                  <a:lnTo>
                    <a:pt x="76" y="72"/>
                  </a:lnTo>
                  <a:lnTo>
                    <a:pt x="76" y="0"/>
                  </a:lnTo>
                  <a:lnTo>
                    <a:pt x="0" y="76"/>
                  </a:lnTo>
                  <a:lnTo>
                    <a:pt x="70" y="78"/>
                  </a:lnTo>
                </a:path>
              </a:pathLst>
            </a:custGeom>
            <a:grpFill/>
            <a:ln w="9525">
              <a:noFill/>
              <a:round/>
            </a:ln>
          </p:spPr>
        </p:sp>
      </p:grpSp>
      <p:sp>
        <p:nvSpPr>
          <p:cNvPr id="100" name="직사각형 99"/>
          <p:cNvSpPr/>
          <p:nvPr/>
        </p:nvSpPr>
        <p:spPr>
          <a:xfrm>
            <a:off x="2721" y="0"/>
            <a:ext cx="130629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25000"/>
                  <a:lumOff val="7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" name="직사각형 102"/>
          <p:cNvSpPr/>
          <p:nvPr/>
        </p:nvSpPr>
        <p:spPr>
          <a:xfrm>
            <a:off x="9013371" y="0"/>
            <a:ext cx="13062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1" name="세로 제목 1"/>
          <p:cNvSpPr>
            <a:spLocks noGrp="1"/>
          </p:cNvSpPr>
          <p:nvPr>
            <p:ph type="title" orient="vert" idx="0"/>
          </p:nvPr>
        </p:nvSpPr>
        <p:spPr>
          <a:xfrm>
            <a:off x="7358082" y="274638"/>
            <a:ext cx="1328717" cy="5851525"/>
          </a:xfrm>
        </p:spPr>
        <p:txBody>
          <a:bodyPr vert="eaVert"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02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04800" y="274638"/>
            <a:ext cx="6838968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4B5D8D85-D8F1-41B9-A412-4CA7948E60E2}" type="datetimeFigureOut">
              <a:rPr lang="ko-KR" altLang="en-US"/>
              <a:pPr/>
              <a:t>2017-03-28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CFF97BFC-7AC6-48EA-B128-E54479BD4B7D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1_제목 및 내용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7048"/>
            <a:ext cx="8229600" cy="45994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 altLang="ko-K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ED16AAFA-4550-424F-9D6C-ADABFCF9C3D7}" type="datetimeFigureOut">
              <a:rPr lang="ko-KR" altLang="en-US"/>
              <a:pPr/>
              <a:t>2017-03-28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CEC74C1-0EC0-40F1-AA0B-9171B5E2F166}" type="slidenum">
              <a:rPr lang="ko-KR" altLang="en-US"/>
              <a:pPr/>
              <a:t>‹#›</a:t>
            </a:fld>
            <a:endParaRPr lang="ko-KR" altLang="en-US"/>
          </a:p>
        </p:txBody>
      </p:sp>
      <p:sp>
        <p:nvSpPr>
          <p:cNvPr id="7" name="Title 6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  <a:endParaRPr lang="en-US" altLang="ko-KR"/>
          </a:p>
        </p:txBody>
      </p:sp>
    </p:spTree>
  </p:cSld>
  <p:clrMapOvr>
    <a:masterClrMapping/>
  </p:clrMapOvr>
</p:sldLayout>
</file>

<file path=ppt/slideLayouts/slideLayout1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1_콘텐츠 2개" preserve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 altLang="ko-K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 altLang="ko-K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ED16AAFA-4550-424F-9D6C-ADABFCF9C3D7}" type="datetimeFigureOut">
              <a:rPr lang="ko-KR" altLang="en-US"/>
              <a:pPr/>
              <a:t>2017-03-28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CEC74C1-0EC0-40F1-AA0B-9171B5E2F166}" type="slidenum">
              <a:rPr lang="ko-KR" altLang="en-US"/>
              <a:pPr/>
              <a:t>‹#›</a:t>
            </a:fld>
            <a:endParaRPr lang="ko-KR" altLang="en-US"/>
          </a:p>
        </p:txBody>
      </p:sp>
      <p:sp>
        <p:nvSpPr>
          <p:cNvPr id="14" name="Title 1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  <a:endParaRPr lang="en-US" altLang="ko-KR"/>
          </a:p>
        </p:txBody>
      </p:sp>
    </p:spTree>
  </p:cSld>
  <p:clrMapOvr>
    <a:masterClrMapping/>
  </p:clrMapOvr>
</p:sldLayout>
</file>

<file path=ppt/slideLayouts/slideLayout1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1_비교" preserve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48056" y="1426464"/>
            <a:ext cx="4041648" cy="786384"/>
          </a:xfrm>
        </p:spPr>
        <p:txBody>
          <a:bodyPr anchor="b"/>
          <a:lstStyle>
            <a:lvl1pPr marL="0" indent="0">
              <a:buFont typeface="Arial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056" y="2240280"/>
            <a:ext cx="4050792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 altLang="ko-K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599432" y="1426464"/>
            <a:ext cx="4041648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9432" y="2240280"/>
            <a:ext cx="4050792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 altLang="ko-K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ED16AAFA-4550-424F-9D6C-ADABFCF9C3D7}" type="datetimeFigureOut">
              <a:rPr lang="ko-KR" altLang="en-US"/>
              <a:pPr/>
              <a:t>2017-03-28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CEC74C1-0EC0-40F1-AA0B-9171B5E2F166}" type="slidenum">
              <a:rPr lang="ko-KR" altLang="en-US"/>
              <a:pPr/>
              <a:t>‹#›</a:t>
            </a:fld>
            <a:endParaRPr lang="ko-KR" altLang="en-US"/>
          </a:p>
        </p:txBody>
      </p:sp>
      <p:sp>
        <p:nvSpPr>
          <p:cNvPr id="16" name="Title 15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  <a:endParaRPr lang="en-US" altLang="ko-KR"/>
          </a:p>
        </p:txBody>
      </p:sp>
    </p:spTree>
  </p:cSld>
  <p:clrMapOvr>
    <a:masterClrMapping/>
  </p:clrMapOvr>
</p:sldLayout>
</file>

<file path=ppt/slideLayouts/slideLayout1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1_제목만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ED16AAFA-4550-424F-9D6C-ADABFCF9C3D7}" type="datetimeFigureOut">
              <a:rPr lang="ko-KR" altLang="en-US"/>
              <a:pPr/>
              <a:t>2017-03-28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CEC74C1-0EC0-40F1-AA0B-9171B5E2F166}" type="slidenum">
              <a:rPr lang="ko-KR" altLang="en-US"/>
              <a:pPr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  <a:endParaRPr lang="en-US" altLang="ko-KR"/>
          </a:p>
        </p:txBody>
      </p:sp>
    </p:spTree>
  </p:cSld>
  <p:clrMapOvr>
    <a:masterClrMapping/>
  </p:clrMapOvr>
</p:sldLayout>
</file>

<file path=ppt/slideLayouts/slideLayout1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1_캡션 있는 콘텐츠" preserve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64208"/>
            <a:ext cx="5111750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 altLang="ko-K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640080" y="1664208"/>
            <a:ext cx="2825496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2257" y="6583680"/>
            <a:ext cx="2133600" cy="228600"/>
          </a:xfrm>
        </p:spPr>
        <p:txBody>
          <a:bodyPr/>
          <a:lstStyle/>
          <a:p>
            <a:pPr/>
            <a:fld id="{ED16AAFA-4550-424F-9D6C-ADABFCF9C3D7}" type="datetimeFigureOut">
              <a:rPr lang="ko-KR" altLang="en-US"/>
              <a:pPr/>
              <a:t>2017-03-28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19400" y="6583680"/>
            <a:ext cx="5029200" cy="228600"/>
          </a:xfrm>
        </p:spPr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CEC74C1-0EC0-40F1-AA0B-9171B5E2F166}" type="slidenum">
              <a:rPr lang="ko-KR" altLang="en-US"/>
              <a:pPr/>
              <a:t>‹#›</a:t>
            </a:fld>
            <a:endParaRPr lang="ko-KR" altLang="en-US"/>
          </a:p>
        </p:txBody>
      </p:sp>
      <p:sp>
        <p:nvSpPr>
          <p:cNvPr id="15" name="Title 1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  <a:endParaRPr lang="en-US" altLang="ko-KR"/>
          </a:p>
        </p:txBody>
      </p:sp>
    </p:spTree>
  </p:cSld>
  <p:clrMapOvr>
    <a:masterClrMapping/>
  </p:clrMapOvr>
</p:sldLayout>
</file>

<file path=ppt/slideLayouts/slideLayout1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1_제목 및 세로 텍스트" preserve="1">
  <p:cSld name="1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7048"/>
            <a:ext cx="8229600" cy="459943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 altLang="ko-K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ED16AAFA-4550-424F-9D6C-ADABFCF9C3D7}" type="datetimeFigureOut">
              <a:rPr lang="ko-KR" altLang="en-US"/>
              <a:pPr/>
              <a:t>2017-03-28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CEC74C1-0EC0-40F1-AA0B-9171B5E2F166}" type="slidenum">
              <a:rPr lang="ko-KR" altLang="en-US"/>
              <a:pPr/>
              <a:t>‹#›</a:t>
            </a:fld>
            <a:endParaRPr lang="ko-KR" altLang="en-US"/>
          </a:p>
        </p:txBody>
      </p:sp>
      <p:sp>
        <p:nvSpPr>
          <p:cNvPr id="13" name="Title 1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8pPr>
              <a:defRPr/>
            </a:lvl8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 alt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D8D7A7C4-C82A-4D21-9AB0-F0C5A1D3EF09}" type="datetimeFigureOut">
              <a:rPr lang="ko-KR" altLang="en-US"/>
              <a:pPr/>
              <a:t>2017-03-28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D8D7A7C4-C82A-4D21-9AB0-F0C5A1D3EF09}" type="datetimeFigureOut">
              <a:rPr lang="ko-KR" altLang="en-US"/>
              <a:pPr/>
              <a:t>2017-03-28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34"/>
          <p:cNvGrpSpPr/>
          <p:nvPr/>
        </p:nvGrpSpPr>
        <p:grpSpPr>
          <a:xfrm rot="0" flipH="1" flipV="1">
            <a:off x="50793" y="351939"/>
            <a:ext cx="9093207" cy="1571633"/>
            <a:chOff x="0" y="-1357346"/>
            <a:chExt cx="9144000" cy="1044575"/>
          </a:xfrm>
          <a:solidFill>
            <a:schemeClr val="tx2">
              <a:lumMod val="20000"/>
              <a:lumOff val="80000"/>
              <a:alpha val="52000"/>
            </a:schemeClr>
          </a:solidFill>
        </p:grpSpPr>
        <p:sp>
          <p:nvSpPr>
            <p:cNvPr id="8" name="Freeform 8"/>
            <p:cNvSpPr/>
            <p:nvPr/>
          </p:nvSpPr>
          <p:spPr>
            <a:xfrm>
              <a:off x="6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9"/>
            <p:cNvSpPr/>
            <p:nvPr/>
          </p:nvSpPr>
          <p:spPr>
            <a:xfrm>
              <a:off x="0" y="-1350996"/>
              <a:ext cx="120650" cy="120650"/>
            </a:xfrm>
            <a:custGeom>
              <a:avLst/>
              <a:gdLst/>
              <a:cxnLst>
                <a:cxn ang="0">
                  <a:pos x="4" y="0"/>
                </a:cxn>
                <a:cxn ang="0">
                  <a:pos x="0" y="4"/>
                </a:cxn>
                <a:cxn ang="0">
                  <a:pos x="0" y="76"/>
                </a:cxn>
                <a:cxn ang="0">
                  <a:pos x="76" y="0"/>
                </a:cxn>
                <a:cxn ang="0">
                  <a:pos x="4" y="0"/>
                </a:cxn>
              </a:cxnLst>
              <a:rect l="0" t="0" r="r" b="b"/>
              <a:pathLst>
                <a:path w="76" h="76">
                  <a:moveTo>
                    <a:pt x="4" y="0"/>
                  </a:moveTo>
                  <a:lnTo>
                    <a:pt x="0" y="4"/>
                  </a:lnTo>
                  <a:lnTo>
                    <a:pt x="0" y="76"/>
                  </a:lnTo>
                  <a:lnTo>
                    <a:pt x="76" y="0"/>
                  </a:lnTo>
                  <a:lnTo>
                    <a:pt x="4" y="0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10"/>
            <p:cNvSpPr/>
            <p:nvPr/>
          </p:nvSpPr>
          <p:spPr>
            <a:xfrm>
              <a:off x="215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1"/>
            <p:cNvSpPr/>
            <p:nvPr/>
          </p:nvSpPr>
          <p:spPr>
            <a:xfrm>
              <a:off x="0" y="-1350996"/>
              <a:ext cx="330200" cy="330200"/>
            </a:xfrm>
            <a:custGeom>
              <a:avLst/>
              <a:gdLst/>
              <a:cxnLst>
                <a:cxn ang="0">
                  <a:pos x="136" y="0"/>
                </a:cxn>
                <a:cxn ang="0">
                  <a:pos x="0" y="136"/>
                </a:cxn>
                <a:cxn ang="0">
                  <a:pos x="0" y="208"/>
                </a:cxn>
                <a:cxn ang="0">
                  <a:pos x="208" y="0"/>
                </a:cxn>
                <a:cxn ang="0">
                  <a:pos x="136" y="0"/>
                </a:cxn>
              </a:cxnLst>
              <a:rect l="0" t="0" r="r" b="b"/>
              <a:pathLst>
                <a:path w="208" h="208">
                  <a:moveTo>
                    <a:pt x="136" y="0"/>
                  </a:moveTo>
                  <a:lnTo>
                    <a:pt x="0" y="136"/>
                  </a:lnTo>
                  <a:lnTo>
                    <a:pt x="0" y="208"/>
                  </a:lnTo>
                  <a:lnTo>
                    <a:pt x="208" y="0"/>
                  </a:lnTo>
                  <a:lnTo>
                    <a:pt x="136" y="0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2"/>
            <p:cNvSpPr/>
            <p:nvPr/>
          </p:nvSpPr>
          <p:spPr>
            <a:xfrm>
              <a:off x="425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3"/>
            <p:cNvSpPr/>
            <p:nvPr/>
          </p:nvSpPr>
          <p:spPr>
            <a:xfrm>
              <a:off x="0" y="-1350996"/>
              <a:ext cx="539750" cy="539750"/>
            </a:xfrm>
            <a:custGeom>
              <a:avLst/>
              <a:gdLst/>
              <a:cxnLst>
                <a:cxn ang="0">
                  <a:pos x="268" y="0"/>
                </a:cxn>
                <a:cxn ang="0">
                  <a:pos x="0" y="268"/>
                </a:cxn>
                <a:cxn ang="0">
                  <a:pos x="0" y="340"/>
                </a:cxn>
                <a:cxn ang="0">
                  <a:pos x="340" y="0"/>
                </a:cxn>
                <a:cxn ang="0">
                  <a:pos x="268" y="0"/>
                </a:cxn>
              </a:cxnLst>
              <a:rect l="0" t="0" r="r" b="b"/>
              <a:pathLst>
                <a:path w="340" h="340">
                  <a:moveTo>
                    <a:pt x="268" y="0"/>
                  </a:moveTo>
                  <a:lnTo>
                    <a:pt x="0" y="268"/>
                  </a:lnTo>
                  <a:lnTo>
                    <a:pt x="0" y="340"/>
                  </a:lnTo>
                  <a:lnTo>
                    <a:pt x="340" y="0"/>
                  </a:lnTo>
                  <a:lnTo>
                    <a:pt x="268" y="0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4"/>
            <p:cNvSpPr/>
            <p:nvPr/>
          </p:nvSpPr>
          <p:spPr>
            <a:xfrm>
              <a:off x="635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5"/>
            <p:cNvSpPr/>
            <p:nvPr/>
          </p:nvSpPr>
          <p:spPr>
            <a:xfrm>
              <a:off x="0" y="-1350996"/>
              <a:ext cx="749300" cy="749300"/>
            </a:xfrm>
            <a:custGeom>
              <a:avLst/>
              <a:gdLst/>
              <a:cxnLst>
                <a:cxn ang="0">
                  <a:pos x="400" y="0"/>
                </a:cxn>
                <a:cxn ang="0">
                  <a:pos x="0" y="400"/>
                </a:cxn>
                <a:cxn ang="0">
                  <a:pos x="0" y="472"/>
                </a:cxn>
                <a:cxn ang="0">
                  <a:pos x="472" y="0"/>
                </a:cxn>
                <a:cxn ang="0">
                  <a:pos x="400" y="0"/>
                </a:cxn>
              </a:cxnLst>
              <a:rect l="0" t="0" r="r" b="b"/>
              <a:pathLst>
                <a:path w="472" h="472">
                  <a:moveTo>
                    <a:pt x="400" y="0"/>
                  </a:moveTo>
                  <a:lnTo>
                    <a:pt x="0" y="400"/>
                  </a:lnTo>
                  <a:lnTo>
                    <a:pt x="0" y="472"/>
                  </a:lnTo>
                  <a:lnTo>
                    <a:pt x="472" y="0"/>
                  </a:lnTo>
                  <a:lnTo>
                    <a:pt x="400" y="0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6"/>
            <p:cNvSpPr/>
            <p:nvPr/>
          </p:nvSpPr>
          <p:spPr>
            <a:xfrm>
              <a:off x="844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17"/>
            <p:cNvSpPr/>
            <p:nvPr/>
          </p:nvSpPr>
          <p:spPr>
            <a:xfrm>
              <a:off x="0" y="-1350996"/>
              <a:ext cx="958850" cy="958850"/>
            </a:xfrm>
            <a:custGeom>
              <a:avLst/>
              <a:gdLst/>
              <a:cxnLst>
                <a:cxn ang="0">
                  <a:pos x="532" y="0"/>
                </a:cxn>
                <a:cxn ang="0">
                  <a:pos x="0" y="532"/>
                </a:cxn>
                <a:cxn ang="0">
                  <a:pos x="0" y="604"/>
                </a:cxn>
                <a:cxn ang="0">
                  <a:pos x="604" y="0"/>
                </a:cxn>
                <a:cxn ang="0">
                  <a:pos x="532" y="0"/>
                </a:cxn>
              </a:cxnLst>
              <a:rect l="0" t="0" r="r" b="b"/>
              <a:pathLst>
                <a:path w="604" h="604">
                  <a:moveTo>
                    <a:pt x="532" y="0"/>
                  </a:moveTo>
                  <a:lnTo>
                    <a:pt x="0" y="532"/>
                  </a:lnTo>
                  <a:lnTo>
                    <a:pt x="0" y="604"/>
                  </a:lnTo>
                  <a:lnTo>
                    <a:pt x="604" y="0"/>
                  </a:lnTo>
                  <a:lnTo>
                    <a:pt x="532" y="0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8"/>
            <p:cNvSpPr/>
            <p:nvPr/>
          </p:nvSpPr>
          <p:spPr>
            <a:xfrm>
              <a:off x="1054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19"/>
            <p:cNvSpPr/>
            <p:nvPr/>
          </p:nvSpPr>
          <p:spPr>
            <a:xfrm>
              <a:off x="19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20"/>
            <p:cNvSpPr/>
            <p:nvPr/>
          </p:nvSpPr>
          <p:spPr>
            <a:xfrm>
              <a:off x="1263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1"/>
            <p:cNvSpPr/>
            <p:nvPr/>
          </p:nvSpPr>
          <p:spPr>
            <a:xfrm>
              <a:off x="228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2"/>
            <p:cNvSpPr/>
            <p:nvPr/>
          </p:nvSpPr>
          <p:spPr>
            <a:xfrm>
              <a:off x="1473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3"/>
            <p:cNvSpPr/>
            <p:nvPr/>
          </p:nvSpPr>
          <p:spPr>
            <a:xfrm>
              <a:off x="438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4"/>
            <p:cNvSpPr/>
            <p:nvPr/>
          </p:nvSpPr>
          <p:spPr>
            <a:xfrm>
              <a:off x="1682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5"/>
            <p:cNvSpPr/>
            <p:nvPr/>
          </p:nvSpPr>
          <p:spPr>
            <a:xfrm>
              <a:off x="647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Freeform 26"/>
            <p:cNvSpPr/>
            <p:nvPr/>
          </p:nvSpPr>
          <p:spPr>
            <a:xfrm>
              <a:off x="1892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Freeform 27"/>
            <p:cNvSpPr/>
            <p:nvPr/>
          </p:nvSpPr>
          <p:spPr>
            <a:xfrm>
              <a:off x="857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8"/>
            <p:cNvSpPr/>
            <p:nvPr/>
          </p:nvSpPr>
          <p:spPr>
            <a:xfrm>
              <a:off x="2101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Freeform 29"/>
            <p:cNvSpPr/>
            <p:nvPr/>
          </p:nvSpPr>
          <p:spPr>
            <a:xfrm>
              <a:off x="1066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Freeform 30"/>
            <p:cNvSpPr/>
            <p:nvPr/>
          </p:nvSpPr>
          <p:spPr>
            <a:xfrm>
              <a:off x="2311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1"/>
            <p:cNvSpPr/>
            <p:nvPr/>
          </p:nvSpPr>
          <p:spPr>
            <a:xfrm>
              <a:off x="1276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2"/>
            <p:cNvSpPr/>
            <p:nvPr/>
          </p:nvSpPr>
          <p:spPr>
            <a:xfrm>
              <a:off x="2520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3"/>
            <p:cNvSpPr/>
            <p:nvPr/>
          </p:nvSpPr>
          <p:spPr>
            <a:xfrm>
              <a:off x="1485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4"/>
            <p:cNvSpPr/>
            <p:nvPr/>
          </p:nvSpPr>
          <p:spPr>
            <a:xfrm>
              <a:off x="2730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5"/>
            <p:cNvSpPr/>
            <p:nvPr/>
          </p:nvSpPr>
          <p:spPr>
            <a:xfrm>
              <a:off x="1695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6"/>
            <p:cNvSpPr/>
            <p:nvPr/>
          </p:nvSpPr>
          <p:spPr>
            <a:xfrm>
              <a:off x="2940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Freeform 37"/>
            <p:cNvSpPr/>
            <p:nvPr/>
          </p:nvSpPr>
          <p:spPr>
            <a:xfrm>
              <a:off x="1905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Freeform 38"/>
            <p:cNvSpPr/>
            <p:nvPr/>
          </p:nvSpPr>
          <p:spPr>
            <a:xfrm>
              <a:off x="3149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Freeform 39"/>
            <p:cNvSpPr/>
            <p:nvPr/>
          </p:nvSpPr>
          <p:spPr>
            <a:xfrm>
              <a:off x="2114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Freeform 40"/>
            <p:cNvSpPr/>
            <p:nvPr/>
          </p:nvSpPr>
          <p:spPr>
            <a:xfrm>
              <a:off x="3359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Freeform 41"/>
            <p:cNvSpPr/>
            <p:nvPr/>
          </p:nvSpPr>
          <p:spPr>
            <a:xfrm>
              <a:off x="2324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Freeform 42"/>
            <p:cNvSpPr/>
            <p:nvPr/>
          </p:nvSpPr>
          <p:spPr>
            <a:xfrm>
              <a:off x="3568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Freeform 43"/>
            <p:cNvSpPr/>
            <p:nvPr/>
          </p:nvSpPr>
          <p:spPr>
            <a:xfrm>
              <a:off x="2533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Freeform 44"/>
            <p:cNvSpPr/>
            <p:nvPr/>
          </p:nvSpPr>
          <p:spPr>
            <a:xfrm>
              <a:off x="37782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Freeform 45"/>
            <p:cNvSpPr/>
            <p:nvPr/>
          </p:nvSpPr>
          <p:spPr>
            <a:xfrm>
              <a:off x="27432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Freeform 46"/>
            <p:cNvSpPr/>
            <p:nvPr/>
          </p:nvSpPr>
          <p:spPr>
            <a:xfrm>
              <a:off x="39878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Freeform 47"/>
            <p:cNvSpPr/>
            <p:nvPr/>
          </p:nvSpPr>
          <p:spPr>
            <a:xfrm>
              <a:off x="29527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Freeform 48"/>
            <p:cNvSpPr/>
            <p:nvPr/>
          </p:nvSpPr>
          <p:spPr>
            <a:xfrm>
              <a:off x="4197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Freeform 49"/>
            <p:cNvSpPr/>
            <p:nvPr/>
          </p:nvSpPr>
          <p:spPr>
            <a:xfrm>
              <a:off x="31623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Freeform 50"/>
            <p:cNvSpPr/>
            <p:nvPr/>
          </p:nvSpPr>
          <p:spPr>
            <a:xfrm>
              <a:off x="4406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Freeform 51"/>
            <p:cNvSpPr/>
            <p:nvPr/>
          </p:nvSpPr>
          <p:spPr>
            <a:xfrm>
              <a:off x="3371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Freeform 52"/>
            <p:cNvSpPr/>
            <p:nvPr/>
          </p:nvSpPr>
          <p:spPr>
            <a:xfrm>
              <a:off x="4616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Freeform 53"/>
            <p:cNvSpPr/>
            <p:nvPr/>
          </p:nvSpPr>
          <p:spPr>
            <a:xfrm>
              <a:off x="3581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Freeform 54"/>
            <p:cNvSpPr/>
            <p:nvPr/>
          </p:nvSpPr>
          <p:spPr>
            <a:xfrm>
              <a:off x="4826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Freeform 55"/>
            <p:cNvSpPr/>
            <p:nvPr/>
          </p:nvSpPr>
          <p:spPr>
            <a:xfrm>
              <a:off x="3790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Freeform 56"/>
            <p:cNvSpPr/>
            <p:nvPr/>
          </p:nvSpPr>
          <p:spPr>
            <a:xfrm>
              <a:off x="5035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Freeform 57"/>
            <p:cNvSpPr/>
            <p:nvPr/>
          </p:nvSpPr>
          <p:spPr>
            <a:xfrm>
              <a:off x="4000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Freeform 58"/>
            <p:cNvSpPr/>
            <p:nvPr/>
          </p:nvSpPr>
          <p:spPr>
            <a:xfrm>
              <a:off x="5245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Freeform 59"/>
            <p:cNvSpPr/>
            <p:nvPr/>
          </p:nvSpPr>
          <p:spPr>
            <a:xfrm>
              <a:off x="4210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Freeform 60"/>
            <p:cNvSpPr/>
            <p:nvPr/>
          </p:nvSpPr>
          <p:spPr>
            <a:xfrm>
              <a:off x="5454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Freeform 61"/>
            <p:cNvSpPr/>
            <p:nvPr/>
          </p:nvSpPr>
          <p:spPr>
            <a:xfrm>
              <a:off x="4419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Freeform 62"/>
            <p:cNvSpPr/>
            <p:nvPr/>
          </p:nvSpPr>
          <p:spPr>
            <a:xfrm>
              <a:off x="5664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Freeform 63"/>
            <p:cNvSpPr/>
            <p:nvPr/>
          </p:nvSpPr>
          <p:spPr>
            <a:xfrm>
              <a:off x="4629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Freeform 64"/>
            <p:cNvSpPr/>
            <p:nvPr/>
          </p:nvSpPr>
          <p:spPr>
            <a:xfrm>
              <a:off x="5873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Freeform 65"/>
            <p:cNvSpPr/>
            <p:nvPr/>
          </p:nvSpPr>
          <p:spPr>
            <a:xfrm>
              <a:off x="4838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Freeform 66"/>
            <p:cNvSpPr/>
            <p:nvPr/>
          </p:nvSpPr>
          <p:spPr>
            <a:xfrm>
              <a:off x="6083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7" name="Freeform 67"/>
            <p:cNvSpPr/>
            <p:nvPr/>
          </p:nvSpPr>
          <p:spPr>
            <a:xfrm>
              <a:off x="5048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8" name="Freeform 68"/>
            <p:cNvSpPr/>
            <p:nvPr/>
          </p:nvSpPr>
          <p:spPr>
            <a:xfrm>
              <a:off x="6292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9" name="Freeform 69"/>
            <p:cNvSpPr/>
            <p:nvPr/>
          </p:nvSpPr>
          <p:spPr>
            <a:xfrm>
              <a:off x="5257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0" name="Freeform 70"/>
            <p:cNvSpPr/>
            <p:nvPr/>
          </p:nvSpPr>
          <p:spPr>
            <a:xfrm>
              <a:off x="6502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1" name="Freeform 71"/>
            <p:cNvSpPr/>
            <p:nvPr/>
          </p:nvSpPr>
          <p:spPr>
            <a:xfrm>
              <a:off x="5467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2" name="Freeform 72"/>
            <p:cNvSpPr/>
            <p:nvPr/>
          </p:nvSpPr>
          <p:spPr>
            <a:xfrm>
              <a:off x="6711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Freeform 73"/>
            <p:cNvSpPr/>
            <p:nvPr/>
          </p:nvSpPr>
          <p:spPr>
            <a:xfrm>
              <a:off x="5676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4" name="Freeform 74"/>
            <p:cNvSpPr/>
            <p:nvPr/>
          </p:nvSpPr>
          <p:spPr>
            <a:xfrm>
              <a:off x="6921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Freeform 75"/>
            <p:cNvSpPr/>
            <p:nvPr/>
          </p:nvSpPr>
          <p:spPr>
            <a:xfrm>
              <a:off x="5886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Freeform 76"/>
            <p:cNvSpPr/>
            <p:nvPr/>
          </p:nvSpPr>
          <p:spPr>
            <a:xfrm>
              <a:off x="7131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Freeform 77"/>
            <p:cNvSpPr/>
            <p:nvPr/>
          </p:nvSpPr>
          <p:spPr>
            <a:xfrm>
              <a:off x="6096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Freeform 78"/>
            <p:cNvSpPr/>
            <p:nvPr/>
          </p:nvSpPr>
          <p:spPr>
            <a:xfrm>
              <a:off x="7340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Freeform 79"/>
            <p:cNvSpPr/>
            <p:nvPr/>
          </p:nvSpPr>
          <p:spPr>
            <a:xfrm>
              <a:off x="6305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Freeform 80"/>
            <p:cNvSpPr/>
            <p:nvPr/>
          </p:nvSpPr>
          <p:spPr>
            <a:xfrm>
              <a:off x="7550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Freeform 81"/>
            <p:cNvSpPr/>
            <p:nvPr/>
          </p:nvSpPr>
          <p:spPr>
            <a:xfrm>
              <a:off x="6515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2" name="Freeform 82"/>
            <p:cNvSpPr/>
            <p:nvPr/>
          </p:nvSpPr>
          <p:spPr>
            <a:xfrm>
              <a:off x="7759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3" name="Freeform 83"/>
            <p:cNvSpPr/>
            <p:nvPr/>
          </p:nvSpPr>
          <p:spPr>
            <a:xfrm>
              <a:off x="6724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4" name="Freeform 84"/>
            <p:cNvSpPr/>
            <p:nvPr/>
          </p:nvSpPr>
          <p:spPr>
            <a:xfrm>
              <a:off x="7962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5" name="Freeform 85"/>
            <p:cNvSpPr/>
            <p:nvPr/>
          </p:nvSpPr>
          <p:spPr>
            <a:xfrm>
              <a:off x="6927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6" name="Freeform 86"/>
            <p:cNvSpPr/>
            <p:nvPr/>
          </p:nvSpPr>
          <p:spPr>
            <a:xfrm>
              <a:off x="8172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Freeform 87"/>
            <p:cNvSpPr/>
            <p:nvPr/>
          </p:nvSpPr>
          <p:spPr>
            <a:xfrm>
              <a:off x="7137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Freeform 88"/>
            <p:cNvSpPr/>
            <p:nvPr/>
          </p:nvSpPr>
          <p:spPr>
            <a:xfrm>
              <a:off x="8382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Freeform 89"/>
            <p:cNvSpPr/>
            <p:nvPr/>
          </p:nvSpPr>
          <p:spPr>
            <a:xfrm>
              <a:off x="7346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Freeform 90"/>
            <p:cNvSpPr/>
            <p:nvPr/>
          </p:nvSpPr>
          <p:spPr>
            <a:xfrm>
              <a:off x="8591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Freeform 91"/>
            <p:cNvSpPr/>
            <p:nvPr/>
          </p:nvSpPr>
          <p:spPr>
            <a:xfrm>
              <a:off x="7556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Freeform 92"/>
            <p:cNvSpPr/>
            <p:nvPr/>
          </p:nvSpPr>
          <p:spPr>
            <a:xfrm>
              <a:off x="8801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3" name="Freeform 93"/>
            <p:cNvSpPr/>
            <p:nvPr/>
          </p:nvSpPr>
          <p:spPr>
            <a:xfrm>
              <a:off x="7766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4" name="Freeform 95"/>
            <p:cNvSpPr/>
            <p:nvPr/>
          </p:nvSpPr>
          <p:spPr>
            <a:xfrm>
              <a:off x="7975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5" name="Freeform 96"/>
            <p:cNvSpPr/>
            <p:nvPr/>
          </p:nvSpPr>
          <p:spPr>
            <a:xfrm>
              <a:off x="8185150" y="-1274796"/>
              <a:ext cx="958850" cy="962025"/>
            </a:xfrm>
            <a:custGeom>
              <a:avLst/>
              <a:gdLst/>
              <a:cxnLst>
                <a:cxn ang="0">
                  <a:pos x="70" y="606"/>
                </a:cxn>
                <a:cxn ang="0">
                  <a:pos x="604" y="72"/>
                </a:cxn>
                <a:cxn ang="0">
                  <a:pos x="604" y="0"/>
                </a:cxn>
                <a:cxn ang="0">
                  <a:pos x="0" y="604"/>
                </a:cxn>
                <a:cxn ang="0">
                  <a:pos x="70" y="606"/>
                </a:cxn>
              </a:cxnLst>
              <a:rect l="0" t="0" r="r" b="b"/>
              <a:pathLst>
                <a:path w="604" h="606">
                  <a:moveTo>
                    <a:pt x="70" y="606"/>
                  </a:moveTo>
                  <a:lnTo>
                    <a:pt x="604" y="72"/>
                  </a:lnTo>
                  <a:lnTo>
                    <a:pt x="604" y="0"/>
                  </a:lnTo>
                  <a:lnTo>
                    <a:pt x="0" y="604"/>
                  </a:lnTo>
                  <a:lnTo>
                    <a:pt x="70" y="606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6" name="Freeform 97"/>
            <p:cNvSpPr/>
            <p:nvPr/>
          </p:nvSpPr>
          <p:spPr>
            <a:xfrm>
              <a:off x="8394700" y="-1065246"/>
              <a:ext cx="749300" cy="752475"/>
            </a:xfrm>
            <a:custGeom>
              <a:avLst/>
              <a:gdLst/>
              <a:cxnLst>
                <a:cxn ang="0">
                  <a:pos x="70" y="474"/>
                </a:cxn>
                <a:cxn ang="0">
                  <a:pos x="472" y="72"/>
                </a:cxn>
                <a:cxn ang="0">
                  <a:pos x="472" y="0"/>
                </a:cxn>
                <a:cxn ang="0">
                  <a:pos x="0" y="472"/>
                </a:cxn>
                <a:cxn ang="0">
                  <a:pos x="70" y="474"/>
                </a:cxn>
              </a:cxnLst>
              <a:rect l="0" t="0" r="r" b="b"/>
              <a:pathLst>
                <a:path w="472" h="474">
                  <a:moveTo>
                    <a:pt x="70" y="474"/>
                  </a:moveTo>
                  <a:lnTo>
                    <a:pt x="472" y="72"/>
                  </a:lnTo>
                  <a:lnTo>
                    <a:pt x="472" y="0"/>
                  </a:lnTo>
                  <a:lnTo>
                    <a:pt x="0" y="472"/>
                  </a:lnTo>
                  <a:lnTo>
                    <a:pt x="70" y="47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7" name="Freeform 98"/>
            <p:cNvSpPr/>
            <p:nvPr/>
          </p:nvSpPr>
          <p:spPr>
            <a:xfrm>
              <a:off x="8604250" y="-855696"/>
              <a:ext cx="539750" cy="542925"/>
            </a:xfrm>
            <a:custGeom>
              <a:avLst/>
              <a:gdLst/>
              <a:cxnLst>
                <a:cxn ang="0">
                  <a:pos x="70" y="342"/>
                </a:cxn>
                <a:cxn ang="0">
                  <a:pos x="340" y="72"/>
                </a:cxn>
                <a:cxn ang="0">
                  <a:pos x="340" y="0"/>
                </a:cxn>
                <a:cxn ang="0">
                  <a:pos x="0" y="340"/>
                </a:cxn>
                <a:cxn ang="0">
                  <a:pos x="70" y="342"/>
                </a:cxn>
              </a:cxnLst>
              <a:rect l="0" t="0" r="r" b="b"/>
              <a:pathLst>
                <a:path w="340" h="342">
                  <a:moveTo>
                    <a:pt x="70" y="342"/>
                  </a:moveTo>
                  <a:lnTo>
                    <a:pt x="340" y="72"/>
                  </a:lnTo>
                  <a:lnTo>
                    <a:pt x="340" y="0"/>
                  </a:lnTo>
                  <a:lnTo>
                    <a:pt x="0" y="340"/>
                  </a:lnTo>
                  <a:lnTo>
                    <a:pt x="70" y="34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8" name="Freeform 99"/>
            <p:cNvSpPr/>
            <p:nvPr/>
          </p:nvSpPr>
          <p:spPr>
            <a:xfrm>
              <a:off x="8813800" y="-646146"/>
              <a:ext cx="330200" cy="333375"/>
            </a:xfrm>
            <a:custGeom>
              <a:avLst/>
              <a:gdLst/>
              <a:cxnLst>
                <a:cxn ang="0">
                  <a:pos x="70" y="210"/>
                </a:cxn>
                <a:cxn ang="0">
                  <a:pos x="208" y="72"/>
                </a:cxn>
                <a:cxn ang="0">
                  <a:pos x="208" y="0"/>
                </a:cxn>
                <a:cxn ang="0">
                  <a:pos x="0" y="208"/>
                </a:cxn>
                <a:cxn ang="0">
                  <a:pos x="70" y="210"/>
                </a:cxn>
              </a:cxnLst>
              <a:rect l="0" t="0" r="r" b="b"/>
              <a:pathLst>
                <a:path w="208" h="210">
                  <a:moveTo>
                    <a:pt x="70" y="210"/>
                  </a:moveTo>
                  <a:lnTo>
                    <a:pt x="208" y="72"/>
                  </a:lnTo>
                  <a:lnTo>
                    <a:pt x="208" y="0"/>
                  </a:lnTo>
                  <a:lnTo>
                    <a:pt x="0" y="208"/>
                  </a:lnTo>
                  <a:lnTo>
                    <a:pt x="70" y="210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9" name="Freeform 100"/>
            <p:cNvSpPr/>
            <p:nvPr/>
          </p:nvSpPr>
          <p:spPr>
            <a:xfrm>
              <a:off x="9023350" y="-436596"/>
              <a:ext cx="120650" cy="123825"/>
            </a:xfrm>
            <a:custGeom>
              <a:avLst/>
              <a:gdLst/>
              <a:cxnLst>
                <a:cxn ang="0">
                  <a:pos x="70" y="78"/>
                </a:cxn>
                <a:cxn ang="0">
                  <a:pos x="76" y="72"/>
                </a:cxn>
                <a:cxn ang="0">
                  <a:pos x="76" y="0"/>
                </a:cxn>
                <a:cxn ang="0">
                  <a:pos x="0" y="76"/>
                </a:cxn>
                <a:cxn ang="0">
                  <a:pos x="70" y="78"/>
                </a:cxn>
              </a:cxnLst>
              <a:rect l="0" t="0" r="r" b="b"/>
              <a:pathLst>
                <a:path w="76" h="78">
                  <a:moveTo>
                    <a:pt x="70" y="78"/>
                  </a:moveTo>
                  <a:lnTo>
                    <a:pt x="76" y="72"/>
                  </a:lnTo>
                  <a:lnTo>
                    <a:pt x="76" y="0"/>
                  </a:lnTo>
                  <a:lnTo>
                    <a:pt x="0" y="76"/>
                  </a:lnTo>
                  <a:lnTo>
                    <a:pt x="70" y="78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0" name="직사각형 99"/>
          <p:cNvSpPr/>
          <p:nvPr/>
        </p:nvSpPr>
        <p:spPr>
          <a:xfrm flipH="1">
            <a:off x="0" y="1928802"/>
            <a:ext cx="1285852" cy="4929198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1" name="그룹 100"/>
          <p:cNvGrpSpPr/>
          <p:nvPr/>
        </p:nvGrpSpPr>
        <p:grpSpPr>
          <a:xfrm rot="0">
            <a:off x="0" y="285728"/>
            <a:ext cx="9144000" cy="1651237"/>
            <a:chOff x="0" y="576705"/>
            <a:chExt cx="9144000" cy="1651237"/>
          </a:xfrm>
        </p:grpSpPr>
        <p:sp>
          <p:nvSpPr>
            <p:cNvPr id="102" name="직사각형 101"/>
            <p:cNvSpPr/>
            <p:nvPr/>
          </p:nvSpPr>
          <p:spPr>
            <a:xfrm flipH="1">
              <a:off x="0" y="576705"/>
              <a:ext cx="1285852" cy="165123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cxnSp>
          <p:nvCxnSpPr>
            <p:cNvPr id="103" name="직선 연결선 102"/>
            <p:cNvCxnSpPr/>
            <p:nvPr/>
          </p:nvCxnSpPr>
          <p:spPr>
            <a:xfrm flipH="1" flipV="1">
              <a:off x="0" y="600051"/>
              <a:ext cx="9144000" cy="1588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그룹 103"/>
          <p:cNvGrpSpPr/>
          <p:nvPr/>
        </p:nvGrpSpPr>
        <p:grpSpPr>
          <a:xfrm rot="0">
            <a:off x="0" y="-1"/>
            <a:ext cx="9143999" cy="285729"/>
            <a:chOff x="0" y="-1"/>
            <a:chExt cx="9143999" cy="571480"/>
          </a:xfrm>
        </p:grpSpPr>
        <p:sp>
          <p:nvSpPr>
            <p:cNvPr id="105" name="직사각형 104"/>
            <p:cNvSpPr/>
            <p:nvPr/>
          </p:nvSpPr>
          <p:spPr>
            <a:xfrm flipH="1">
              <a:off x="0" y="-1"/>
              <a:ext cx="9143999" cy="571480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25000"/>
                    <a:lumOff val="7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6" name="직사각형 105"/>
            <p:cNvSpPr/>
            <p:nvPr/>
          </p:nvSpPr>
          <p:spPr>
            <a:xfrm flipH="1">
              <a:off x="0" y="-1"/>
              <a:ext cx="1271451" cy="571480"/>
            </a:xfrm>
            <a:prstGeom prst="rect">
              <a:avLst/>
            </a:prstGeom>
            <a:solidFill>
              <a:schemeClr val="tx1">
                <a:lumMod val="10000"/>
                <a:lumOff val="90000"/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7" name="제목 1"/>
          <p:cNvSpPr>
            <a:spLocks noGrp="1"/>
          </p:cNvSpPr>
          <p:nvPr>
            <p:ph type="title" idx="0"/>
          </p:nvPr>
        </p:nvSpPr>
        <p:spPr>
          <a:xfrm>
            <a:off x="1643042" y="3643303"/>
            <a:ext cx="6931670" cy="928705"/>
          </a:xfrm>
        </p:spPr>
        <p:txBody>
          <a:bodyPr anchor="t"/>
          <a:lstStyle>
            <a:lvl1pPr algn="r">
              <a:defRPr sz="4400" b="0" cap="all"/>
            </a:lvl1pPr>
          </a:lstStyle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08" name="텍스트 개체 틀 2"/>
          <p:cNvSpPr>
            <a:spLocks noGrp="1"/>
          </p:cNvSpPr>
          <p:nvPr>
            <p:ph type="body" idx="1"/>
          </p:nvPr>
        </p:nvSpPr>
        <p:spPr>
          <a:xfrm>
            <a:off x="1643043" y="3214686"/>
            <a:ext cx="6858048" cy="428617"/>
          </a:xfrm>
        </p:spPr>
        <p:txBody>
          <a:bodyPr anchor="b">
            <a:noAutofit/>
          </a:bodyPr>
          <a:lstStyle>
            <a:lvl1pPr marL="0" indent="0" algn="r">
              <a:buNone/>
              <a:defRPr sz="24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4B5D8D85-D8F1-41B9-A412-4CA7948E60E2}" type="datetimeFigureOut">
              <a:rPr lang="ko-KR" altLang="en-US"/>
              <a:pPr/>
              <a:t>2017-03-28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CFF97BFC-7AC6-48EA-B128-E54479BD4B7D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33374" y="1314450"/>
            <a:ext cx="4157693" cy="49625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6pPr>
            <a:lvl7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7pPr>
            <a:lvl8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8pPr>
            <a:lvl9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2932" y="1314450"/>
            <a:ext cx="4157693" cy="49625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6pPr>
            <a:lvl7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7pPr>
            <a:lvl8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8pPr>
            <a:lvl9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D8D7A7C4-C82A-4D21-9AB0-F0C5A1D3EF09}" type="datetimeFigureOut">
              <a:rPr lang="ko-KR" altLang="en-US"/>
              <a:pPr/>
              <a:t>2017-03-28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 sz="3600"/>
            </a:lvl1pPr>
          </a:lstStyle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D8D7A7C4-C82A-4D21-9AB0-F0C5A1D3EF09}" type="datetimeFigureOut">
              <a:rPr lang="ko-KR" altLang="en-US"/>
              <a:pPr/>
              <a:t>2017-03-28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6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333375" y="1323134"/>
            <a:ext cx="8477250" cy="4953841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D8D7A7C4-C82A-4D21-9AB0-F0C5A1D3EF09}" type="datetimeFigureOut">
              <a:rPr lang="ko-KR" altLang="en-US"/>
              <a:pPr/>
              <a:t>2017-03-28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sz="quarter" idx="1"/>
          </p:nvPr>
        </p:nvSpPr>
        <p:spPr>
          <a:xfrm>
            <a:off x="333375" y="1313963"/>
            <a:ext cx="4162425" cy="2338876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내용 개체 틀 3"/>
          <p:cNvSpPr>
            <a:spLocks noGrp="1"/>
          </p:cNvSpPr>
          <p:nvPr>
            <p:ph sz="quarter" idx="2"/>
          </p:nvPr>
        </p:nvSpPr>
        <p:spPr>
          <a:xfrm>
            <a:off x="4648199" y="1313963"/>
            <a:ext cx="4162425" cy="2338876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8" name="내용 개체 틀 4"/>
          <p:cNvSpPr>
            <a:spLocks noGrp="1"/>
          </p:cNvSpPr>
          <p:nvPr>
            <p:ph sz="quarter" idx="3"/>
          </p:nvPr>
        </p:nvSpPr>
        <p:spPr>
          <a:xfrm>
            <a:off x="332203" y="3938099"/>
            <a:ext cx="4162425" cy="2338876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9" name="내용 개체 틀 5"/>
          <p:cNvSpPr>
            <a:spLocks noGrp="1"/>
          </p:cNvSpPr>
          <p:nvPr>
            <p:ph sz="quarter" idx="4"/>
          </p:nvPr>
        </p:nvSpPr>
        <p:spPr>
          <a:xfrm>
            <a:off x="4647027" y="3938099"/>
            <a:ext cx="4162425" cy="2338876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D8D7A7C4-C82A-4D21-9AB0-F0C5A1D3EF09}" type="datetimeFigureOut">
              <a:rPr lang="ko-KR" altLang="en-US"/>
              <a:pPr/>
              <a:t>2017-03-28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234"/>
          <p:cNvGrpSpPr/>
          <p:nvPr/>
        </p:nvGrpSpPr>
        <p:grpSpPr>
          <a:xfrm rot="0">
            <a:off x="0" y="5286367"/>
            <a:ext cx="9144000" cy="1571633"/>
            <a:chOff x="0" y="-1357346"/>
            <a:chExt cx="9144000" cy="1044575"/>
          </a:xfrm>
          <a:solidFill>
            <a:schemeClr val="tx2">
              <a:lumMod val="20000"/>
              <a:lumOff val="80000"/>
              <a:alpha val="49000"/>
            </a:schemeClr>
          </a:solidFill>
        </p:grpSpPr>
        <p:sp>
          <p:nvSpPr>
            <p:cNvPr id="9" name="Freeform 8"/>
            <p:cNvSpPr/>
            <p:nvPr/>
          </p:nvSpPr>
          <p:spPr>
            <a:xfrm>
              <a:off x="6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0" name="Freeform 9"/>
            <p:cNvSpPr/>
            <p:nvPr/>
          </p:nvSpPr>
          <p:spPr>
            <a:xfrm>
              <a:off x="0" y="-1350996"/>
              <a:ext cx="120650" cy="120650"/>
            </a:xfrm>
            <a:custGeom>
              <a:avLst/>
              <a:gdLst/>
              <a:cxnLst>
                <a:cxn ang="0">
                  <a:pos x="4" y="0"/>
                </a:cxn>
                <a:cxn ang="0">
                  <a:pos x="0" y="4"/>
                </a:cxn>
                <a:cxn ang="0">
                  <a:pos x="0" y="76"/>
                </a:cxn>
                <a:cxn ang="0">
                  <a:pos x="76" y="0"/>
                </a:cxn>
                <a:cxn ang="0">
                  <a:pos x="4" y="0"/>
                </a:cxn>
              </a:cxnLst>
              <a:rect l="0" t="0" r="r" b="b"/>
              <a:pathLst>
                <a:path w="76" h="76">
                  <a:moveTo>
                    <a:pt x="4" y="0"/>
                  </a:moveTo>
                  <a:lnTo>
                    <a:pt x="0" y="4"/>
                  </a:lnTo>
                  <a:lnTo>
                    <a:pt x="0" y="76"/>
                  </a:lnTo>
                  <a:lnTo>
                    <a:pt x="76" y="0"/>
                  </a:lnTo>
                  <a:lnTo>
                    <a:pt x="4" y="0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1" name="Freeform 10"/>
            <p:cNvSpPr/>
            <p:nvPr/>
          </p:nvSpPr>
          <p:spPr>
            <a:xfrm>
              <a:off x="215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2" name="Freeform 11"/>
            <p:cNvSpPr/>
            <p:nvPr/>
          </p:nvSpPr>
          <p:spPr>
            <a:xfrm>
              <a:off x="0" y="-1350996"/>
              <a:ext cx="330200" cy="330200"/>
            </a:xfrm>
            <a:custGeom>
              <a:avLst/>
              <a:gdLst/>
              <a:cxnLst>
                <a:cxn ang="0">
                  <a:pos x="136" y="0"/>
                </a:cxn>
                <a:cxn ang="0">
                  <a:pos x="0" y="136"/>
                </a:cxn>
                <a:cxn ang="0">
                  <a:pos x="0" y="208"/>
                </a:cxn>
                <a:cxn ang="0">
                  <a:pos x="208" y="0"/>
                </a:cxn>
                <a:cxn ang="0">
                  <a:pos x="136" y="0"/>
                </a:cxn>
              </a:cxnLst>
              <a:rect l="0" t="0" r="r" b="b"/>
              <a:pathLst>
                <a:path w="208" h="208">
                  <a:moveTo>
                    <a:pt x="136" y="0"/>
                  </a:moveTo>
                  <a:lnTo>
                    <a:pt x="0" y="136"/>
                  </a:lnTo>
                  <a:lnTo>
                    <a:pt x="0" y="208"/>
                  </a:lnTo>
                  <a:lnTo>
                    <a:pt x="208" y="0"/>
                  </a:lnTo>
                  <a:lnTo>
                    <a:pt x="136" y="0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3" name="Freeform 12"/>
            <p:cNvSpPr/>
            <p:nvPr/>
          </p:nvSpPr>
          <p:spPr>
            <a:xfrm>
              <a:off x="425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4" name="Freeform 13"/>
            <p:cNvSpPr/>
            <p:nvPr/>
          </p:nvSpPr>
          <p:spPr>
            <a:xfrm>
              <a:off x="0" y="-1350996"/>
              <a:ext cx="539750" cy="539750"/>
            </a:xfrm>
            <a:custGeom>
              <a:avLst/>
              <a:gdLst/>
              <a:cxnLst>
                <a:cxn ang="0">
                  <a:pos x="268" y="0"/>
                </a:cxn>
                <a:cxn ang="0">
                  <a:pos x="0" y="268"/>
                </a:cxn>
                <a:cxn ang="0">
                  <a:pos x="0" y="340"/>
                </a:cxn>
                <a:cxn ang="0">
                  <a:pos x="340" y="0"/>
                </a:cxn>
                <a:cxn ang="0">
                  <a:pos x="268" y="0"/>
                </a:cxn>
              </a:cxnLst>
              <a:rect l="0" t="0" r="r" b="b"/>
              <a:pathLst>
                <a:path w="340" h="340">
                  <a:moveTo>
                    <a:pt x="268" y="0"/>
                  </a:moveTo>
                  <a:lnTo>
                    <a:pt x="0" y="268"/>
                  </a:lnTo>
                  <a:lnTo>
                    <a:pt x="0" y="340"/>
                  </a:lnTo>
                  <a:lnTo>
                    <a:pt x="340" y="0"/>
                  </a:lnTo>
                  <a:lnTo>
                    <a:pt x="268" y="0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5" name="Freeform 14"/>
            <p:cNvSpPr/>
            <p:nvPr/>
          </p:nvSpPr>
          <p:spPr>
            <a:xfrm>
              <a:off x="635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6" name="Freeform 15"/>
            <p:cNvSpPr/>
            <p:nvPr/>
          </p:nvSpPr>
          <p:spPr>
            <a:xfrm>
              <a:off x="0" y="-1350996"/>
              <a:ext cx="749300" cy="749300"/>
            </a:xfrm>
            <a:custGeom>
              <a:avLst/>
              <a:gdLst/>
              <a:cxnLst>
                <a:cxn ang="0">
                  <a:pos x="400" y="0"/>
                </a:cxn>
                <a:cxn ang="0">
                  <a:pos x="0" y="400"/>
                </a:cxn>
                <a:cxn ang="0">
                  <a:pos x="0" y="472"/>
                </a:cxn>
                <a:cxn ang="0">
                  <a:pos x="472" y="0"/>
                </a:cxn>
                <a:cxn ang="0">
                  <a:pos x="400" y="0"/>
                </a:cxn>
              </a:cxnLst>
              <a:rect l="0" t="0" r="r" b="b"/>
              <a:pathLst>
                <a:path w="472" h="472">
                  <a:moveTo>
                    <a:pt x="400" y="0"/>
                  </a:moveTo>
                  <a:lnTo>
                    <a:pt x="0" y="400"/>
                  </a:lnTo>
                  <a:lnTo>
                    <a:pt x="0" y="472"/>
                  </a:lnTo>
                  <a:lnTo>
                    <a:pt x="472" y="0"/>
                  </a:lnTo>
                  <a:lnTo>
                    <a:pt x="400" y="0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7" name="Freeform 16"/>
            <p:cNvSpPr/>
            <p:nvPr/>
          </p:nvSpPr>
          <p:spPr>
            <a:xfrm>
              <a:off x="844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8" name="Freeform 17"/>
            <p:cNvSpPr/>
            <p:nvPr/>
          </p:nvSpPr>
          <p:spPr>
            <a:xfrm>
              <a:off x="0" y="-1350996"/>
              <a:ext cx="958850" cy="958850"/>
            </a:xfrm>
            <a:custGeom>
              <a:avLst/>
              <a:gdLst/>
              <a:cxnLst>
                <a:cxn ang="0">
                  <a:pos x="532" y="0"/>
                </a:cxn>
                <a:cxn ang="0">
                  <a:pos x="0" y="532"/>
                </a:cxn>
                <a:cxn ang="0">
                  <a:pos x="0" y="604"/>
                </a:cxn>
                <a:cxn ang="0">
                  <a:pos x="604" y="0"/>
                </a:cxn>
                <a:cxn ang="0">
                  <a:pos x="532" y="0"/>
                </a:cxn>
              </a:cxnLst>
              <a:rect l="0" t="0" r="r" b="b"/>
              <a:pathLst>
                <a:path w="604" h="604">
                  <a:moveTo>
                    <a:pt x="532" y="0"/>
                  </a:moveTo>
                  <a:lnTo>
                    <a:pt x="0" y="532"/>
                  </a:lnTo>
                  <a:lnTo>
                    <a:pt x="0" y="604"/>
                  </a:lnTo>
                  <a:lnTo>
                    <a:pt x="604" y="0"/>
                  </a:lnTo>
                  <a:lnTo>
                    <a:pt x="532" y="0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9" name="Freeform 18"/>
            <p:cNvSpPr/>
            <p:nvPr/>
          </p:nvSpPr>
          <p:spPr>
            <a:xfrm>
              <a:off x="1054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0" name="Freeform 19"/>
            <p:cNvSpPr/>
            <p:nvPr/>
          </p:nvSpPr>
          <p:spPr>
            <a:xfrm>
              <a:off x="19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1" name="Freeform 20"/>
            <p:cNvSpPr/>
            <p:nvPr/>
          </p:nvSpPr>
          <p:spPr>
            <a:xfrm>
              <a:off x="1263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2" name="Freeform 21"/>
            <p:cNvSpPr/>
            <p:nvPr/>
          </p:nvSpPr>
          <p:spPr>
            <a:xfrm>
              <a:off x="228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3" name="Freeform 22"/>
            <p:cNvSpPr/>
            <p:nvPr/>
          </p:nvSpPr>
          <p:spPr>
            <a:xfrm>
              <a:off x="1473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4" name="Freeform 23"/>
            <p:cNvSpPr/>
            <p:nvPr/>
          </p:nvSpPr>
          <p:spPr>
            <a:xfrm>
              <a:off x="438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5" name="Freeform 24"/>
            <p:cNvSpPr/>
            <p:nvPr/>
          </p:nvSpPr>
          <p:spPr>
            <a:xfrm>
              <a:off x="1682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6" name="Freeform 25"/>
            <p:cNvSpPr/>
            <p:nvPr/>
          </p:nvSpPr>
          <p:spPr>
            <a:xfrm>
              <a:off x="647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7" name="Freeform 26"/>
            <p:cNvSpPr/>
            <p:nvPr/>
          </p:nvSpPr>
          <p:spPr>
            <a:xfrm>
              <a:off x="1892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8" name="Freeform 27"/>
            <p:cNvSpPr/>
            <p:nvPr/>
          </p:nvSpPr>
          <p:spPr>
            <a:xfrm>
              <a:off x="857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9" name="Freeform 28"/>
            <p:cNvSpPr/>
            <p:nvPr/>
          </p:nvSpPr>
          <p:spPr>
            <a:xfrm>
              <a:off x="2101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0" name="Freeform 29"/>
            <p:cNvSpPr/>
            <p:nvPr/>
          </p:nvSpPr>
          <p:spPr>
            <a:xfrm>
              <a:off x="1066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1" name="Freeform 30"/>
            <p:cNvSpPr/>
            <p:nvPr/>
          </p:nvSpPr>
          <p:spPr>
            <a:xfrm>
              <a:off x="2311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2" name="Freeform 31"/>
            <p:cNvSpPr/>
            <p:nvPr/>
          </p:nvSpPr>
          <p:spPr>
            <a:xfrm>
              <a:off x="1276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3" name="Freeform 32"/>
            <p:cNvSpPr/>
            <p:nvPr/>
          </p:nvSpPr>
          <p:spPr>
            <a:xfrm>
              <a:off x="2520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4" name="Freeform 33"/>
            <p:cNvSpPr/>
            <p:nvPr/>
          </p:nvSpPr>
          <p:spPr>
            <a:xfrm>
              <a:off x="1485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5" name="Freeform 34"/>
            <p:cNvSpPr/>
            <p:nvPr/>
          </p:nvSpPr>
          <p:spPr>
            <a:xfrm>
              <a:off x="2730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6" name="Freeform 35"/>
            <p:cNvSpPr/>
            <p:nvPr/>
          </p:nvSpPr>
          <p:spPr>
            <a:xfrm>
              <a:off x="1695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7" name="Freeform 36"/>
            <p:cNvSpPr/>
            <p:nvPr/>
          </p:nvSpPr>
          <p:spPr>
            <a:xfrm>
              <a:off x="2940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8" name="Freeform 37"/>
            <p:cNvSpPr/>
            <p:nvPr/>
          </p:nvSpPr>
          <p:spPr>
            <a:xfrm>
              <a:off x="1905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9" name="Freeform 38"/>
            <p:cNvSpPr/>
            <p:nvPr/>
          </p:nvSpPr>
          <p:spPr>
            <a:xfrm>
              <a:off x="3149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0" name="Freeform 39"/>
            <p:cNvSpPr/>
            <p:nvPr/>
          </p:nvSpPr>
          <p:spPr>
            <a:xfrm>
              <a:off x="2114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1" name="Freeform 40"/>
            <p:cNvSpPr/>
            <p:nvPr/>
          </p:nvSpPr>
          <p:spPr>
            <a:xfrm>
              <a:off x="3359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2" name="Freeform 41"/>
            <p:cNvSpPr/>
            <p:nvPr/>
          </p:nvSpPr>
          <p:spPr>
            <a:xfrm>
              <a:off x="2324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3" name="Freeform 42"/>
            <p:cNvSpPr/>
            <p:nvPr/>
          </p:nvSpPr>
          <p:spPr>
            <a:xfrm>
              <a:off x="3568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4" name="Freeform 43"/>
            <p:cNvSpPr/>
            <p:nvPr/>
          </p:nvSpPr>
          <p:spPr>
            <a:xfrm>
              <a:off x="2533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5" name="Freeform 44"/>
            <p:cNvSpPr/>
            <p:nvPr/>
          </p:nvSpPr>
          <p:spPr>
            <a:xfrm>
              <a:off x="37782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6" name="Freeform 45"/>
            <p:cNvSpPr/>
            <p:nvPr/>
          </p:nvSpPr>
          <p:spPr>
            <a:xfrm>
              <a:off x="27432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7" name="Freeform 46"/>
            <p:cNvSpPr/>
            <p:nvPr/>
          </p:nvSpPr>
          <p:spPr>
            <a:xfrm>
              <a:off x="39878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8" name="Freeform 47"/>
            <p:cNvSpPr/>
            <p:nvPr/>
          </p:nvSpPr>
          <p:spPr>
            <a:xfrm>
              <a:off x="29527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9" name="Freeform 48"/>
            <p:cNvSpPr/>
            <p:nvPr/>
          </p:nvSpPr>
          <p:spPr>
            <a:xfrm>
              <a:off x="4197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0" name="Freeform 49"/>
            <p:cNvSpPr/>
            <p:nvPr/>
          </p:nvSpPr>
          <p:spPr>
            <a:xfrm>
              <a:off x="31623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1" name="Freeform 50"/>
            <p:cNvSpPr/>
            <p:nvPr/>
          </p:nvSpPr>
          <p:spPr>
            <a:xfrm>
              <a:off x="4406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2" name="Freeform 51"/>
            <p:cNvSpPr/>
            <p:nvPr/>
          </p:nvSpPr>
          <p:spPr>
            <a:xfrm>
              <a:off x="3371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3" name="Freeform 52"/>
            <p:cNvSpPr/>
            <p:nvPr/>
          </p:nvSpPr>
          <p:spPr>
            <a:xfrm>
              <a:off x="4616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4" name="Freeform 53"/>
            <p:cNvSpPr/>
            <p:nvPr/>
          </p:nvSpPr>
          <p:spPr>
            <a:xfrm>
              <a:off x="3581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5" name="Freeform 54"/>
            <p:cNvSpPr/>
            <p:nvPr/>
          </p:nvSpPr>
          <p:spPr>
            <a:xfrm>
              <a:off x="4826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6" name="Freeform 55"/>
            <p:cNvSpPr/>
            <p:nvPr/>
          </p:nvSpPr>
          <p:spPr>
            <a:xfrm>
              <a:off x="3790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7" name="Freeform 56"/>
            <p:cNvSpPr/>
            <p:nvPr/>
          </p:nvSpPr>
          <p:spPr>
            <a:xfrm>
              <a:off x="5035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8" name="Freeform 57"/>
            <p:cNvSpPr/>
            <p:nvPr/>
          </p:nvSpPr>
          <p:spPr>
            <a:xfrm>
              <a:off x="4000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9" name="Freeform 58"/>
            <p:cNvSpPr/>
            <p:nvPr/>
          </p:nvSpPr>
          <p:spPr>
            <a:xfrm>
              <a:off x="5245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0" name="Freeform 59"/>
            <p:cNvSpPr/>
            <p:nvPr/>
          </p:nvSpPr>
          <p:spPr>
            <a:xfrm>
              <a:off x="4210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1" name="Freeform 60"/>
            <p:cNvSpPr/>
            <p:nvPr/>
          </p:nvSpPr>
          <p:spPr>
            <a:xfrm>
              <a:off x="5454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2" name="Freeform 61"/>
            <p:cNvSpPr/>
            <p:nvPr/>
          </p:nvSpPr>
          <p:spPr>
            <a:xfrm>
              <a:off x="4419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3" name="Freeform 62"/>
            <p:cNvSpPr/>
            <p:nvPr/>
          </p:nvSpPr>
          <p:spPr>
            <a:xfrm>
              <a:off x="5664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4" name="Freeform 63"/>
            <p:cNvSpPr/>
            <p:nvPr/>
          </p:nvSpPr>
          <p:spPr>
            <a:xfrm>
              <a:off x="4629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5" name="Freeform 64"/>
            <p:cNvSpPr/>
            <p:nvPr/>
          </p:nvSpPr>
          <p:spPr>
            <a:xfrm>
              <a:off x="5873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6" name="Freeform 65"/>
            <p:cNvSpPr/>
            <p:nvPr/>
          </p:nvSpPr>
          <p:spPr>
            <a:xfrm>
              <a:off x="4838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7" name="Freeform 66"/>
            <p:cNvSpPr/>
            <p:nvPr/>
          </p:nvSpPr>
          <p:spPr>
            <a:xfrm>
              <a:off x="6083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8" name="Freeform 67"/>
            <p:cNvSpPr/>
            <p:nvPr/>
          </p:nvSpPr>
          <p:spPr>
            <a:xfrm>
              <a:off x="5048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9" name="Freeform 68"/>
            <p:cNvSpPr/>
            <p:nvPr/>
          </p:nvSpPr>
          <p:spPr>
            <a:xfrm>
              <a:off x="6292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70" name="Freeform 69"/>
            <p:cNvSpPr/>
            <p:nvPr/>
          </p:nvSpPr>
          <p:spPr>
            <a:xfrm>
              <a:off x="5257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71" name="Freeform 70"/>
            <p:cNvSpPr/>
            <p:nvPr/>
          </p:nvSpPr>
          <p:spPr>
            <a:xfrm>
              <a:off x="6502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72" name="Freeform 71"/>
            <p:cNvSpPr/>
            <p:nvPr/>
          </p:nvSpPr>
          <p:spPr>
            <a:xfrm>
              <a:off x="5467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73" name="Freeform 72"/>
            <p:cNvSpPr/>
            <p:nvPr/>
          </p:nvSpPr>
          <p:spPr>
            <a:xfrm>
              <a:off x="6711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74" name="Freeform 73"/>
            <p:cNvSpPr/>
            <p:nvPr/>
          </p:nvSpPr>
          <p:spPr>
            <a:xfrm>
              <a:off x="5676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75" name="Freeform 74"/>
            <p:cNvSpPr/>
            <p:nvPr/>
          </p:nvSpPr>
          <p:spPr>
            <a:xfrm>
              <a:off x="6921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76" name="Freeform 75"/>
            <p:cNvSpPr/>
            <p:nvPr/>
          </p:nvSpPr>
          <p:spPr>
            <a:xfrm>
              <a:off x="5886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77" name="Freeform 76"/>
            <p:cNvSpPr/>
            <p:nvPr/>
          </p:nvSpPr>
          <p:spPr>
            <a:xfrm>
              <a:off x="7131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78" name="Freeform 77"/>
            <p:cNvSpPr/>
            <p:nvPr/>
          </p:nvSpPr>
          <p:spPr>
            <a:xfrm>
              <a:off x="6096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79" name="Freeform 78"/>
            <p:cNvSpPr/>
            <p:nvPr/>
          </p:nvSpPr>
          <p:spPr>
            <a:xfrm>
              <a:off x="7340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80" name="Freeform 79"/>
            <p:cNvSpPr/>
            <p:nvPr/>
          </p:nvSpPr>
          <p:spPr>
            <a:xfrm>
              <a:off x="6305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81" name="Freeform 80"/>
            <p:cNvSpPr/>
            <p:nvPr/>
          </p:nvSpPr>
          <p:spPr>
            <a:xfrm>
              <a:off x="7550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82" name="Freeform 81"/>
            <p:cNvSpPr/>
            <p:nvPr/>
          </p:nvSpPr>
          <p:spPr>
            <a:xfrm>
              <a:off x="6515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83" name="Freeform 82"/>
            <p:cNvSpPr/>
            <p:nvPr/>
          </p:nvSpPr>
          <p:spPr>
            <a:xfrm>
              <a:off x="7759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84" name="Freeform 83"/>
            <p:cNvSpPr/>
            <p:nvPr/>
          </p:nvSpPr>
          <p:spPr>
            <a:xfrm>
              <a:off x="6724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85" name="Freeform 84"/>
            <p:cNvSpPr/>
            <p:nvPr/>
          </p:nvSpPr>
          <p:spPr>
            <a:xfrm>
              <a:off x="7962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86" name="Freeform 85"/>
            <p:cNvSpPr/>
            <p:nvPr/>
          </p:nvSpPr>
          <p:spPr>
            <a:xfrm>
              <a:off x="6927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87" name="Freeform 86"/>
            <p:cNvSpPr/>
            <p:nvPr/>
          </p:nvSpPr>
          <p:spPr>
            <a:xfrm>
              <a:off x="8172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88" name="Freeform 87"/>
            <p:cNvSpPr/>
            <p:nvPr/>
          </p:nvSpPr>
          <p:spPr>
            <a:xfrm>
              <a:off x="7137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89" name="Freeform 88"/>
            <p:cNvSpPr/>
            <p:nvPr/>
          </p:nvSpPr>
          <p:spPr>
            <a:xfrm>
              <a:off x="8382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90" name="Freeform 89"/>
            <p:cNvSpPr/>
            <p:nvPr/>
          </p:nvSpPr>
          <p:spPr>
            <a:xfrm>
              <a:off x="7346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91" name="Freeform 90"/>
            <p:cNvSpPr/>
            <p:nvPr/>
          </p:nvSpPr>
          <p:spPr>
            <a:xfrm>
              <a:off x="8591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92" name="Freeform 91"/>
            <p:cNvSpPr/>
            <p:nvPr/>
          </p:nvSpPr>
          <p:spPr>
            <a:xfrm>
              <a:off x="7556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93" name="Freeform 92"/>
            <p:cNvSpPr/>
            <p:nvPr/>
          </p:nvSpPr>
          <p:spPr>
            <a:xfrm>
              <a:off x="8801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94" name="Freeform 93"/>
            <p:cNvSpPr/>
            <p:nvPr/>
          </p:nvSpPr>
          <p:spPr>
            <a:xfrm>
              <a:off x="7766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95" name="Freeform 95"/>
            <p:cNvSpPr/>
            <p:nvPr/>
          </p:nvSpPr>
          <p:spPr>
            <a:xfrm>
              <a:off x="7975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96" name="Freeform 96"/>
            <p:cNvSpPr/>
            <p:nvPr/>
          </p:nvSpPr>
          <p:spPr>
            <a:xfrm>
              <a:off x="8185150" y="-1274796"/>
              <a:ext cx="958850" cy="962025"/>
            </a:xfrm>
            <a:custGeom>
              <a:avLst/>
              <a:gdLst/>
              <a:cxnLst>
                <a:cxn ang="0">
                  <a:pos x="70" y="606"/>
                </a:cxn>
                <a:cxn ang="0">
                  <a:pos x="604" y="72"/>
                </a:cxn>
                <a:cxn ang="0">
                  <a:pos x="604" y="0"/>
                </a:cxn>
                <a:cxn ang="0">
                  <a:pos x="0" y="604"/>
                </a:cxn>
                <a:cxn ang="0">
                  <a:pos x="70" y="606"/>
                </a:cxn>
              </a:cxnLst>
              <a:rect l="0" t="0" r="r" b="b"/>
              <a:pathLst>
                <a:path w="604" h="606">
                  <a:moveTo>
                    <a:pt x="70" y="606"/>
                  </a:moveTo>
                  <a:lnTo>
                    <a:pt x="604" y="72"/>
                  </a:lnTo>
                  <a:lnTo>
                    <a:pt x="604" y="0"/>
                  </a:lnTo>
                  <a:lnTo>
                    <a:pt x="0" y="604"/>
                  </a:lnTo>
                  <a:lnTo>
                    <a:pt x="70" y="606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97" name="Freeform 97"/>
            <p:cNvSpPr/>
            <p:nvPr/>
          </p:nvSpPr>
          <p:spPr>
            <a:xfrm>
              <a:off x="8394700" y="-1065246"/>
              <a:ext cx="749300" cy="752475"/>
            </a:xfrm>
            <a:custGeom>
              <a:avLst/>
              <a:gdLst/>
              <a:cxnLst>
                <a:cxn ang="0">
                  <a:pos x="70" y="474"/>
                </a:cxn>
                <a:cxn ang="0">
                  <a:pos x="472" y="72"/>
                </a:cxn>
                <a:cxn ang="0">
                  <a:pos x="472" y="0"/>
                </a:cxn>
                <a:cxn ang="0">
                  <a:pos x="0" y="472"/>
                </a:cxn>
                <a:cxn ang="0">
                  <a:pos x="70" y="474"/>
                </a:cxn>
              </a:cxnLst>
              <a:rect l="0" t="0" r="r" b="b"/>
              <a:pathLst>
                <a:path w="472" h="474">
                  <a:moveTo>
                    <a:pt x="70" y="474"/>
                  </a:moveTo>
                  <a:lnTo>
                    <a:pt x="472" y="72"/>
                  </a:lnTo>
                  <a:lnTo>
                    <a:pt x="472" y="0"/>
                  </a:lnTo>
                  <a:lnTo>
                    <a:pt x="0" y="472"/>
                  </a:lnTo>
                  <a:lnTo>
                    <a:pt x="70" y="47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98" name="Freeform 98"/>
            <p:cNvSpPr/>
            <p:nvPr/>
          </p:nvSpPr>
          <p:spPr>
            <a:xfrm>
              <a:off x="8604250" y="-855696"/>
              <a:ext cx="539750" cy="542925"/>
            </a:xfrm>
            <a:custGeom>
              <a:avLst/>
              <a:gdLst/>
              <a:cxnLst>
                <a:cxn ang="0">
                  <a:pos x="70" y="342"/>
                </a:cxn>
                <a:cxn ang="0">
                  <a:pos x="340" y="72"/>
                </a:cxn>
                <a:cxn ang="0">
                  <a:pos x="340" y="0"/>
                </a:cxn>
                <a:cxn ang="0">
                  <a:pos x="0" y="340"/>
                </a:cxn>
                <a:cxn ang="0">
                  <a:pos x="70" y="342"/>
                </a:cxn>
              </a:cxnLst>
              <a:rect l="0" t="0" r="r" b="b"/>
              <a:pathLst>
                <a:path w="340" h="342">
                  <a:moveTo>
                    <a:pt x="70" y="342"/>
                  </a:moveTo>
                  <a:lnTo>
                    <a:pt x="340" y="72"/>
                  </a:lnTo>
                  <a:lnTo>
                    <a:pt x="340" y="0"/>
                  </a:lnTo>
                  <a:lnTo>
                    <a:pt x="0" y="340"/>
                  </a:lnTo>
                  <a:lnTo>
                    <a:pt x="70" y="34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99" name="Freeform 99"/>
            <p:cNvSpPr/>
            <p:nvPr/>
          </p:nvSpPr>
          <p:spPr>
            <a:xfrm>
              <a:off x="8813800" y="-646146"/>
              <a:ext cx="330200" cy="333375"/>
            </a:xfrm>
            <a:custGeom>
              <a:avLst/>
              <a:gdLst/>
              <a:cxnLst>
                <a:cxn ang="0">
                  <a:pos x="70" y="210"/>
                </a:cxn>
                <a:cxn ang="0">
                  <a:pos x="208" y="72"/>
                </a:cxn>
                <a:cxn ang="0">
                  <a:pos x="208" y="0"/>
                </a:cxn>
                <a:cxn ang="0">
                  <a:pos x="0" y="208"/>
                </a:cxn>
                <a:cxn ang="0">
                  <a:pos x="70" y="210"/>
                </a:cxn>
              </a:cxnLst>
              <a:rect l="0" t="0" r="r" b="b"/>
              <a:pathLst>
                <a:path w="208" h="210">
                  <a:moveTo>
                    <a:pt x="70" y="210"/>
                  </a:moveTo>
                  <a:lnTo>
                    <a:pt x="208" y="72"/>
                  </a:lnTo>
                  <a:lnTo>
                    <a:pt x="208" y="0"/>
                  </a:lnTo>
                  <a:lnTo>
                    <a:pt x="0" y="208"/>
                  </a:lnTo>
                  <a:lnTo>
                    <a:pt x="70" y="210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00" name="Freeform 100"/>
            <p:cNvSpPr/>
            <p:nvPr/>
          </p:nvSpPr>
          <p:spPr>
            <a:xfrm>
              <a:off x="9023350" y="-436596"/>
              <a:ext cx="120650" cy="123825"/>
            </a:xfrm>
            <a:custGeom>
              <a:avLst/>
              <a:gdLst/>
              <a:cxnLst>
                <a:cxn ang="0">
                  <a:pos x="70" y="78"/>
                </a:cxn>
                <a:cxn ang="0">
                  <a:pos x="76" y="72"/>
                </a:cxn>
                <a:cxn ang="0">
                  <a:pos x="76" y="0"/>
                </a:cxn>
                <a:cxn ang="0">
                  <a:pos x="0" y="76"/>
                </a:cxn>
                <a:cxn ang="0">
                  <a:pos x="70" y="78"/>
                </a:cxn>
              </a:cxnLst>
              <a:rect l="0" t="0" r="r" b="b"/>
              <a:pathLst>
                <a:path w="76" h="78">
                  <a:moveTo>
                    <a:pt x="70" y="78"/>
                  </a:moveTo>
                  <a:lnTo>
                    <a:pt x="76" y="72"/>
                  </a:lnTo>
                  <a:lnTo>
                    <a:pt x="76" y="0"/>
                  </a:lnTo>
                  <a:lnTo>
                    <a:pt x="0" y="76"/>
                  </a:lnTo>
                  <a:lnTo>
                    <a:pt x="70" y="78"/>
                  </a:lnTo>
                </a:path>
              </a:pathLst>
            </a:custGeom>
            <a:grpFill/>
            <a:ln w="9525">
              <a:noFill/>
              <a:round/>
            </a:ln>
          </p:spPr>
        </p:sp>
      </p:grpSp>
      <p:sp>
        <p:nvSpPr>
          <p:cNvPr id="101" name="직사각형 100"/>
          <p:cNvSpPr/>
          <p:nvPr/>
        </p:nvSpPr>
        <p:spPr>
          <a:xfrm rot="5400000">
            <a:off x="4506685" y="2220687"/>
            <a:ext cx="130630" cy="9144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25000"/>
                  <a:lumOff val="7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" name="직사각형 101"/>
          <p:cNvSpPr/>
          <p:nvPr/>
        </p:nvSpPr>
        <p:spPr>
          <a:xfrm rot="5400000">
            <a:off x="4506685" y="-4506684"/>
            <a:ext cx="130630" cy="91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285852" y="500042"/>
            <a:ext cx="6510082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285852" y="1071546"/>
            <a:ext cx="6510082" cy="4114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285852" y="5338782"/>
            <a:ext cx="6510082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103" name="날짜 개체 틀 3"/>
          <p:cNvSpPr>
            <a:spLocks noGrp="1"/>
          </p:cNvSpPr>
          <p:nvPr>
            <p:ph type="dt" sz="half" idx="10"/>
          </p:nvPr>
        </p:nvSpPr>
        <p:spPr>
          <a:xfrm>
            <a:off x="32385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/>
            <a:fld id="{D8D7A7C4-C82A-4D21-9AB0-F0C5A1D3EF09}" type="datetimeFigureOut">
              <a:rPr lang="ko-KR" altLang="en-US"/>
              <a:pPr/>
              <a:t>2017-03-28</a:t>
            </a:fld>
            <a:endParaRPr lang="ko-KR" altLang="en-US"/>
          </a:p>
        </p:txBody>
      </p:sp>
      <p:sp>
        <p:nvSpPr>
          <p:cNvPr id="104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10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675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/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13" Type="http://schemas.openxmlformats.org/officeDocument/2006/relationships/slideLayout" Target="../slideLayouts/slideLayout12.xml"  /><Relationship Id="rId14" Type="http://schemas.openxmlformats.org/officeDocument/2006/relationships/slideLayout" Target="../slideLayouts/slideLayout13.xml"  /><Relationship Id="rId15" Type="http://schemas.openxmlformats.org/officeDocument/2006/relationships/slideLayout" Target="../slideLayouts/slideLayout14.xml"  /><Relationship Id="rId16" Type="http://schemas.openxmlformats.org/officeDocument/2006/relationships/slideLayout" Target="../slideLayouts/slideLayout15.xml"  /><Relationship Id="rId17" Type="http://schemas.openxmlformats.org/officeDocument/2006/relationships/slideLayout" Target="../slideLayouts/slideLayout16.xml"  /><Relationship Id="rId18" Type="http://schemas.openxmlformats.org/officeDocument/2006/relationships/slideLayout" Target="../slideLayouts/slideLayout17.xml"  /><Relationship Id="rId19" Type="http://schemas.openxmlformats.org/officeDocument/2006/relationships/slideLayout" Target="../slideLayouts/slideLayout18.xml"  /><Relationship Id="rId2" Type="http://schemas.openxmlformats.org/officeDocument/2006/relationships/slideLayout" Target="../slideLayouts/slideLayout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Divis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 rot="0">
            <a:off x="0" y="0"/>
            <a:ext cx="9144000" cy="1044575"/>
            <a:chOff x="0" y="-1357346"/>
            <a:chExt cx="9144000" cy="1044575"/>
          </a:xfrm>
          <a:solidFill>
            <a:schemeClr val="tx2">
              <a:lumMod val="20000"/>
              <a:lumOff val="80000"/>
              <a:alpha val="52000"/>
            </a:schemeClr>
          </a:solidFill>
        </p:grpSpPr>
        <p:sp>
          <p:nvSpPr>
            <p:cNvPr id="17" name="Freeform 8"/>
            <p:cNvSpPr/>
            <p:nvPr/>
          </p:nvSpPr>
          <p:spPr>
            <a:xfrm>
              <a:off x="6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8" name="Freeform 9"/>
            <p:cNvSpPr/>
            <p:nvPr/>
          </p:nvSpPr>
          <p:spPr>
            <a:xfrm>
              <a:off x="0" y="-1350996"/>
              <a:ext cx="120650" cy="120650"/>
            </a:xfrm>
            <a:custGeom>
              <a:avLst/>
              <a:gdLst/>
              <a:cxnLst>
                <a:cxn ang="0">
                  <a:pos x="4" y="0"/>
                </a:cxn>
                <a:cxn ang="0">
                  <a:pos x="0" y="4"/>
                </a:cxn>
                <a:cxn ang="0">
                  <a:pos x="0" y="76"/>
                </a:cxn>
                <a:cxn ang="0">
                  <a:pos x="76" y="0"/>
                </a:cxn>
                <a:cxn ang="0">
                  <a:pos x="4" y="0"/>
                </a:cxn>
              </a:cxnLst>
              <a:rect l="0" t="0" r="r" b="b"/>
              <a:pathLst>
                <a:path w="76" h="76">
                  <a:moveTo>
                    <a:pt x="4" y="0"/>
                  </a:moveTo>
                  <a:lnTo>
                    <a:pt x="0" y="4"/>
                  </a:lnTo>
                  <a:lnTo>
                    <a:pt x="0" y="76"/>
                  </a:lnTo>
                  <a:lnTo>
                    <a:pt x="76" y="0"/>
                  </a:lnTo>
                  <a:lnTo>
                    <a:pt x="4" y="0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9" name="Freeform 10"/>
            <p:cNvSpPr/>
            <p:nvPr/>
          </p:nvSpPr>
          <p:spPr>
            <a:xfrm>
              <a:off x="215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0" name="Freeform 11"/>
            <p:cNvSpPr/>
            <p:nvPr/>
          </p:nvSpPr>
          <p:spPr>
            <a:xfrm>
              <a:off x="0" y="-1350996"/>
              <a:ext cx="330200" cy="330200"/>
            </a:xfrm>
            <a:custGeom>
              <a:avLst/>
              <a:gdLst/>
              <a:cxnLst>
                <a:cxn ang="0">
                  <a:pos x="136" y="0"/>
                </a:cxn>
                <a:cxn ang="0">
                  <a:pos x="0" y="136"/>
                </a:cxn>
                <a:cxn ang="0">
                  <a:pos x="0" y="208"/>
                </a:cxn>
                <a:cxn ang="0">
                  <a:pos x="208" y="0"/>
                </a:cxn>
                <a:cxn ang="0">
                  <a:pos x="136" y="0"/>
                </a:cxn>
              </a:cxnLst>
              <a:rect l="0" t="0" r="r" b="b"/>
              <a:pathLst>
                <a:path w="208" h="208">
                  <a:moveTo>
                    <a:pt x="136" y="0"/>
                  </a:moveTo>
                  <a:lnTo>
                    <a:pt x="0" y="136"/>
                  </a:lnTo>
                  <a:lnTo>
                    <a:pt x="0" y="208"/>
                  </a:lnTo>
                  <a:lnTo>
                    <a:pt x="208" y="0"/>
                  </a:lnTo>
                  <a:lnTo>
                    <a:pt x="136" y="0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1" name="Freeform 12"/>
            <p:cNvSpPr/>
            <p:nvPr/>
          </p:nvSpPr>
          <p:spPr>
            <a:xfrm>
              <a:off x="425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2" name="Freeform 13"/>
            <p:cNvSpPr/>
            <p:nvPr/>
          </p:nvSpPr>
          <p:spPr>
            <a:xfrm>
              <a:off x="0" y="-1350996"/>
              <a:ext cx="539750" cy="539750"/>
            </a:xfrm>
            <a:custGeom>
              <a:avLst/>
              <a:gdLst/>
              <a:cxnLst>
                <a:cxn ang="0">
                  <a:pos x="268" y="0"/>
                </a:cxn>
                <a:cxn ang="0">
                  <a:pos x="0" y="268"/>
                </a:cxn>
                <a:cxn ang="0">
                  <a:pos x="0" y="340"/>
                </a:cxn>
                <a:cxn ang="0">
                  <a:pos x="340" y="0"/>
                </a:cxn>
                <a:cxn ang="0">
                  <a:pos x="268" y="0"/>
                </a:cxn>
              </a:cxnLst>
              <a:rect l="0" t="0" r="r" b="b"/>
              <a:pathLst>
                <a:path w="340" h="340">
                  <a:moveTo>
                    <a:pt x="268" y="0"/>
                  </a:moveTo>
                  <a:lnTo>
                    <a:pt x="0" y="268"/>
                  </a:lnTo>
                  <a:lnTo>
                    <a:pt x="0" y="340"/>
                  </a:lnTo>
                  <a:lnTo>
                    <a:pt x="340" y="0"/>
                  </a:lnTo>
                  <a:lnTo>
                    <a:pt x="268" y="0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3" name="Freeform 14"/>
            <p:cNvSpPr/>
            <p:nvPr/>
          </p:nvSpPr>
          <p:spPr>
            <a:xfrm>
              <a:off x="635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4" name="Freeform 15"/>
            <p:cNvSpPr/>
            <p:nvPr/>
          </p:nvSpPr>
          <p:spPr>
            <a:xfrm>
              <a:off x="0" y="-1350996"/>
              <a:ext cx="749300" cy="749300"/>
            </a:xfrm>
            <a:custGeom>
              <a:avLst/>
              <a:gdLst/>
              <a:cxnLst>
                <a:cxn ang="0">
                  <a:pos x="400" y="0"/>
                </a:cxn>
                <a:cxn ang="0">
                  <a:pos x="0" y="400"/>
                </a:cxn>
                <a:cxn ang="0">
                  <a:pos x="0" y="472"/>
                </a:cxn>
                <a:cxn ang="0">
                  <a:pos x="472" y="0"/>
                </a:cxn>
                <a:cxn ang="0">
                  <a:pos x="400" y="0"/>
                </a:cxn>
              </a:cxnLst>
              <a:rect l="0" t="0" r="r" b="b"/>
              <a:pathLst>
                <a:path w="472" h="472">
                  <a:moveTo>
                    <a:pt x="400" y="0"/>
                  </a:moveTo>
                  <a:lnTo>
                    <a:pt x="0" y="400"/>
                  </a:lnTo>
                  <a:lnTo>
                    <a:pt x="0" y="472"/>
                  </a:lnTo>
                  <a:lnTo>
                    <a:pt x="472" y="0"/>
                  </a:lnTo>
                  <a:lnTo>
                    <a:pt x="400" y="0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5" name="Freeform 16"/>
            <p:cNvSpPr/>
            <p:nvPr/>
          </p:nvSpPr>
          <p:spPr>
            <a:xfrm>
              <a:off x="844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6" name="Freeform 17"/>
            <p:cNvSpPr/>
            <p:nvPr/>
          </p:nvSpPr>
          <p:spPr>
            <a:xfrm>
              <a:off x="0" y="-1350996"/>
              <a:ext cx="958850" cy="958850"/>
            </a:xfrm>
            <a:custGeom>
              <a:avLst/>
              <a:gdLst/>
              <a:cxnLst>
                <a:cxn ang="0">
                  <a:pos x="532" y="0"/>
                </a:cxn>
                <a:cxn ang="0">
                  <a:pos x="0" y="532"/>
                </a:cxn>
                <a:cxn ang="0">
                  <a:pos x="0" y="604"/>
                </a:cxn>
                <a:cxn ang="0">
                  <a:pos x="604" y="0"/>
                </a:cxn>
                <a:cxn ang="0">
                  <a:pos x="532" y="0"/>
                </a:cxn>
              </a:cxnLst>
              <a:rect l="0" t="0" r="r" b="b"/>
              <a:pathLst>
                <a:path w="604" h="604">
                  <a:moveTo>
                    <a:pt x="532" y="0"/>
                  </a:moveTo>
                  <a:lnTo>
                    <a:pt x="0" y="532"/>
                  </a:lnTo>
                  <a:lnTo>
                    <a:pt x="0" y="604"/>
                  </a:lnTo>
                  <a:lnTo>
                    <a:pt x="604" y="0"/>
                  </a:lnTo>
                  <a:lnTo>
                    <a:pt x="532" y="0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7" name="Freeform 18"/>
            <p:cNvSpPr/>
            <p:nvPr/>
          </p:nvSpPr>
          <p:spPr>
            <a:xfrm>
              <a:off x="1054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8" name="Freeform 19"/>
            <p:cNvSpPr/>
            <p:nvPr/>
          </p:nvSpPr>
          <p:spPr>
            <a:xfrm>
              <a:off x="19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9" name="Freeform 20"/>
            <p:cNvSpPr/>
            <p:nvPr/>
          </p:nvSpPr>
          <p:spPr>
            <a:xfrm>
              <a:off x="1263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0" name="Freeform 21"/>
            <p:cNvSpPr/>
            <p:nvPr/>
          </p:nvSpPr>
          <p:spPr>
            <a:xfrm>
              <a:off x="228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1" name="Freeform 22"/>
            <p:cNvSpPr/>
            <p:nvPr/>
          </p:nvSpPr>
          <p:spPr>
            <a:xfrm>
              <a:off x="1473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2" name="Freeform 23"/>
            <p:cNvSpPr/>
            <p:nvPr/>
          </p:nvSpPr>
          <p:spPr>
            <a:xfrm>
              <a:off x="438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3" name="Freeform 24"/>
            <p:cNvSpPr/>
            <p:nvPr/>
          </p:nvSpPr>
          <p:spPr>
            <a:xfrm>
              <a:off x="1682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4" name="Freeform 25"/>
            <p:cNvSpPr/>
            <p:nvPr/>
          </p:nvSpPr>
          <p:spPr>
            <a:xfrm>
              <a:off x="647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5" name="Freeform 26"/>
            <p:cNvSpPr/>
            <p:nvPr/>
          </p:nvSpPr>
          <p:spPr>
            <a:xfrm>
              <a:off x="1892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6" name="Freeform 27"/>
            <p:cNvSpPr/>
            <p:nvPr/>
          </p:nvSpPr>
          <p:spPr>
            <a:xfrm>
              <a:off x="857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7" name="Freeform 28"/>
            <p:cNvSpPr/>
            <p:nvPr/>
          </p:nvSpPr>
          <p:spPr>
            <a:xfrm>
              <a:off x="2101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8" name="Freeform 29"/>
            <p:cNvSpPr/>
            <p:nvPr/>
          </p:nvSpPr>
          <p:spPr>
            <a:xfrm>
              <a:off x="1066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9" name="Freeform 30"/>
            <p:cNvSpPr/>
            <p:nvPr/>
          </p:nvSpPr>
          <p:spPr>
            <a:xfrm>
              <a:off x="2311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0" name="Freeform 31"/>
            <p:cNvSpPr/>
            <p:nvPr/>
          </p:nvSpPr>
          <p:spPr>
            <a:xfrm>
              <a:off x="1276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1" name="Freeform 32"/>
            <p:cNvSpPr/>
            <p:nvPr/>
          </p:nvSpPr>
          <p:spPr>
            <a:xfrm>
              <a:off x="2520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2" name="Freeform 33"/>
            <p:cNvSpPr/>
            <p:nvPr/>
          </p:nvSpPr>
          <p:spPr>
            <a:xfrm>
              <a:off x="1485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3" name="Freeform 34"/>
            <p:cNvSpPr/>
            <p:nvPr/>
          </p:nvSpPr>
          <p:spPr>
            <a:xfrm>
              <a:off x="2730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4" name="Freeform 35"/>
            <p:cNvSpPr/>
            <p:nvPr/>
          </p:nvSpPr>
          <p:spPr>
            <a:xfrm>
              <a:off x="1695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5" name="Freeform 36"/>
            <p:cNvSpPr/>
            <p:nvPr/>
          </p:nvSpPr>
          <p:spPr>
            <a:xfrm>
              <a:off x="2940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6" name="Freeform 37"/>
            <p:cNvSpPr/>
            <p:nvPr/>
          </p:nvSpPr>
          <p:spPr>
            <a:xfrm>
              <a:off x="1905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7" name="Freeform 38"/>
            <p:cNvSpPr/>
            <p:nvPr/>
          </p:nvSpPr>
          <p:spPr>
            <a:xfrm>
              <a:off x="3149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8" name="Freeform 39"/>
            <p:cNvSpPr/>
            <p:nvPr/>
          </p:nvSpPr>
          <p:spPr>
            <a:xfrm>
              <a:off x="2114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9" name="Freeform 40"/>
            <p:cNvSpPr/>
            <p:nvPr/>
          </p:nvSpPr>
          <p:spPr>
            <a:xfrm>
              <a:off x="3359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0" name="Freeform 41"/>
            <p:cNvSpPr/>
            <p:nvPr/>
          </p:nvSpPr>
          <p:spPr>
            <a:xfrm>
              <a:off x="2324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1" name="Freeform 42"/>
            <p:cNvSpPr/>
            <p:nvPr/>
          </p:nvSpPr>
          <p:spPr>
            <a:xfrm>
              <a:off x="3568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2" name="Freeform 43"/>
            <p:cNvSpPr/>
            <p:nvPr/>
          </p:nvSpPr>
          <p:spPr>
            <a:xfrm>
              <a:off x="2533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3" name="Freeform 44"/>
            <p:cNvSpPr/>
            <p:nvPr/>
          </p:nvSpPr>
          <p:spPr>
            <a:xfrm>
              <a:off x="37782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4" name="Freeform 45"/>
            <p:cNvSpPr/>
            <p:nvPr/>
          </p:nvSpPr>
          <p:spPr>
            <a:xfrm>
              <a:off x="27432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5" name="Freeform 46"/>
            <p:cNvSpPr/>
            <p:nvPr/>
          </p:nvSpPr>
          <p:spPr>
            <a:xfrm>
              <a:off x="39878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6" name="Freeform 47"/>
            <p:cNvSpPr/>
            <p:nvPr/>
          </p:nvSpPr>
          <p:spPr>
            <a:xfrm>
              <a:off x="29527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7" name="Freeform 48"/>
            <p:cNvSpPr/>
            <p:nvPr/>
          </p:nvSpPr>
          <p:spPr>
            <a:xfrm>
              <a:off x="4197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8" name="Freeform 49"/>
            <p:cNvSpPr/>
            <p:nvPr/>
          </p:nvSpPr>
          <p:spPr>
            <a:xfrm>
              <a:off x="31623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9" name="Freeform 50"/>
            <p:cNvSpPr/>
            <p:nvPr/>
          </p:nvSpPr>
          <p:spPr>
            <a:xfrm>
              <a:off x="4406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0" name="Freeform 51"/>
            <p:cNvSpPr/>
            <p:nvPr/>
          </p:nvSpPr>
          <p:spPr>
            <a:xfrm>
              <a:off x="3371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1" name="Freeform 52"/>
            <p:cNvSpPr/>
            <p:nvPr/>
          </p:nvSpPr>
          <p:spPr>
            <a:xfrm>
              <a:off x="4616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2" name="Freeform 53"/>
            <p:cNvSpPr/>
            <p:nvPr/>
          </p:nvSpPr>
          <p:spPr>
            <a:xfrm>
              <a:off x="3581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3" name="Freeform 54"/>
            <p:cNvSpPr/>
            <p:nvPr/>
          </p:nvSpPr>
          <p:spPr>
            <a:xfrm>
              <a:off x="4826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4" name="Freeform 55"/>
            <p:cNvSpPr/>
            <p:nvPr/>
          </p:nvSpPr>
          <p:spPr>
            <a:xfrm>
              <a:off x="3790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5" name="Freeform 56"/>
            <p:cNvSpPr/>
            <p:nvPr/>
          </p:nvSpPr>
          <p:spPr>
            <a:xfrm>
              <a:off x="5035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6" name="Freeform 57"/>
            <p:cNvSpPr/>
            <p:nvPr/>
          </p:nvSpPr>
          <p:spPr>
            <a:xfrm>
              <a:off x="4000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7" name="Freeform 58"/>
            <p:cNvSpPr/>
            <p:nvPr/>
          </p:nvSpPr>
          <p:spPr>
            <a:xfrm>
              <a:off x="5245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8" name="Freeform 59"/>
            <p:cNvSpPr/>
            <p:nvPr/>
          </p:nvSpPr>
          <p:spPr>
            <a:xfrm>
              <a:off x="4210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9" name="Freeform 60"/>
            <p:cNvSpPr/>
            <p:nvPr/>
          </p:nvSpPr>
          <p:spPr>
            <a:xfrm>
              <a:off x="5454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70" name="Freeform 61"/>
            <p:cNvSpPr/>
            <p:nvPr/>
          </p:nvSpPr>
          <p:spPr>
            <a:xfrm>
              <a:off x="4419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71" name="Freeform 62"/>
            <p:cNvSpPr/>
            <p:nvPr/>
          </p:nvSpPr>
          <p:spPr>
            <a:xfrm>
              <a:off x="5664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72" name="Freeform 63"/>
            <p:cNvSpPr/>
            <p:nvPr/>
          </p:nvSpPr>
          <p:spPr>
            <a:xfrm>
              <a:off x="4629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73" name="Freeform 64"/>
            <p:cNvSpPr/>
            <p:nvPr/>
          </p:nvSpPr>
          <p:spPr>
            <a:xfrm>
              <a:off x="5873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74" name="Freeform 65"/>
            <p:cNvSpPr/>
            <p:nvPr/>
          </p:nvSpPr>
          <p:spPr>
            <a:xfrm>
              <a:off x="4838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75" name="Freeform 66"/>
            <p:cNvSpPr/>
            <p:nvPr/>
          </p:nvSpPr>
          <p:spPr>
            <a:xfrm>
              <a:off x="6083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76" name="Freeform 67"/>
            <p:cNvSpPr/>
            <p:nvPr/>
          </p:nvSpPr>
          <p:spPr>
            <a:xfrm>
              <a:off x="5048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77" name="Freeform 68"/>
            <p:cNvSpPr/>
            <p:nvPr/>
          </p:nvSpPr>
          <p:spPr>
            <a:xfrm>
              <a:off x="6292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78" name="Freeform 69"/>
            <p:cNvSpPr/>
            <p:nvPr/>
          </p:nvSpPr>
          <p:spPr>
            <a:xfrm>
              <a:off x="5257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79" name="Freeform 70"/>
            <p:cNvSpPr/>
            <p:nvPr/>
          </p:nvSpPr>
          <p:spPr>
            <a:xfrm>
              <a:off x="6502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80" name="Freeform 71"/>
            <p:cNvSpPr/>
            <p:nvPr/>
          </p:nvSpPr>
          <p:spPr>
            <a:xfrm>
              <a:off x="5467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81" name="Freeform 72"/>
            <p:cNvSpPr/>
            <p:nvPr/>
          </p:nvSpPr>
          <p:spPr>
            <a:xfrm>
              <a:off x="6711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82" name="Freeform 73"/>
            <p:cNvSpPr/>
            <p:nvPr/>
          </p:nvSpPr>
          <p:spPr>
            <a:xfrm>
              <a:off x="5676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83" name="Freeform 74"/>
            <p:cNvSpPr/>
            <p:nvPr/>
          </p:nvSpPr>
          <p:spPr>
            <a:xfrm>
              <a:off x="6921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84" name="Freeform 75"/>
            <p:cNvSpPr/>
            <p:nvPr/>
          </p:nvSpPr>
          <p:spPr>
            <a:xfrm>
              <a:off x="5886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85" name="Freeform 76"/>
            <p:cNvSpPr/>
            <p:nvPr/>
          </p:nvSpPr>
          <p:spPr>
            <a:xfrm>
              <a:off x="7131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86" name="Freeform 77"/>
            <p:cNvSpPr/>
            <p:nvPr/>
          </p:nvSpPr>
          <p:spPr>
            <a:xfrm>
              <a:off x="6096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87" name="Freeform 78"/>
            <p:cNvSpPr/>
            <p:nvPr/>
          </p:nvSpPr>
          <p:spPr>
            <a:xfrm>
              <a:off x="7340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88" name="Freeform 79"/>
            <p:cNvSpPr/>
            <p:nvPr/>
          </p:nvSpPr>
          <p:spPr>
            <a:xfrm>
              <a:off x="6305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89" name="Freeform 80"/>
            <p:cNvSpPr/>
            <p:nvPr/>
          </p:nvSpPr>
          <p:spPr>
            <a:xfrm>
              <a:off x="7550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90" name="Freeform 81"/>
            <p:cNvSpPr/>
            <p:nvPr/>
          </p:nvSpPr>
          <p:spPr>
            <a:xfrm>
              <a:off x="6515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91" name="Freeform 82"/>
            <p:cNvSpPr/>
            <p:nvPr/>
          </p:nvSpPr>
          <p:spPr>
            <a:xfrm>
              <a:off x="7759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92" name="Freeform 83"/>
            <p:cNvSpPr/>
            <p:nvPr/>
          </p:nvSpPr>
          <p:spPr>
            <a:xfrm>
              <a:off x="6724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93" name="Freeform 84"/>
            <p:cNvSpPr/>
            <p:nvPr/>
          </p:nvSpPr>
          <p:spPr>
            <a:xfrm>
              <a:off x="7962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94" name="Freeform 85"/>
            <p:cNvSpPr/>
            <p:nvPr/>
          </p:nvSpPr>
          <p:spPr>
            <a:xfrm>
              <a:off x="6927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95" name="Freeform 86"/>
            <p:cNvSpPr/>
            <p:nvPr/>
          </p:nvSpPr>
          <p:spPr>
            <a:xfrm>
              <a:off x="8172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96" name="Freeform 87"/>
            <p:cNvSpPr/>
            <p:nvPr/>
          </p:nvSpPr>
          <p:spPr>
            <a:xfrm>
              <a:off x="7137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04" name="Freeform 88"/>
            <p:cNvSpPr/>
            <p:nvPr/>
          </p:nvSpPr>
          <p:spPr>
            <a:xfrm>
              <a:off x="8382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05" name="Freeform 89"/>
            <p:cNvSpPr/>
            <p:nvPr/>
          </p:nvSpPr>
          <p:spPr>
            <a:xfrm>
              <a:off x="7346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08" name="Freeform 90"/>
            <p:cNvSpPr/>
            <p:nvPr/>
          </p:nvSpPr>
          <p:spPr>
            <a:xfrm>
              <a:off x="8591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09" name="Freeform 91"/>
            <p:cNvSpPr/>
            <p:nvPr/>
          </p:nvSpPr>
          <p:spPr>
            <a:xfrm>
              <a:off x="7556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10" name="Freeform 92"/>
            <p:cNvSpPr/>
            <p:nvPr/>
          </p:nvSpPr>
          <p:spPr>
            <a:xfrm>
              <a:off x="8801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11" name="Freeform 93"/>
            <p:cNvSpPr/>
            <p:nvPr/>
          </p:nvSpPr>
          <p:spPr>
            <a:xfrm>
              <a:off x="7766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12" name="Freeform 95"/>
            <p:cNvSpPr/>
            <p:nvPr/>
          </p:nvSpPr>
          <p:spPr>
            <a:xfrm>
              <a:off x="7975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13" name="Freeform 96"/>
            <p:cNvSpPr/>
            <p:nvPr/>
          </p:nvSpPr>
          <p:spPr>
            <a:xfrm>
              <a:off x="8185150" y="-1274796"/>
              <a:ext cx="958850" cy="962025"/>
            </a:xfrm>
            <a:custGeom>
              <a:avLst/>
              <a:gdLst/>
              <a:cxnLst>
                <a:cxn ang="0">
                  <a:pos x="70" y="606"/>
                </a:cxn>
                <a:cxn ang="0">
                  <a:pos x="604" y="72"/>
                </a:cxn>
                <a:cxn ang="0">
                  <a:pos x="604" y="0"/>
                </a:cxn>
                <a:cxn ang="0">
                  <a:pos x="0" y="604"/>
                </a:cxn>
                <a:cxn ang="0">
                  <a:pos x="70" y="606"/>
                </a:cxn>
              </a:cxnLst>
              <a:rect l="0" t="0" r="r" b="b"/>
              <a:pathLst>
                <a:path w="604" h="606">
                  <a:moveTo>
                    <a:pt x="70" y="606"/>
                  </a:moveTo>
                  <a:lnTo>
                    <a:pt x="604" y="72"/>
                  </a:lnTo>
                  <a:lnTo>
                    <a:pt x="604" y="0"/>
                  </a:lnTo>
                  <a:lnTo>
                    <a:pt x="0" y="604"/>
                  </a:lnTo>
                  <a:lnTo>
                    <a:pt x="70" y="606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14" name="Freeform 97"/>
            <p:cNvSpPr/>
            <p:nvPr/>
          </p:nvSpPr>
          <p:spPr>
            <a:xfrm>
              <a:off x="8394700" y="-1065246"/>
              <a:ext cx="749300" cy="752475"/>
            </a:xfrm>
            <a:custGeom>
              <a:avLst/>
              <a:gdLst/>
              <a:cxnLst>
                <a:cxn ang="0">
                  <a:pos x="70" y="474"/>
                </a:cxn>
                <a:cxn ang="0">
                  <a:pos x="472" y="72"/>
                </a:cxn>
                <a:cxn ang="0">
                  <a:pos x="472" y="0"/>
                </a:cxn>
                <a:cxn ang="0">
                  <a:pos x="0" y="472"/>
                </a:cxn>
                <a:cxn ang="0">
                  <a:pos x="70" y="474"/>
                </a:cxn>
              </a:cxnLst>
              <a:rect l="0" t="0" r="r" b="b"/>
              <a:pathLst>
                <a:path w="472" h="474">
                  <a:moveTo>
                    <a:pt x="70" y="474"/>
                  </a:moveTo>
                  <a:lnTo>
                    <a:pt x="472" y="72"/>
                  </a:lnTo>
                  <a:lnTo>
                    <a:pt x="472" y="0"/>
                  </a:lnTo>
                  <a:lnTo>
                    <a:pt x="0" y="472"/>
                  </a:lnTo>
                  <a:lnTo>
                    <a:pt x="70" y="47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15" name="Freeform 98"/>
            <p:cNvSpPr/>
            <p:nvPr/>
          </p:nvSpPr>
          <p:spPr>
            <a:xfrm>
              <a:off x="8604250" y="-855696"/>
              <a:ext cx="539750" cy="542925"/>
            </a:xfrm>
            <a:custGeom>
              <a:avLst/>
              <a:gdLst/>
              <a:cxnLst>
                <a:cxn ang="0">
                  <a:pos x="70" y="342"/>
                </a:cxn>
                <a:cxn ang="0">
                  <a:pos x="340" y="72"/>
                </a:cxn>
                <a:cxn ang="0">
                  <a:pos x="340" y="0"/>
                </a:cxn>
                <a:cxn ang="0">
                  <a:pos x="0" y="340"/>
                </a:cxn>
                <a:cxn ang="0">
                  <a:pos x="70" y="342"/>
                </a:cxn>
              </a:cxnLst>
              <a:rect l="0" t="0" r="r" b="b"/>
              <a:pathLst>
                <a:path w="340" h="342">
                  <a:moveTo>
                    <a:pt x="70" y="342"/>
                  </a:moveTo>
                  <a:lnTo>
                    <a:pt x="340" y="72"/>
                  </a:lnTo>
                  <a:lnTo>
                    <a:pt x="340" y="0"/>
                  </a:lnTo>
                  <a:lnTo>
                    <a:pt x="0" y="340"/>
                  </a:lnTo>
                  <a:lnTo>
                    <a:pt x="70" y="34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16" name="Freeform 99"/>
            <p:cNvSpPr/>
            <p:nvPr/>
          </p:nvSpPr>
          <p:spPr>
            <a:xfrm>
              <a:off x="8813800" y="-646146"/>
              <a:ext cx="330200" cy="333375"/>
            </a:xfrm>
            <a:custGeom>
              <a:avLst/>
              <a:gdLst/>
              <a:cxnLst>
                <a:cxn ang="0">
                  <a:pos x="70" y="210"/>
                </a:cxn>
                <a:cxn ang="0">
                  <a:pos x="208" y="72"/>
                </a:cxn>
                <a:cxn ang="0">
                  <a:pos x="208" y="0"/>
                </a:cxn>
                <a:cxn ang="0">
                  <a:pos x="0" y="208"/>
                </a:cxn>
                <a:cxn ang="0">
                  <a:pos x="70" y="210"/>
                </a:cxn>
              </a:cxnLst>
              <a:rect l="0" t="0" r="r" b="b"/>
              <a:pathLst>
                <a:path w="208" h="210">
                  <a:moveTo>
                    <a:pt x="70" y="210"/>
                  </a:moveTo>
                  <a:lnTo>
                    <a:pt x="208" y="72"/>
                  </a:lnTo>
                  <a:lnTo>
                    <a:pt x="208" y="0"/>
                  </a:lnTo>
                  <a:lnTo>
                    <a:pt x="0" y="208"/>
                  </a:lnTo>
                  <a:lnTo>
                    <a:pt x="70" y="210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17" name="Freeform 100"/>
            <p:cNvSpPr/>
            <p:nvPr/>
          </p:nvSpPr>
          <p:spPr>
            <a:xfrm>
              <a:off x="9023350" y="-436596"/>
              <a:ext cx="120650" cy="123825"/>
            </a:xfrm>
            <a:custGeom>
              <a:avLst/>
              <a:gdLst/>
              <a:cxnLst>
                <a:cxn ang="0">
                  <a:pos x="70" y="78"/>
                </a:cxn>
                <a:cxn ang="0">
                  <a:pos x="76" y="72"/>
                </a:cxn>
                <a:cxn ang="0">
                  <a:pos x="76" y="0"/>
                </a:cxn>
                <a:cxn ang="0">
                  <a:pos x="0" y="76"/>
                </a:cxn>
                <a:cxn ang="0">
                  <a:pos x="70" y="78"/>
                </a:cxn>
              </a:cxnLst>
              <a:rect l="0" t="0" r="r" b="b"/>
              <a:pathLst>
                <a:path w="76" h="78">
                  <a:moveTo>
                    <a:pt x="70" y="78"/>
                  </a:moveTo>
                  <a:lnTo>
                    <a:pt x="76" y="72"/>
                  </a:lnTo>
                  <a:lnTo>
                    <a:pt x="76" y="0"/>
                  </a:lnTo>
                  <a:lnTo>
                    <a:pt x="0" y="76"/>
                  </a:lnTo>
                  <a:lnTo>
                    <a:pt x="70" y="78"/>
                  </a:lnTo>
                </a:path>
              </a:pathLst>
            </a:custGeom>
            <a:grpFill/>
            <a:ln w="9525">
              <a:noFill/>
              <a:round/>
            </a:ln>
          </p:spPr>
        </p:sp>
      </p:grpSp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323850" y="123802"/>
            <a:ext cx="8477250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23850" y="1308100"/>
            <a:ext cx="8477250" cy="49609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 alt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2385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/>
            <a:fld id="{D8D7A7C4-C82A-4D21-9AB0-F0C5A1D3EF09}" type="datetimeFigureOut">
              <a:rPr lang="ko-KR" altLang="en-US"/>
              <a:pPr/>
              <a:t>2017-03-28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675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/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  <p:sp>
        <p:nvSpPr>
          <p:cNvPr id="120" name="직사각형 119"/>
          <p:cNvSpPr/>
          <p:nvPr/>
        </p:nvSpPr>
        <p:spPr>
          <a:xfrm>
            <a:off x="0" y="6727371"/>
            <a:ext cx="9158188" cy="130629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25000"/>
                  <a:lumOff val="7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1" name="직사각형 120"/>
          <p:cNvSpPr/>
          <p:nvPr/>
        </p:nvSpPr>
        <p:spPr>
          <a:xfrm>
            <a:off x="0" y="-1"/>
            <a:ext cx="130629" cy="104502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  <p:sldLayoutId id="2147483746" r:id="rId17"/>
    <p:sldLayoutId id="2147483747" r:id="rId18"/>
    <p:sldLayoutId id="2147483748" r:id="rId19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1" hangingPunct="1">
        <a:spcBef>
          <a:spcPct val="20000"/>
        </a:spcBef>
        <a:buClr>
          <a:schemeClr val="tx2">
            <a:lumMod val="50000"/>
          </a:schemeClr>
        </a:buClr>
        <a:buSzPct val="100000"/>
        <a:buFont typeface="Arial"/>
        <a:buChar char="•"/>
        <a:defRPr sz="24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447675" indent="-257175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Wingdings"/>
        <a:buChar char="§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Wingdings"/>
        <a:buChar char="ü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Arial"/>
        <a:buChar char="–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990600" indent="-171450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Arial"/>
        <a:buChar char="»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1160463" indent="-173038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Lucida Sans Unicode"/>
        <a:buChar char="»"/>
        <a:defRPr sz="16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6pPr>
      <a:lvl7pPr marL="1323975" indent="-163513" algn="l" defTabSz="70485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Lucida Sans Unicode"/>
        <a:buChar char="»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7pPr>
      <a:lvl8pPr marL="1524000" indent="-180975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Lucida Sans Unicode"/>
        <a:buChar char="»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8pPr>
      <a:lvl9pPr marL="1698625" indent="-174625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Lucida Sans Unicode"/>
        <a:buChar char="»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6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7.jpe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8.jpe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9.jpe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0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1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2.jpe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notesSlide" Target="../notesSlides/notesSlide1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6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6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6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6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6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6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3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4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5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 idx="0"/>
          </p:nvPr>
        </p:nvSpPr>
        <p:spPr>
          <a:xfrm>
            <a:off x="2071670" y="1981768"/>
            <a:ext cx="6715140" cy="1285884"/>
          </a:xfrm>
        </p:spPr>
        <p:txBody>
          <a:bodyPr/>
          <a:lstStyle/>
          <a:p>
            <a:pPr algn="l"/>
            <a:r>
              <a:rPr lang="en-US" altLang="ko-KR"/>
              <a:t> </a:t>
            </a:r>
            <a:r>
              <a:rPr lang="ko-KR" altLang="en-US"/>
              <a:t>견고한 웹을 위한</a:t>
            </a:r>
            <a:br>
              <a:rPr lang="en-US" altLang="ko-KR"/>
            </a:br>
            <a:r>
              <a:rPr lang="ko-KR" altLang="en-US"/>
              <a:t>구조설계 </a:t>
            </a:r>
            <a:r>
              <a:rPr lang="en-US" altLang="ko-KR"/>
              <a:t>(XHTML)</a:t>
            </a:r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85804" y="3714752"/>
            <a:ext cx="8229600" cy="1785950"/>
          </a:xfrm>
        </p:spPr>
        <p:txBody>
          <a:bodyPr/>
          <a:lstStyle/>
          <a:p>
            <a:pPr marL="457200" indent="-457200">
              <a:buNone/>
            </a:pPr>
            <a:r>
              <a:rPr lang="en-US" altLang="ko-KR" sz="2400"/>
              <a:t>6. </a:t>
            </a:r>
            <a:r>
              <a:rPr lang="ko-KR" altLang="en-US" sz="2400"/>
              <a:t>모든 속성값에 인용 부호 사용</a:t>
            </a:r>
            <a:endParaRPr lang="ko-KR" altLang="en-US" sz="2400"/>
          </a:p>
          <a:p>
            <a:pPr lvl="1"/>
            <a:r>
              <a:rPr lang="en-US" altLang="ko-KR" sz="2000"/>
              <a:t>HTML</a:t>
            </a:r>
            <a:r>
              <a:rPr lang="ko-KR" altLang="en-US" sz="2000"/>
              <a:t>의 경우 속성에 값을 지정할 때 인용 부호를 생략할 수 있지만</a:t>
            </a:r>
            <a:r>
              <a:rPr lang="en-US" altLang="ko-KR" sz="2000"/>
              <a:t>, XHTML</a:t>
            </a:r>
            <a:r>
              <a:rPr lang="ko-KR" altLang="en-US" sz="2000"/>
              <a:t>의 경우에는 속성값은 시작과 끝을 반드시 인용 부호로 감싸야 합니다</a:t>
            </a:r>
            <a:r>
              <a:rPr lang="en-US" altLang="ko-KR" sz="2000"/>
              <a:t>.</a:t>
            </a:r>
            <a:endParaRPr lang="en-US" altLang="ko-KR" sz="6600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XHTML </a:t>
            </a:r>
            <a:r>
              <a:rPr lang="ko-KR" altLang="en-US"/>
              <a:t>서식</a:t>
            </a:r>
            <a:endParaRPr lang="ko-KR" altLang="en-US"/>
          </a:p>
        </p:txBody>
      </p:sp>
      <p:pic>
        <p:nvPicPr>
          <p:cNvPr id="7" name="그림 6" descr="서식6.jp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233487" y="1857364"/>
            <a:ext cx="6677025" cy="13525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85804" y="3714752"/>
            <a:ext cx="8229600" cy="2214578"/>
          </a:xfrm>
        </p:spPr>
        <p:txBody>
          <a:bodyPr/>
          <a:lstStyle/>
          <a:p>
            <a:pPr marL="457200" indent="-457200">
              <a:buNone/>
            </a:pPr>
            <a:r>
              <a:rPr lang="en-US" altLang="ko-KR" sz="2400"/>
              <a:t>7. &lt;, &gt;, &amp; </a:t>
            </a:r>
            <a:r>
              <a:rPr lang="ko-KR" altLang="en-US" sz="2400"/>
              <a:t>을 </a:t>
            </a:r>
            <a:r>
              <a:rPr lang="en-US" altLang="ko-KR" sz="2400"/>
              <a:t>&amp;lt;, &amp;rt;, &amp;amp;</a:t>
            </a:r>
            <a:r>
              <a:rPr lang="ko-KR" altLang="en-US" sz="2400"/>
              <a:t>로 변환하여 사용</a:t>
            </a:r>
            <a:endParaRPr lang="ko-KR" altLang="en-US" sz="2400"/>
          </a:p>
          <a:p>
            <a:pPr lvl="1"/>
            <a:r>
              <a:rPr lang="en-US" altLang="ko-KR" sz="2000"/>
              <a:t>HTML</a:t>
            </a:r>
            <a:r>
              <a:rPr lang="ko-KR" altLang="en-US" sz="2000"/>
              <a:t>과 </a:t>
            </a:r>
            <a:r>
              <a:rPr lang="en-US" altLang="ko-KR" sz="2000"/>
              <a:t>XHTML </a:t>
            </a:r>
            <a:r>
              <a:rPr lang="ko-KR" altLang="en-US" sz="2000"/>
              <a:t>모두 문자 참조</a:t>
            </a:r>
            <a:r>
              <a:rPr lang="en-US" altLang="ko-KR" sz="2000"/>
              <a:t>(</a:t>
            </a:r>
            <a:r>
              <a:rPr lang="ko-KR" altLang="en-US" sz="2000"/>
              <a:t>특수 문자</a:t>
            </a:r>
            <a:r>
              <a:rPr lang="en-US" altLang="ko-KR" sz="2000"/>
              <a:t>)</a:t>
            </a:r>
            <a:r>
              <a:rPr lang="ko-KR" altLang="en-US" sz="2000"/>
              <a:t>의 경우 </a:t>
            </a:r>
            <a:r>
              <a:rPr lang="en-US" altLang="ko-KR" sz="2000"/>
              <a:t>Characters Entity Name</a:t>
            </a:r>
            <a:r>
              <a:rPr lang="ko-KR" altLang="en-US" sz="2000"/>
              <a:t>이나 </a:t>
            </a:r>
            <a:r>
              <a:rPr lang="en-US" altLang="ko-KR" sz="2000"/>
              <a:t>Characters Entity Code</a:t>
            </a:r>
            <a:r>
              <a:rPr lang="ko-KR" altLang="en-US" sz="2000"/>
              <a:t>로 변환해야 합니다</a:t>
            </a:r>
            <a:r>
              <a:rPr lang="en-US" altLang="ko-KR" sz="2000"/>
              <a:t>. </a:t>
            </a:r>
            <a:endParaRPr lang="en-US" altLang="ko-KR" sz="2000"/>
          </a:p>
          <a:p>
            <a:pPr lvl="1"/>
            <a:r>
              <a:rPr lang="ko-KR" altLang="en-US" sz="2000"/>
              <a:t>다음의 예와 같이 </a:t>
            </a:r>
            <a:r>
              <a:rPr lang="en-US" altLang="ko-KR" sz="2000"/>
              <a:t>&amp;</a:t>
            </a:r>
            <a:r>
              <a:rPr lang="ko-KR" altLang="en-US" sz="2000"/>
              <a:t>의 문자 참조를 </a:t>
            </a:r>
            <a:r>
              <a:rPr lang="en-US" altLang="ko-KR" sz="2000"/>
              <a:t>Entity Name</a:t>
            </a:r>
            <a:r>
              <a:rPr lang="ko-KR" altLang="en-US" sz="2000"/>
              <a:t>으로 지정할 경우에는 </a:t>
            </a:r>
            <a:r>
              <a:rPr lang="en-US" altLang="ko-KR" sz="2000"/>
              <a:t>&amp;amp;</a:t>
            </a:r>
            <a:r>
              <a:rPr lang="ko-KR" altLang="en-US" sz="2000"/>
              <a:t>로</a:t>
            </a:r>
            <a:r>
              <a:rPr lang="en-US" altLang="ko-KR" sz="2000"/>
              <a:t>, Entity Code</a:t>
            </a:r>
            <a:r>
              <a:rPr lang="ko-KR" altLang="en-US" sz="2000"/>
              <a:t>로 지정할 경우에는 </a:t>
            </a:r>
            <a:r>
              <a:rPr lang="en-US" altLang="ko-KR" sz="2000"/>
              <a:t>&amp;#38;</a:t>
            </a:r>
            <a:r>
              <a:rPr lang="ko-KR" altLang="en-US" sz="2000"/>
              <a:t>로 지정합니다</a:t>
            </a:r>
            <a:r>
              <a:rPr lang="en-US" altLang="ko-KR" sz="2000"/>
              <a:t>.</a:t>
            </a:r>
            <a:endParaRPr lang="en-US" altLang="ko-KR" sz="9600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XHTML </a:t>
            </a:r>
            <a:r>
              <a:rPr lang="ko-KR" altLang="en-US"/>
              <a:t>서식</a:t>
            </a:r>
            <a:endParaRPr lang="ko-KR" altLang="en-US"/>
          </a:p>
        </p:txBody>
      </p:sp>
      <p:pic>
        <p:nvPicPr>
          <p:cNvPr id="9" name="그림 8" descr="서식7.jp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928687" y="1704975"/>
            <a:ext cx="7286625" cy="17240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85804" y="4143380"/>
            <a:ext cx="8229600" cy="2214578"/>
          </a:xfrm>
        </p:spPr>
        <p:txBody>
          <a:bodyPr/>
          <a:lstStyle/>
          <a:p>
            <a:pPr marL="457200" indent="-457200">
              <a:buNone/>
            </a:pPr>
            <a:r>
              <a:rPr lang="en-US" altLang="ko-KR" sz="2400"/>
              <a:t>8. </a:t>
            </a:r>
            <a:r>
              <a:rPr lang="ko-KR" altLang="en-US" sz="2400"/>
              <a:t>주석은 바르게 사용하고 그 안에 </a:t>
            </a:r>
            <a:r>
              <a:rPr lang="en-US" altLang="ko-KR" sz="2400"/>
              <a:t>--(</a:t>
            </a:r>
            <a:r>
              <a:rPr lang="ko-KR" altLang="en-US" sz="2400"/>
              <a:t>더블대시</a:t>
            </a:r>
            <a:r>
              <a:rPr lang="en-US" altLang="ko-KR" sz="2400"/>
              <a:t>) </a:t>
            </a:r>
            <a:r>
              <a:rPr lang="ko-KR" altLang="en-US" sz="2400"/>
              <a:t>사용 불가</a:t>
            </a:r>
            <a:endParaRPr lang="ko-KR" altLang="en-US" sz="2400"/>
          </a:p>
          <a:p>
            <a:pPr lvl="1"/>
            <a:r>
              <a:rPr lang="en-US" altLang="ko-KR" sz="2000"/>
              <a:t>HTML</a:t>
            </a:r>
            <a:r>
              <a:rPr lang="ko-KR" altLang="en-US" sz="2000"/>
              <a:t>과 </a:t>
            </a:r>
            <a:r>
              <a:rPr lang="en-US" altLang="ko-KR" sz="2000"/>
              <a:t>XHTML</a:t>
            </a:r>
            <a:r>
              <a:rPr lang="ko-KR" altLang="en-US" sz="2000"/>
              <a:t>에서 사용하는 올바른 주석은 </a:t>
            </a:r>
            <a:r>
              <a:rPr lang="en-US" altLang="ko-KR" sz="2000"/>
              <a:t>&lt;!-- </a:t>
            </a:r>
            <a:r>
              <a:rPr lang="ko-KR" altLang="en-US" sz="2000"/>
              <a:t>주석 </a:t>
            </a:r>
            <a:r>
              <a:rPr lang="en-US" altLang="ko-KR" sz="2000"/>
              <a:t>--&gt; </a:t>
            </a:r>
            <a:r>
              <a:rPr lang="ko-KR" altLang="en-US" sz="2000"/>
              <a:t>입니다</a:t>
            </a:r>
            <a:r>
              <a:rPr lang="en-US" altLang="ko-KR" sz="2000"/>
              <a:t>. </a:t>
            </a:r>
            <a:r>
              <a:rPr lang="ko-KR" altLang="en-US" sz="2000"/>
              <a:t>특히 해당 주석에 영역을 구분할 목적으로 더블대시를 반복해서 사용하지 않아야 합니다</a:t>
            </a:r>
            <a:r>
              <a:rPr lang="en-US" altLang="ko-KR" sz="2000"/>
              <a:t>.</a:t>
            </a:r>
            <a:endParaRPr lang="en-US" altLang="ko-KR" sz="30700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XHTML </a:t>
            </a:r>
            <a:r>
              <a:rPr lang="ko-KR" altLang="en-US"/>
              <a:t>서식</a:t>
            </a:r>
            <a:endParaRPr lang="ko-KR" altLang="en-US"/>
          </a:p>
        </p:txBody>
      </p:sp>
      <p:pic>
        <p:nvPicPr>
          <p:cNvPr id="7" name="그림 6" descr="서식7.jp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547716" y="1790702"/>
            <a:ext cx="8096250" cy="19240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85804" y="4143380"/>
            <a:ext cx="8229600" cy="2214578"/>
          </a:xfrm>
        </p:spPr>
        <p:txBody>
          <a:bodyPr/>
          <a:lstStyle/>
          <a:p>
            <a:pPr>
              <a:buNone/>
            </a:pPr>
            <a:r>
              <a:rPr lang="en-US" altLang="ko-KR" sz="2400"/>
              <a:t>1. </a:t>
            </a:r>
            <a:r>
              <a:rPr lang="ko-KR" altLang="en-US" sz="2400"/>
              <a:t>태그</a:t>
            </a:r>
            <a:r>
              <a:rPr lang="en-US" altLang="ko-KR" sz="2400"/>
              <a:t>(tag)</a:t>
            </a:r>
            <a:endParaRPr lang="en-US" altLang="ko-KR" sz="2400"/>
          </a:p>
          <a:p>
            <a:pPr marL="400050" lvl="1" indent="0">
              <a:buNone/>
            </a:pPr>
            <a:r>
              <a:rPr lang="ko-KR" altLang="en-US" sz="2000"/>
              <a:t>태그는 </a:t>
            </a:r>
            <a:r>
              <a:rPr lang="en-US" altLang="ko-KR" sz="2000"/>
              <a:t>&lt;</a:t>
            </a:r>
            <a:r>
              <a:rPr lang="ko-KR" altLang="en-US" sz="2000"/>
              <a:t>와 </a:t>
            </a:r>
            <a:r>
              <a:rPr lang="en-US" altLang="ko-KR" sz="2000"/>
              <a:t>&gt;</a:t>
            </a:r>
            <a:r>
              <a:rPr lang="ko-KR" altLang="en-US" sz="2000"/>
              <a:t>로 묶어서 표현하는 명령어를 말합니다</a:t>
            </a:r>
            <a:r>
              <a:rPr lang="en-US" altLang="ko-KR" sz="2000"/>
              <a:t>. </a:t>
            </a:r>
            <a:r>
              <a:rPr lang="ko-KR" altLang="en-US" sz="2000"/>
              <a:t>기본 형식은 </a:t>
            </a:r>
            <a:r>
              <a:rPr lang="en-US" altLang="ko-KR" sz="2000"/>
              <a:t>&lt;Tag&gt;~&lt;/Tag&gt;</a:t>
            </a:r>
            <a:r>
              <a:rPr lang="ko-KR" altLang="en-US" sz="2000"/>
              <a:t>이며</a:t>
            </a:r>
            <a:r>
              <a:rPr lang="en-US" altLang="ko-KR" sz="2000"/>
              <a:t>, </a:t>
            </a:r>
            <a:r>
              <a:rPr lang="ko-KR" altLang="en-US" sz="2000"/>
              <a:t>일부 명령어 인 </a:t>
            </a:r>
            <a:r>
              <a:rPr lang="en-US" altLang="ko-KR" sz="2000"/>
              <a:t>empty element(</a:t>
            </a:r>
            <a:r>
              <a:rPr lang="ko-KR" altLang="en-US" sz="2000"/>
              <a:t>빈 요소</a:t>
            </a:r>
            <a:r>
              <a:rPr lang="en-US" altLang="ko-KR" sz="2000"/>
              <a:t>)</a:t>
            </a:r>
            <a:r>
              <a:rPr lang="ko-KR" altLang="en-US" sz="2000"/>
              <a:t>의 경우 </a:t>
            </a:r>
            <a:r>
              <a:rPr lang="en-US" altLang="ko-KR" sz="2000"/>
              <a:t>&lt;Tag/&gt; </a:t>
            </a:r>
            <a:r>
              <a:rPr lang="ko-KR" altLang="en-US" sz="2000"/>
              <a:t>형태로 기술합니다</a:t>
            </a:r>
            <a:r>
              <a:rPr lang="en-US" altLang="ko-KR" sz="2000"/>
              <a:t>.</a:t>
            </a:r>
            <a:endParaRPr lang="en-US" altLang="ko-KR" sz="30300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XHTML </a:t>
            </a:r>
            <a:r>
              <a:rPr lang="ko-KR" altLang="en-US"/>
              <a:t>구성요소</a:t>
            </a:r>
            <a:endParaRPr lang="ko-KR" altLang="en-US"/>
          </a:p>
        </p:txBody>
      </p:sp>
      <p:pic>
        <p:nvPicPr>
          <p:cNvPr id="6" name="그림 5" descr="구성요소.jp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514350" y="1928802"/>
            <a:ext cx="8115300" cy="19907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85804" y="1643050"/>
            <a:ext cx="8015286" cy="4572032"/>
          </a:xfrm>
        </p:spPr>
        <p:txBody>
          <a:bodyPr/>
          <a:lstStyle/>
          <a:p>
            <a:pPr>
              <a:buNone/>
            </a:pPr>
            <a:r>
              <a:rPr lang="en-US" altLang="ko-KR" sz="2400"/>
              <a:t>2. </a:t>
            </a:r>
            <a:r>
              <a:rPr lang="ko-KR" altLang="en-US" sz="2400"/>
              <a:t>요소</a:t>
            </a:r>
            <a:r>
              <a:rPr lang="en-US" altLang="ko-KR" sz="2400"/>
              <a:t>(element)</a:t>
            </a:r>
            <a:endParaRPr lang="en-US" altLang="ko-KR" sz="2400"/>
          </a:p>
          <a:p>
            <a:pPr marL="360363" indent="0">
              <a:buNone/>
            </a:pPr>
            <a:r>
              <a:rPr lang="ko-KR" altLang="en-US" sz="2000"/>
              <a:t>시작 </a:t>
            </a:r>
            <a:r>
              <a:rPr lang="en-US" altLang="ko-KR" sz="2000"/>
              <a:t>&lt;Tag&gt;~</a:t>
            </a:r>
            <a:r>
              <a:rPr lang="ko-KR" altLang="en-US" sz="2000"/>
              <a:t>종료 </a:t>
            </a:r>
            <a:r>
              <a:rPr lang="en-US" altLang="ko-KR" sz="2000"/>
              <a:t>&lt;/Tag&gt;</a:t>
            </a:r>
            <a:r>
              <a:rPr lang="ko-KR" altLang="en-US" sz="2000"/>
              <a:t>까지의 모든 명령어 집합을‘ 요소</a:t>
            </a:r>
            <a:r>
              <a:rPr lang="en-US" altLang="ko-KR" sz="2000"/>
              <a:t>(element)’</a:t>
            </a:r>
            <a:r>
              <a:rPr lang="ko-KR" altLang="en-US" sz="2000"/>
              <a:t>라고 합니다</a:t>
            </a:r>
            <a:r>
              <a:rPr lang="en-US" altLang="ko-KR" sz="2000"/>
              <a:t>. XHTML </a:t>
            </a:r>
            <a:r>
              <a:rPr lang="ko-KR" altLang="en-US" sz="2000"/>
              <a:t>문서에서 콘텐츠는 이러한 요소들로 구성되며</a:t>
            </a:r>
            <a:r>
              <a:rPr lang="en-US" altLang="ko-KR" sz="2000"/>
              <a:t> </a:t>
            </a:r>
            <a:r>
              <a:rPr lang="ko-KR" altLang="en-US" sz="2000"/>
              <a:t>각 요소의 의미에 따라 콘텐츠의 제목이나 본문의 구조를 가집니다</a:t>
            </a:r>
            <a:r>
              <a:rPr lang="en-US" altLang="ko-KR" sz="2000"/>
              <a:t>. </a:t>
            </a:r>
            <a:endParaRPr lang="en-US" altLang="ko-KR" sz="2000"/>
          </a:p>
          <a:p>
            <a:pPr>
              <a:buNone/>
            </a:pPr>
            <a:r>
              <a:rPr lang="en-US" altLang="ko-KR" sz="2400"/>
              <a:t>3. </a:t>
            </a:r>
            <a:r>
              <a:rPr lang="ko-KR" altLang="en-US" sz="2400"/>
              <a:t>속성</a:t>
            </a:r>
            <a:r>
              <a:rPr lang="en-US" altLang="ko-KR" sz="2400"/>
              <a:t>(attribute)</a:t>
            </a:r>
            <a:endParaRPr lang="en-US" altLang="ko-KR" sz="2400"/>
          </a:p>
          <a:p>
            <a:pPr marL="360363" indent="0">
              <a:buNone/>
            </a:pPr>
            <a:r>
              <a:rPr lang="ko-KR" altLang="en-US" sz="2000"/>
              <a:t>시작 태그는 태그의 의미와 필요에 따라 개별적인 옵션을 가질 수 있는데</a:t>
            </a:r>
            <a:r>
              <a:rPr lang="en-US" altLang="ko-KR" sz="2000"/>
              <a:t>, </a:t>
            </a:r>
            <a:r>
              <a:rPr lang="ko-KR" altLang="en-US" sz="2000"/>
              <a:t>이러한 옵션을‘속성</a:t>
            </a:r>
            <a:r>
              <a:rPr lang="en-US" altLang="ko-KR" sz="2000"/>
              <a:t>(attribute)’</a:t>
            </a:r>
            <a:r>
              <a:rPr lang="ko-KR" altLang="en-US" sz="2000"/>
              <a:t>이라고 합니다</a:t>
            </a:r>
            <a:r>
              <a:rPr lang="en-US" altLang="ko-KR" sz="2000"/>
              <a:t>. </a:t>
            </a:r>
            <a:r>
              <a:rPr lang="ko-KR" altLang="en-US" sz="2000"/>
              <a:t>속성은 태그마다 다를 수 있으며</a:t>
            </a:r>
            <a:r>
              <a:rPr lang="en-US" altLang="ko-KR" sz="2000"/>
              <a:t>, </a:t>
            </a:r>
            <a:r>
              <a:rPr lang="ko-KR" altLang="en-US" sz="2000"/>
              <a:t>여러 개의 속성을 하나의 태그에 지정할 때는 공백으로 구분하여 시작 태그에 지정할 수 있습니다</a:t>
            </a:r>
            <a:r>
              <a:rPr lang="en-US" altLang="ko-KR" sz="2000"/>
              <a:t>.</a:t>
            </a:r>
            <a:endParaRPr lang="en-US" altLang="ko-KR" sz="2000"/>
          </a:p>
          <a:p>
            <a:pPr>
              <a:buNone/>
            </a:pPr>
            <a:r>
              <a:rPr lang="en-US" altLang="ko-KR" sz="2400"/>
              <a:t>4. </a:t>
            </a:r>
            <a:r>
              <a:rPr lang="ko-KR" altLang="en-US" sz="2400"/>
              <a:t>값</a:t>
            </a:r>
            <a:r>
              <a:rPr lang="en-US" altLang="ko-KR" sz="2400"/>
              <a:t>(value)</a:t>
            </a:r>
            <a:endParaRPr lang="en-US" altLang="ko-KR" sz="2400"/>
          </a:p>
          <a:p>
            <a:pPr marL="360363" indent="0">
              <a:buNone/>
            </a:pPr>
            <a:r>
              <a:rPr lang="ko-KR" altLang="en-US" sz="2000"/>
              <a:t>각 속성이 가지는 값을 의미하며</a:t>
            </a:r>
            <a:r>
              <a:rPr lang="en-US" altLang="ko-KR" sz="2000"/>
              <a:t>, </a:t>
            </a:r>
            <a:r>
              <a:rPr lang="ko-KR" altLang="en-US" sz="2000"/>
              <a:t>속성에 값을 할당할 때는 대입 연산자인 </a:t>
            </a:r>
            <a:r>
              <a:rPr lang="en-US" altLang="ko-KR" sz="2000"/>
              <a:t>=</a:t>
            </a:r>
            <a:r>
              <a:rPr lang="ko-KR" altLang="en-US" sz="2000"/>
              <a:t>과 함께 지정합니다</a:t>
            </a:r>
            <a:r>
              <a:rPr lang="en-US" altLang="ko-KR" sz="2000"/>
              <a:t>.</a:t>
            </a:r>
            <a:endParaRPr lang="en-US" altLang="ko-KR" sz="2000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XHTML </a:t>
            </a:r>
            <a:r>
              <a:rPr lang="ko-KR" altLang="en-US"/>
              <a:t>구성요소</a:t>
            </a:r>
            <a:endParaRPr lang="ko-KR" altLang="en-US"/>
          </a:p>
        </p:txBody>
      </p:sp>
    </p:spTree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85804" y="4500570"/>
            <a:ext cx="8015286" cy="1714512"/>
          </a:xfrm>
        </p:spPr>
        <p:txBody>
          <a:bodyPr/>
          <a:lstStyle/>
          <a:p>
            <a:pPr>
              <a:buNone/>
            </a:pPr>
            <a:r>
              <a:rPr lang="en-US" altLang="ko-KR" sz="2400"/>
              <a:t>1. DTD </a:t>
            </a:r>
            <a:r>
              <a:rPr lang="ko-KR" altLang="en-US" sz="2400"/>
              <a:t>선언</a:t>
            </a:r>
            <a:endParaRPr lang="ko-KR" altLang="en-US" sz="2400"/>
          </a:p>
          <a:p>
            <a:pPr marL="360363" indent="0">
              <a:buNone/>
            </a:pPr>
            <a:r>
              <a:rPr lang="ko-KR" altLang="en-US" sz="2000"/>
              <a:t>웹 페이지를 제작할 때 사용할 문서형 정의를 선언합니다</a:t>
            </a:r>
            <a:r>
              <a:rPr lang="en-US" altLang="ko-KR" sz="2000"/>
              <a:t>. </a:t>
            </a:r>
            <a:r>
              <a:rPr lang="ko-KR" altLang="en-US" sz="2000"/>
              <a:t>문서형 정의의 종류에는 엄격형</a:t>
            </a:r>
            <a:r>
              <a:rPr lang="en-US" altLang="ko-KR" sz="2000"/>
              <a:t>(strict)</a:t>
            </a:r>
            <a:r>
              <a:rPr lang="ko-KR" altLang="en-US" sz="2000"/>
              <a:t>과 호환형</a:t>
            </a:r>
            <a:r>
              <a:rPr lang="en-US" altLang="ko-KR" sz="2000"/>
              <a:t>(transitional), </a:t>
            </a:r>
            <a:r>
              <a:rPr lang="ko-KR" altLang="en-US" sz="2000"/>
              <a:t>프레임형</a:t>
            </a:r>
            <a:r>
              <a:rPr lang="en-US" altLang="ko-KR" sz="2000"/>
              <a:t>(frameset) </a:t>
            </a:r>
            <a:r>
              <a:rPr lang="ko-KR" altLang="en-US" sz="2000"/>
              <a:t>등이 있습니다</a:t>
            </a:r>
            <a:r>
              <a:rPr lang="en-US" altLang="ko-KR" sz="2000"/>
              <a:t>.</a:t>
            </a:r>
            <a:endParaRPr lang="en-US" altLang="ko-KR" sz="2000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XHTML </a:t>
            </a:r>
            <a:r>
              <a:rPr lang="ko-KR" altLang="en-US"/>
              <a:t>문서의</a:t>
            </a:r>
            <a:r>
              <a:rPr lang="en-US" altLang="ko-KR"/>
              <a:t> </a:t>
            </a:r>
            <a:r>
              <a:rPr lang="ko-KR" altLang="en-US"/>
              <a:t>기본구조</a:t>
            </a:r>
            <a:endParaRPr lang="ko-KR" altLang="en-US"/>
          </a:p>
        </p:txBody>
      </p:sp>
      <p:pic>
        <p:nvPicPr>
          <p:cNvPr id="4" name="그림 3" descr="기본구조.jp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857224" y="1714488"/>
            <a:ext cx="7353300" cy="24669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500034" y="1643050"/>
            <a:ext cx="8015286" cy="4643470"/>
          </a:xfrm>
        </p:spPr>
        <p:txBody>
          <a:bodyPr/>
          <a:lstStyle/>
          <a:p>
            <a:pPr>
              <a:buNone/>
            </a:pPr>
            <a:r>
              <a:rPr lang="en-US" altLang="ko-KR" sz="2400"/>
              <a:t>2. &lt;html&gt;~&lt;/html&gt;</a:t>
            </a:r>
            <a:endParaRPr lang="en-US" altLang="ko-KR" sz="2400"/>
          </a:p>
          <a:p>
            <a:pPr indent="-11113">
              <a:buNone/>
            </a:pPr>
            <a:r>
              <a:rPr lang="ko-KR" altLang="en-US" sz="2000"/>
              <a:t>모든 웹 페이지의 콘텐츠는 </a:t>
            </a:r>
            <a:r>
              <a:rPr lang="en-US" altLang="ko-KR" sz="2000"/>
              <a:t>&lt;html&gt; </a:t>
            </a:r>
            <a:r>
              <a:rPr lang="ko-KR" altLang="en-US" sz="2000"/>
              <a:t>태그와 </a:t>
            </a:r>
            <a:r>
              <a:rPr lang="en-US" altLang="ko-KR" sz="2000"/>
              <a:t>&lt;/html&gt; </a:t>
            </a:r>
            <a:r>
              <a:rPr lang="ko-KR" altLang="en-US" sz="2000"/>
              <a:t>태그 안에 선언해야 하며</a:t>
            </a:r>
            <a:r>
              <a:rPr lang="en-US" altLang="ko-KR" sz="2000"/>
              <a:t>, &lt;html&gt;~&lt;/html&gt; </a:t>
            </a:r>
            <a:r>
              <a:rPr lang="ko-KR" altLang="en-US" sz="2000"/>
              <a:t>태그는 웹 페이지의 시작과 종료를 의미합니다</a:t>
            </a:r>
            <a:r>
              <a:rPr lang="en-US" altLang="ko-KR" sz="2000"/>
              <a:t>.</a:t>
            </a:r>
            <a:endParaRPr lang="en-US" altLang="ko-KR" sz="2000"/>
          </a:p>
          <a:p>
            <a:pPr>
              <a:buNone/>
            </a:pPr>
            <a:r>
              <a:rPr lang="en-US" altLang="ko-KR" sz="2400"/>
              <a:t>3. &lt;head&gt;~&lt;/head&gt;</a:t>
            </a:r>
            <a:endParaRPr lang="en-US" altLang="ko-KR" sz="2400"/>
          </a:p>
          <a:p>
            <a:pPr marL="360363" indent="0">
              <a:buNone/>
            </a:pPr>
            <a:r>
              <a:rPr lang="en-US" altLang="ko-KR" sz="2000"/>
              <a:t>html </a:t>
            </a:r>
            <a:r>
              <a:rPr lang="ko-KR" altLang="en-US" sz="2000"/>
              <a:t>문서는 머리 부분과 본문 부분으로 나눌 수 있는데</a:t>
            </a:r>
            <a:r>
              <a:rPr lang="en-US" altLang="ko-KR" sz="2000"/>
              <a:t>, </a:t>
            </a:r>
            <a:r>
              <a:rPr lang="ko-KR" altLang="en-US" sz="2000"/>
              <a:t>머리 영역의 시작은 </a:t>
            </a:r>
            <a:r>
              <a:rPr lang="en-US" altLang="ko-KR" sz="2000"/>
              <a:t>&lt;head&gt; </a:t>
            </a:r>
            <a:r>
              <a:rPr lang="ko-KR" altLang="en-US" sz="2000"/>
              <a:t>태그로</a:t>
            </a:r>
            <a:r>
              <a:rPr lang="en-US" altLang="ko-KR" sz="2000"/>
              <a:t>, </a:t>
            </a:r>
            <a:r>
              <a:rPr lang="ko-KR" altLang="en-US" sz="2000"/>
              <a:t>종료</a:t>
            </a:r>
            <a:endParaRPr lang="ko-KR" altLang="en-US" sz="2000"/>
          </a:p>
          <a:p>
            <a:pPr marL="360363" indent="0">
              <a:buNone/>
            </a:pPr>
            <a:r>
              <a:rPr lang="ko-KR" altLang="en-US" sz="2000"/>
              <a:t>는 </a:t>
            </a:r>
            <a:r>
              <a:rPr lang="en-US" altLang="ko-KR" sz="2000"/>
              <a:t>&lt;/head&gt; </a:t>
            </a:r>
            <a:r>
              <a:rPr lang="ko-KR" altLang="en-US" sz="2000"/>
              <a:t>태그로 선언합니다</a:t>
            </a:r>
            <a:r>
              <a:rPr lang="en-US" altLang="ko-KR" sz="2000"/>
              <a:t>. </a:t>
            </a:r>
            <a:r>
              <a:rPr lang="ko-KR" altLang="en-US" sz="2000"/>
              <a:t>그리고 </a:t>
            </a:r>
            <a:r>
              <a:rPr lang="en-US" altLang="ko-KR" sz="2000"/>
              <a:t>&lt;head&gt; </a:t>
            </a:r>
            <a:r>
              <a:rPr lang="ko-KR" altLang="en-US" sz="2000"/>
              <a:t>태그 안에는 문서의 일반적인 정보와 </a:t>
            </a:r>
            <a:r>
              <a:rPr lang="en-US" altLang="ko-KR" sz="2000"/>
              <a:t>title </a:t>
            </a:r>
            <a:r>
              <a:rPr lang="ko-KR" altLang="en-US" sz="2000"/>
              <a:t>등의 제목을 선언할 수 있습니다</a:t>
            </a:r>
            <a:r>
              <a:rPr lang="en-US" altLang="ko-KR" sz="2000"/>
              <a:t>.</a:t>
            </a:r>
            <a:endParaRPr lang="en-US" altLang="ko-KR" sz="2000"/>
          </a:p>
          <a:p>
            <a:pPr marL="0" indent="0">
              <a:buNone/>
            </a:pPr>
            <a:r>
              <a:rPr lang="en-US" altLang="ko-KR" sz="2400"/>
              <a:t>4. &lt;body&gt;~&lt;/body&gt;</a:t>
            </a:r>
            <a:endParaRPr lang="en-US" altLang="ko-KR" sz="2400"/>
          </a:p>
          <a:p>
            <a:pPr marL="360363" indent="0">
              <a:buNone/>
            </a:pPr>
            <a:r>
              <a:rPr lang="en-US" altLang="ko-KR" sz="2000"/>
              <a:t>body </a:t>
            </a:r>
            <a:r>
              <a:rPr lang="ko-KR" altLang="en-US" sz="2000"/>
              <a:t>요소는 </a:t>
            </a:r>
            <a:r>
              <a:rPr lang="en-US" altLang="ko-KR" sz="2000"/>
              <a:t>html </a:t>
            </a:r>
            <a:r>
              <a:rPr lang="ko-KR" altLang="en-US" sz="2000"/>
              <a:t>문서의 본문 부분에 해당하며</a:t>
            </a:r>
            <a:r>
              <a:rPr lang="en-US" altLang="ko-KR" sz="2000"/>
              <a:t>, </a:t>
            </a:r>
            <a:r>
              <a:rPr lang="ko-KR" altLang="en-US" sz="2000"/>
              <a:t>웹 브라우저 화면에 나타나는 모든 콘텐츠는 </a:t>
            </a:r>
            <a:r>
              <a:rPr lang="en-US" altLang="ko-KR" sz="2000"/>
              <a:t>&lt;body&gt; </a:t>
            </a:r>
            <a:r>
              <a:rPr lang="ko-KR" altLang="en-US" sz="2000"/>
              <a:t>태그와 </a:t>
            </a:r>
            <a:r>
              <a:rPr lang="en-US" altLang="ko-KR" sz="2000"/>
              <a:t>&lt;/body&gt; </a:t>
            </a:r>
            <a:r>
              <a:rPr lang="ko-KR" altLang="en-US" sz="2000"/>
              <a:t>태그 사이에 선언해야 합니다</a:t>
            </a:r>
            <a:r>
              <a:rPr lang="en-US" altLang="ko-KR" sz="2000"/>
              <a:t>.</a:t>
            </a:r>
            <a:endParaRPr lang="en-US" altLang="ko-KR" sz="2000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XHTML </a:t>
            </a:r>
            <a:r>
              <a:rPr lang="ko-KR" altLang="en-US"/>
              <a:t>문서의</a:t>
            </a:r>
            <a:r>
              <a:rPr lang="en-US" altLang="ko-KR"/>
              <a:t> </a:t>
            </a:r>
            <a:r>
              <a:rPr lang="ko-KR" altLang="en-US"/>
              <a:t>기본구조</a:t>
            </a:r>
            <a:endParaRPr lang="ko-KR" altLang="en-US"/>
          </a:p>
        </p:txBody>
      </p:sp>
    </p:spTree>
  </p:cSld>
  <p:clrMapOvr>
    <a:masterClrMapping/>
  </p:clrMapOvr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500034" y="1643050"/>
            <a:ext cx="4572032" cy="2786082"/>
          </a:xfrm>
        </p:spPr>
        <p:txBody>
          <a:bodyPr/>
          <a:lstStyle/>
          <a:p>
            <a:pPr>
              <a:buNone/>
            </a:pPr>
            <a:r>
              <a:rPr lang="en-US" altLang="ko-KR" sz="2400"/>
              <a:t>1. </a:t>
            </a:r>
            <a:r>
              <a:rPr lang="ko-KR" altLang="en-US" sz="2400"/>
              <a:t>블록 요소</a:t>
            </a:r>
            <a:endParaRPr lang="ko-KR" altLang="en-US" sz="2400"/>
          </a:p>
          <a:p>
            <a:pPr indent="-11113">
              <a:buNone/>
            </a:pPr>
            <a:r>
              <a:rPr lang="ko-KR" altLang="en-US" sz="2000"/>
              <a:t>블록 요소</a:t>
            </a:r>
            <a:r>
              <a:rPr lang="en-US" altLang="ko-KR" sz="2000"/>
              <a:t>(block element)</a:t>
            </a:r>
            <a:r>
              <a:rPr lang="ko-KR" altLang="en-US" sz="2000"/>
              <a:t>는 독립적인 형태의 상자를 의미하는데</a:t>
            </a:r>
            <a:r>
              <a:rPr lang="en-US" altLang="ko-KR" sz="2000"/>
              <a:t>, </a:t>
            </a:r>
            <a:r>
              <a:rPr lang="ko-KR" altLang="en-US" sz="2000"/>
              <a:t>어릴 때 가지고 놀았던 레고 블록으로 이해하면 좋을 것 같습니다</a:t>
            </a:r>
            <a:r>
              <a:rPr lang="en-US" altLang="ko-KR" sz="2000"/>
              <a:t>. </a:t>
            </a:r>
            <a:r>
              <a:rPr lang="ko-KR" altLang="en-US" sz="2000"/>
              <a:t>레고 블록은 위쪽으로 쌓이지만</a:t>
            </a:r>
            <a:r>
              <a:rPr lang="en-US" altLang="ko-KR" sz="2000"/>
              <a:t>, </a:t>
            </a:r>
            <a:r>
              <a:rPr lang="ko-KR" altLang="en-US" sz="2000"/>
              <a:t>마크업에서의 블록은 아래쪽으로</a:t>
            </a:r>
            <a:endParaRPr lang="ko-KR" altLang="en-US" sz="2000"/>
          </a:p>
          <a:p>
            <a:pPr indent="-11113">
              <a:buNone/>
            </a:pPr>
            <a:r>
              <a:rPr lang="ko-KR" altLang="en-US" sz="2000"/>
              <a:t>쌓인다는 것이 다릅니다</a:t>
            </a:r>
            <a:r>
              <a:rPr lang="en-US" altLang="ko-KR" sz="2000"/>
              <a:t>.</a:t>
            </a:r>
            <a:endParaRPr lang="en-US" altLang="ko-KR" sz="2000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블록 요소와 인라인 요소</a:t>
            </a:r>
            <a:endParaRPr lang="ko-KR" altLang="en-US"/>
          </a:p>
        </p:txBody>
      </p:sp>
      <p:pic>
        <p:nvPicPr>
          <p:cNvPr id="4" name="그림 3" descr="블록요소.jp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5214942" y="1500174"/>
            <a:ext cx="3562350" cy="28479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5786" y="4572009"/>
            <a:ext cx="7929617" cy="1912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2000">
                <a:solidFill>
                  <a:srgbClr val="000000"/>
                </a:solidFill>
                <a:latin typeface="맑은 고딕"/>
                <a:ea typeface="맑은 고딕"/>
              </a:rPr>
              <a:t>블록 요소는 제목</a:t>
            </a:r>
            <a:r>
              <a:rPr lang="en-US" altLang="ko-KR" sz="2000">
                <a:solidFill>
                  <a:srgbClr val="000000"/>
                </a:solidFill>
                <a:latin typeface="맑은 고딕"/>
                <a:ea typeface="맑은 고딕"/>
              </a:rPr>
              <a:t>(&lt;h1&gt;~&lt;h6&gt;), </a:t>
            </a:r>
            <a:r>
              <a:rPr lang="ko-KR" altLang="en-US" sz="2000">
                <a:solidFill>
                  <a:srgbClr val="000000"/>
                </a:solidFill>
                <a:latin typeface="맑은 고딕"/>
                <a:ea typeface="맑은 고딕"/>
              </a:rPr>
              <a:t>문단</a:t>
            </a:r>
            <a:r>
              <a:rPr lang="en-US" altLang="ko-KR" sz="2000">
                <a:solidFill>
                  <a:srgbClr val="000000"/>
                </a:solidFill>
                <a:latin typeface="맑은 고딕"/>
                <a:ea typeface="맑은 고딕"/>
              </a:rPr>
              <a:t>(&lt;p&gt; </a:t>
            </a:r>
            <a:r>
              <a:rPr lang="ko-KR" altLang="en-US" sz="2000">
                <a:solidFill>
                  <a:srgbClr val="000000"/>
                </a:solidFill>
                <a:latin typeface="맑은 고딕"/>
                <a:ea typeface="맑은 고딕"/>
              </a:rPr>
              <a:t>요소</a:t>
            </a:r>
            <a:r>
              <a:rPr lang="en-US" altLang="ko-KR" sz="2000">
                <a:solidFill>
                  <a:srgbClr val="000000"/>
                </a:solidFill>
                <a:latin typeface="맑은 고딕"/>
                <a:ea typeface="맑은 고딕"/>
              </a:rPr>
              <a:t>), </a:t>
            </a:r>
            <a:r>
              <a:rPr lang="ko-KR" altLang="en-US" sz="2000">
                <a:solidFill>
                  <a:srgbClr val="000000"/>
                </a:solidFill>
                <a:latin typeface="맑은 고딕"/>
                <a:ea typeface="맑은 고딕"/>
              </a:rPr>
              <a:t>작성자 정보</a:t>
            </a:r>
            <a:r>
              <a:rPr lang="en-US" altLang="ko-KR" sz="2000">
                <a:solidFill>
                  <a:srgbClr val="000000"/>
                </a:solidFill>
                <a:latin typeface="맑은 고딕"/>
                <a:ea typeface="맑은 고딕"/>
              </a:rPr>
              <a:t>(address </a:t>
            </a:r>
            <a:r>
              <a:rPr lang="ko-KR" altLang="en-US" sz="2000">
                <a:solidFill>
                  <a:srgbClr val="000000"/>
                </a:solidFill>
                <a:latin typeface="맑은 고딕"/>
                <a:ea typeface="맑은 고딕"/>
              </a:rPr>
              <a:t>요소</a:t>
            </a:r>
            <a:r>
              <a:rPr lang="en-US" altLang="ko-KR" sz="2000">
                <a:solidFill>
                  <a:srgbClr val="000000"/>
                </a:solidFill>
                <a:latin typeface="맑은 고딕"/>
                <a:ea typeface="맑은 고딕"/>
              </a:rPr>
              <a:t>) </a:t>
            </a:r>
            <a:r>
              <a:rPr lang="ko-KR" altLang="en-US" sz="2000">
                <a:solidFill>
                  <a:srgbClr val="000000"/>
                </a:solidFill>
                <a:latin typeface="맑은 고딕"/>
                <a:ea typeface="맑은 고딕"/>
              </a:rPr>
              <a:t>등이 있으며</a:t>
            </a:r>
            <a:r>
              <a:rPr lang="en-US" altLang="ko-KR" sz="2000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altLang="en-US" sz="2000">
                <a:solidFill>
                  <a:srgbClr val="000000"/>
                </a:solidFill>
                <a:latin typeface="맑은 고딕"/>
                <a:ea typeface="맑은 고딕"/>
              </a:rPr>
              <a:t>대부분의 블록 요소는 인라인 요소와 텍스트 포함이 가능하고</a:t>
            </a:r>
            <a:r>
              <a:rPr lang="en-US" altLang="ko-KR" sz="2000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altLang="en-US" sz="2000">
                <a:solidFill>
                  <a:srgbClr val="000000"/>
                </a:solidFill>
                <a:latin typeface="맑은 고딕"/>
                <a:ea typeface="맑은 고딕"/>
              </a:rPr>
              <a:t>일부는 또 다른 블록 레벨 요소를 포함시킬 수 있습니다</a:t>
            </a:r>
            <a:r>
              <a:rPr lang="en-US" altLang="ko-KR" sz="2000">
                <a:solidFill>
                  <a:srgbClr val="000000"/>
                </a:solidFill>
                <a:latin typeface="맑은 고딕"/>
                <a:ea typeface="맑은 고딕"/>
              </a:rPr>
              <a:t>. </a:t>
            </a:r>
            <a:endParaRPr lang="en-US" altLang="ko-KR" sz="20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r>
              <a:rPr lang="ko-KR" altLang="en-US" sz="2000">
                <a:solidFill>
                  <a:srgbClr val="000000"/>
                </a:solidFill>
                <a:latin typeface="맑은 고딕"/>
                <a:ea typeface="맑은 고딕"/>
              </a:rPr>
              <a:t>블록 요소와 블록 요소 사이에는 기본적으로 여백이 있는데</a:t>
            </a:r>
            <a:r>
              <a:rPr lang="en-US" altLang="ko-KR" sz="2000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altLang="en-US" sz="2000">
                <a:solidFill>
                  <a:srgbClr val="000000"/>
                </a:solidFill>
                <a:latin typeface="맑은 고딕"/>
                <a:ea typeface="맑은 고딕"/>
              </a:rPr>
              <a:t>이 크기는 웹 브라우저마다 약간씩 다를 수 있습니다</a:t>
            </a:r>
            <a:r>
              <a:rPr lang="en-US" altLang="ko-KR" sz="2000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lang="ko-KR" altLang="en-US" sz="20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500034" y="1643050"/>
            <a:ext cx="4286280" cy="3357586"/>
          </a:xfrm>
        </p:spPr>
        <p:txBody>
          <a:bodyPr/>
          <a:lstStyle/>
          <a:p>
            <a:pPr>
              <a:buNone/>
            </a:pPr>
            <a:r>
              <a:rPr lang="en-US" altLang="ko-KR" sz="2400"/>
              <a:t>2. </a:t>
            </a:r>
            <a:r>
              <a:rPr lang="ko-KR" altLang="en-US" sz="2400"/>
              <a:t>인라인 요소</a:t>
            </a:r>
            <a:endParaRPr lang="ko-KR" altLang="en-US" sz="2400"/>
          </a:p>
          <a:p>
            <a:pPr indent="-1588">
              <a:buNone/>
            </a:pPr>
            <a:r>
              <a:rPr lang="ko-KR" altLang="en-US" sz="2000"/>
              <a:t>인라인 요소</a:t>
            </a:r>
            <a:r>
              <a:rPr lang="en-US" altLang="ko-KR" sz="2000"/>
              <a:t>(inline element)</a:t>
            </a:r>
            <a:r>
              <a:rPr lang="ko-KR" altLang="en-US" sz="2000"/>
              <a:t>는‘블록 상자 안의 일부’라는 의미로</a:t>
            </a:r>
            <a:r>
              <a:rPr lang="en-US" altLang="ko-KR" sz="2000"/>
              <a:t>, </a:t>
            </a:r>
            <a:r>
              <a:rPr lang="ko-KR" altLang="en-US" sz="2000"/>
              <a:t>링크</a:t>
            </a:r>
            <a:r>
              <a:rPr lang="en-US" altLang="ko-KR" sz="2000"/>
              <a:t>(a </a:t>
            </a:r>
            <a:r>
              <a:rPr lang="ko-KR" altLang="en-US" sz="2000"/>
              <a:t>요소</a:t>
            </a:r>
            <a:r>
              <a:rPr lang="en-US" altLang="ko-KR" sz="2000"/>
              <a:t>), </a:t>
            </a:r>
            <a:r>
              <a:rPr lang="ko-KR" altLang="en-US" sz="2000"/>
              <a:t>이미지</a:t>
            </a:r>
            <a:r>
              <a:rPr lang="en-US" altLang="ko-KR" sz="2000"/>
              <a:t>(img </a:t>
            </a:r>
            <a:r>
              <a:rPr lang="ko-KR" altLang="en-US" sz="2000"/>
              <a:t>요소</a:t>
            </a:r>
            <a:r>
              <a:rPr lang="en-US" altLang="ko-KR" sz="2000"/>
              <a:t>),</a:t>
            </a:r>
            <a:r>
              <a:rPr lang="ko-KR" altLang="en-US" sz="2000"/>
              <a:t>강조</a:t>
            </a:r>
            <a:r>
              <a:rPr lang="en-US" altLang="ko-KR" sz="2000"/>
              <a:t>(em, strong </a:t>
            </a:r>
            <a:r>
              <a:rPr lang="ko-KR" altLang="en-US" sz="2000"/>
              <a:t>요소</a:t>
            </a:r>
            <a:r>
              <a:rPr lang="en-US" altLang="ko-KR" sz="2000"/>
              <a:t>) </a:t>
            </a:r>
            <a:r>
              <a:rPr lang="ko-KR" altLang="en-US" sz="2000"/>
              <a:t>등이 해당됩니다</a:t>
            </a:r>
            <a:r>
              <a:rPr lang="en-US" altLang="ko-KR" sz="2000"/>
              <a:t>. </a:t>
            </a:r>
            <a:endParaRPr lang="en-US" altLang="ko-KR" sz="2000"/>
          </a:p>
          <a:p>
            <a:pPr indent="-1588">
              <a:buNone/>
            </a:pPr>
            <a:r>
              <a:rPr lang="ko-KR" altLang="en-US" sz="2000"/>
              <a:t>인라인 요소 안에는 대부분 인라인 요소와 텍스트를 포함할수 있지만 블록 요소를 포함할 수는 없습니다</a:t>
            </a:r>
            <a:r>
              <a:rPr lang="en-US" altLang="ko-KR" sz="2000"/>
              <a:t>.</a:t>
            </a:r>
            <a:endParaRPr lang="en-US" altLang="ko-KR" sz="2000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블록 요소와 인라인 요소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85786" y="5105957"/>
            <a:ext cx="7929617" cy="1302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2000">
                <a:solidFill>
                  <a:srgbClr val="000000"/>
                </a:solidFill>
                <a:latin typeface="맑은 고딕"/>
                <a:ea typeface="맑은 고딕"/>
              </a:rPr>
              <a:t>인라인 요소와 텍스트는 반드시 블록 레벨 요소에 포함시켜 나타내야만 합니다</a:t>
            </a:r>
            <a:r>
              <a:rPr lang="en-US" altLang="ko-KR" sz="2000">
                <a:solidFill>
                  <a:srgbClr val="000000"/>
                </a:solidFill>
                <a:latin typeface="맑은 고딕"/>
                <a:ea typeface="맑은 고딕"/>
              </a:rPr>
              <a:t>. </a:t>
            </a:r>
            <a:r>
              <a:rPr lang="ko-KR" altLang="en-US" sz="2000">
                <a:solidFill>
                  <a:srgbClr val="000000"/>
                </a:solidFill>
                <a:latin typeface="맑은 고딕"/>
                <a:ea typeface="맑은 고딕"/>
              </a:rPr>
              <a:t>즉 </a:t>
            </a:r>
            <a:r>
              <a:rPr lang="en-US" altLang="ko-KR" sz="2000">
                <a:solidFill>
                  <a:srgbClr val="000000"/>
                </a:solidFill>
                <a:latin typeface="맑은 고딕"/>
                <a:ea typeface="맑은 고딕"/>
              </a:rPr>
              <a:t>BODY </a:t>
            </a:r>
            <a:r>
              <a:rPr lang="ko-KR" altLang="en-US" sz="2000">
                <a:solidFill>
                  <a:srgbClr val="000000"/>
                </a:solidFill>
                <a:latin typeface="맑은 고딕"/>
                <a:ea typeface="맑은 고딕"/>
              </a:rPr>
              <a:t>요소의 바로 하위에는 블록 레벨 요소만 자식 요소로 올 수 있고</a:t>
            </a:r>
            <a:r>
              <a:rPr lang="en-US" altLang="ko-KR" sz="2000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altLang="en-US" sz="2000">
                <a:solidFill>
                  <a:srgbClr val="000000"/>
                </a:solidFill>
                <a:latin typeface="맑은 고딕"/>
                <a:ea typeface="맑은 고딕"/>
              </a:rPr>
              <a:t>인라인 요소를 </a:t>
            </a:r>
            <a:r>
              <a:rPr lang="en-US" altLang="ko-KR" sz="2000">
                <a:solidFill>
                  <a:srgbClr val="000000"/>
                </a:solidFill>
                <a:latin typeface="맑은 고딕"/>
                <a:ea typeface="맑은 고딕"/>
              </a:rPr>
              <a:t>BODY </a:t>
            </a:r>
            <a:r>
              <a:rPr lang="ko-KR" altLang="en-US" sz="2000">
                <a:solidFill>
                  <a:srgbClr val="000000"/>
                </a:solidFill>
                <a:latin typeface="맑은 고딕"/>
                <a:ea typeface="맑은 고딕"/>
              </a:rPr>
              <a:t>요소의 직접적인 하위 내용으로 하는 것은 옳지 않습니다</a:t>
            </a:r>
            <a:r>
              <a:rPr lang="en-US" altLang="ko-KR" sz="2000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lang="ko-KR" altLang="en-US" sz="20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pic>
        <p:nvPicPr>
          <p:cNvPr id="7" name="그림 6" descr="인라인요소.jp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5072066" y="1428736"/>
            <a:ext cx="3219458" cy="288717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500034" y="1928802"/>
            <a:ext cx="8015286" cy="2571768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ko-KR" altLang="en-US" sz="2400"/>
              <a:t>문서형 정의</a:t>
            </a:r>
            <a:endParaRPr lang="ko-KR" altLang="en-US" sz="2400"/>
          </a:p>
          <a:p>
            <a:pPr marL="442913" indent="0">
              <a:buNone/>
            </a:pPr>
            <a:r>
              <a:rPr lang="ko-KR" altLang="en-US" sz="2000"/>
              <a:t>마크업 문서를 작성하려면 문서의 첫머리에 문서형 정의</a:t>
            </a:r>
            <a:r>
              <a:rPr lang="en-US" altLang="ko-KR" sz="2000"/>
              <a:t>(DTD ; Document Type Definition)</a:t>
            </a:r>
            <a:r>
              <a:rPr lang="ko-KR" altLang="en-US" sz="2000"/>
              <a:t>를 선언해야 합니다</a:t>
            </a:r>
            <a:r>
              <a:rPr lang="en-US" altLang="ko-KR" sz="2000"/>
              <a:t>. </a:t>
            </a:r>
            <a:endParaRPr lang="en-US" altLang="ko-KR" sz="2000"/>
          </a:p>
          <a:p>
            <a:pPr marL="442913" indent="0">
              <a:buNone/>
            </a:pPr>
            <a:r>
              <a:rPr lang="en-US" altLang="ko-KR" sz="2000"/>
              <a:t>HTML</a:t>
            </a:r>
            <a:r>
              <a:rPr lang="ko-KR" altLang="en-US" sz="2000"/>
              <a:t>이나 </a:t>
            </a:r>
            <a:r>
              <a:rPr lang="en-US" altLang="ko-KR" sz="2000"/>
              <a:t>XHTML</a:t>
            </a:r>
            <a:r>
              <a:rPr lang="ko-KR" altLang="en-US" sz="2000"/>
              <a:t>이라는 두 가지 마크업 언어 모두 세 가지의 문서형 정의가 있는데</a:t>
            </a:r>
            <a:r>
              <a:rPr lang="en-US" altLang="ko-KR" sz="2000"/>
              <a:t>, </a:t>
            </a:r>
            <a:r>
              <a:rPr lang="ko-KR" altLang="en-US" sz="2000"/>
              <a:t>여기서 말하는 문서형 정의란</a:t>
            </a:r>
            <a:r>
              <a:rPr lang="en-US" altLang="ko-KR" sz="2000"/>
              <a:t>, </a:t>
            </a:r>
            <a:r>
              <a:rPr lang="ko-KR" altLang="en-US" sz="2000"/>
              <a:t>마크업 문서의 요소와 속성 등을 어떤 규칙에 따라 기술해야 하는지에 대한 기준을 의미합니다</a:t>
            </a:r>
            <a:r>
              <a:rPr lang="en-US" altLang="ko-KR" sz="2000"/>
              <a:t>. </a:t>
            </a:r>
            <a:endParaRPr lang="en-US" altLang="ko-KR" sz="2000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문서형 정의 및 선언</a:t>
            </a:r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0034" y="2071678"/>
            <a:ext cx="8229600" cy="3000396"/>
          </a:xfrm>
        </p:spPr>
        <p:txBody>
          <a:bodyPr/>
          <a:lstStyle/>
          <a:p>
            <a:pPr>
              <a:buNone/>
            </a:pPr>
            <a:r>
              <a:rPr lang="en-US" altLang="ko-KR" sz="2400"/>
              <a:t>Section 2. </a:t>
            </a:r>
            <a:r>
              <a:rPr lang="ko-KR" altLang="en-US" sz="2400"/>
              <a:t>구조를 위한 </a:t>
            </a:r>
            <a:r>
              <a:rPr lang="en-US" altLang="ko-KR" sz="2400"/>
              <a:t>XHTML </a:t>
            </a:r>
            <a:endParaRPr lang="en-US" altLang="ko-KR" sz="2400"/>
          </a:p>
          <a:p>
            <a:pPr lvl="1">
              <a:buNone/>
            </a:pPr>
            <a:r>
              <a:rPr lang="en-US" altLang="ko-KR" sz="2000"/>
              <a:t>1. </a:t>
            </a:r>
            <a:r>
              <a:rPr lang="ko-KR" altLang="en-US" sz="2000"/>
              <a:t>마크업 언어의 분류</a:t>
            </a:r>
            <a:endParaRPr lang="ko-KR" altLang="en-US" sz="2000"/>
          </a:p>
          <a:p>
            <a:pPr lvl="1">
              <a:buNone/>
            </a:pPr>
            <a:r>
              <a:rPr lang="en-US" altLang="ko-KR" sz="2000"/>
              <a:t>2. XHTML </a:t>
            </a:r>
            <a:r>
              <a:rPr lang="ko-KR" altLang="ko-KR" sz="2000"/>
              <a:t>서식</a:t>
            </a:r>
            <a:endParaRPr lang="ko-KR" altLang="ko-KR" sz="2000"/>
          </a:p>
          <a:p>
            <a:pPr lvl="1">
              <a:buNone/>
            </a:pPr>
            <a:r>
              <a:rPr lang="en-US" altLang="ko-KR" sz="2000"/>
              <a:t>3. XHTML </a:t>
            </a:r>
            <a:r>
              <a:rPr lang="ko-KR" altLang="ko-KR" sz="2000"/>
              <a:t>구성요소</a:t>
            </a:r>
            <a:endParaRPr lang="ko-KR" altLang="ko-KR" sz="2000"/>
          </a:p>
          <a:p>
            <a:pPr lvl="1">
              <a:buNone/>
            </a:pPr>
            <a:r>
              <a:rPr lang="en-US" altLang="ko-KR" sz="2000"/>
              <a:t>4. XHTML </a:t>
            </a:r>
            <a:r>
              <a:rPr lang="ko-KR" altLang="ko-KR" sz="2000"/>
              <a:t>문</a:t>
            </a:r>
            <a:r>
              <a:rPr lang="ko-KR" altLang="en-US" sz="2000"/>
              <a:t>서</a:t>
            </a:r>
            <a:r>
              <a:rPr lang="ko-KR" altLang="ko-KR" sz="2000"/>
              <a:t>의 기본구조</a:t>
            </a:r>
            <a:endParaRPr lang="ko-KR" altLang="ko-KR" sz="2000"/>
          </a:p>
          <a:p>
            <a:pPr lvl="1">
              <a:buNone/>
            </a:pPr>
            <a:r>
              <a:rPr lang="en-US" altLang="ko-KR" sz="2000"/>
              <a:t>5. </a:t>
            </a:r>
            <a:r>
              <a:rPr lang="ko-KR" altLang="ko-KR" sz="2000"/>
              <a:t>블록</a:t>
            </a:r>
            <a:r>
              <a:rPr lang="en-US" altLang="ko-KR" sz="2000"/>
              <a:t>( Block )</a:t>
            </a:r>
            <a:r>
              <a:rPr lang="ko-KR" altLang="ko-KR" sz="2000"/>
              <a:t>요소와 인라인</a:t>
            </a:r>
            <a:r>
              <a:rPr lang="en-US" altLang="ko-KR" sz="2000"/>
              <a:t>( Inline )</a:t>
            </a:r>
            <a:r>
              <a:rPr lang="ko-KR" altLang="ko-KR" sz="2000"/>
              <a:t>요소</a:t>
            </a:r>
            <a:endParaRPr lang="ko-KR" altLang="ko-KR" sz="2000"/>
          </a:p>
          <a:p>
            <a:pPr lvl="1">
              <a:buNone/>
            </a:pPr>
            <a:r>
              <a:rPr lang="en-US" altLang="ko-KR" sz="2000"/>
              <a:t>6. </a:t>
            </a:r>
            <a:r>
              <a:rPr lang="ko-KR" altLang="ko-KR" sz="2000"/>
              <a:t>문서형 정의 및 선언</a:t>
            </a:r>
            <a:r>
              <a:rPr lang="en-US" altLang="ko-KR" sz="2000"/>
              <a:t>, </a:t>
            </a:r>
            <a:r>
              <a:rPr lang="ko-KR" altLang="ko-KR" sz="2000"/>
              <a:t>네임스페이스</a:t>
            </a:r>
            <a:r>
              <a:rPr lang="en-US" altLang="ko-KR" sz="2000"/>
              <a:t>, </a:t>
            </a:r>
            <a:r>
              <a:rPr lang="ko-KR" altLang="ko-KR" sz="2000"/>
              <a:t>휴먼 랭귀지</a:t>
            </a:r>
            <a:endParaRPr lang="en-US" altLang="ko-KR" sz="2000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목차</a:t>
            </a:r>
            <a:endParaRPr lang="ko-KR" altLang="en-US"/>
          </a:p>
        </p:txBody>
      </p:sp>
    </p:spTree>
  </p:cSld>
  <p:clrMapOvr>
    <a:masterClrMapping/>
  </p:clrMapOvr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문서형 정의 종류</a:t>
            </a:r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 rot="0">
            <a:off x="500034" y="1643050"/>
            <a:ext cx="8286808" cy="4071966"/>
            <a:chOff x="500034" y="1643050"/>
            <a:chExt cx="8286808" cy="4071966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500034" y="1643050"/>
              <a:ext cx="8286808" cy="4071966"/>
            </a:xfrm>
            <a:prstGeom prst="roundRect">
              <a:avLst>
                <a:gd name="adj" fmla="val 2967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/>
            <a:lstStyle/>
            <a:p>
              <a:pPr marL="0" indent="0" algn="l" defTabSz="1080135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ko-KR" altLang="en-US" sz="1800" b="0" i="0"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143108" y="1929364"/>
              <a:ext cx="6643734" cy="32598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altLang="ko-KR" sz="2000" b="1">
                  <a:solidFill>
                    <a:srgbClr val="ff0000"/>
                  </a:solidFill>
                  <a:latin typeface="맑은 고딕"/>
                  <a:ea typeface="맑은 고딕"/>
                </a:rPr>
                <a:t>Strict</a:t>
              </a:r>
              <a:endParaRPr lang="en-US" altLang="ko-KR" sz="2000" b="1">
                <a:solidFill>
                  <a:srgbClr val="ff0000"/>
                </a:solidFill>
                <a:latin typeface="맑은 고딕"/>
                <a:ea typeface="맑은 고딕"/>
              </a:endParaRPr>
            </a:p>
            <a:p>
              <a:pPr lvl="0"/>
              <a:r>
                <a:rPr lang="en-US" altLang="ko-KR">
                  <a:solidFill>
                    <a:srgbClr val="000000"/>
                  </a:solidFill>
                  <a:latin typeface="맑은 고딕"/>
                  <a:ea typeface="맑은 고딕"/>
                </a:rPr>
                <a:t>&lt;!DOCTYPE html PUBLIC "-//W3C//DTD HTML 4.01//EN"</a:t>
              </a:r>
              <a:endParaRPr lang="en-US" altLang="ko-KR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lvl="0"/>
              <a:r>
                <a:rPr lang="en-US" altLang="ko-KR">
                  <a:solidFill>
                    <a:srgbClr val="000000"/>
                  </a:solidFill>
                  <a:latin typeface="맑은 고딕"/>
                  <a:ea typeface="맑은 고딕"/>
                </a:rPr>
                <a:t>"http://www.w3.org/TR/html4/strict.dtd"&gt;</a:t>
              </a:r>
              <a:endParaRPr lang="en-US" altLang="ko-KR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lvl="0"/>
              <a:endParaRPr lang="en-US" altLang="ko-KR" sz="2000" b="1">
                <a:solidFill>
                  <a:srgbClr val="ff0000"/>
                </a:solidFill>
                <a:latin typeface="맑은 고딕"/>
                <a:ea typeface="맑은 고딕"/>
              </a:endParaRPr>
            </a:p>
            <a:p>
              <a:pPr lvl="0"/>
              <a:r>
                <a:rPr lang="en-US" altLang="ko-KR" sz="2000" b="1">
                  <a:solidFill>
                    <a:srgbClr val="ff0000"/>
                  </a:solidFill>
                  <a:latin typeface="맑은 고딕"/>
                  <a:ea typeface="맑은 고딕"/>
                </a:rPr>
                <a:t>Transitional</a:t>
              </a:r>
              <a:endParaRPr lang="en-US" altLang="ko-KR" sz="2000" b="1">
                <a:solidFill>
                  <a:srgbClr val="ff0000"/>
                </a:solidFill>
                <a:latin typeface="맑은 고딕"/>
                <a:ea typeface="맑은 고딕"/>
              </a:endParaRPr>
            </a:p>
            <a:p>
              <a:pPr lvl="0"/>
              <a:r>
                <a:rPr lang="en-US" altLang="ko-KR">
                  <a:solidFill>
                    <a:srgbClr val="000000"/>
                  </a:solidFill>
                  <a:latin typeface="맑은 고딕"/>
                  <a:ea typeface="맑은 고딕"/>
                </a:rPr>
                <a:t>&lt;!DOCTYPE html PUBLIC "-//W3C//DTD HTML 4.01 Transitional//EN " "http://www.w3.org/TR/html4/loose.dtd"&gt;</a:t>
              </a:r>
              <a:endParaRPr lang="en-US" altLang="ko-KR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lvl="0"/>
              <a:endParaRPr lang="en-US" altLang="ko-KR" sz="2000" b="1">
                <a:solidFill>
                  <a:srgbClr val="ff0000"/>
                </a:solidFill>
                <a:latin typeface="맑은 고딕"/>
                <a:ea typeface="맑은 고딕"/>
              </a:endParaRPr>
            </a:p>
            <a:p>
              <a:pPr lvl="0"/>
              <a:r>
                <a:rPr lang="en-US" altLang="ko-KR" sz="2000" b="1">
                  <a:solidFill>
                    <a:srgbClr val="ff0000"/>
                  </a:solidFill>
                  <a:latin typeface="맑은 고딕"/>
                  <a:ea typeface="맑은 고딕"/>
                </a:rPr>
                <a:t>Frameset</a:t>
              </a:r>
              <a:endParaRPr lang="en-US" altLang="ko-KR" sz="2000" b="1">
                <a:solidFill>
                  <a:srgbClr val="ff0000"/>
                </a:solidFill>
                <a:latin typeface="맑은 고딕"/>
                <a:ea typeface="맑은 고딕"/>
              </a:endParaRPr>
            </a:p>
            <a:p>
              <a:pPr lvl="0"/>
              <a:r>
                <a:rPr lang="en-US" altLang="ko-KR">
                  <a:solidFill>
                    <a:srgbClr val="000000"/>
                  </a:solidFill>
                  <a:latin typeface="맑은 고딕"/>
                  <a:ea typeface="맑은 고딕"/>
                </a:rPr>
                <a:t>&lt;!DOCTYPE html PUBLIC "-//W3C//DTD HTML 4.01 Frameset//EN " "http://www.w3.org/TR/html4/frameset.dtd"&gt;</a:t>
              </a:r>
              <a:endParaRPr lang="ko-KR" altLang="en-US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 rot="5400000">
              <a:off x="250001" y="3679033"/>
              <a:ext cx="378621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571472" y="2000240"/>
              <a:ext cx="150019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>
                  <a:solidFill>
                    <a:srgbClr val="000000"/>
                  </a:solidFill>
                  <a:latin typeface="맑은 고딕"/>
                  <a:ea typeface="맑은 고딕"/>
                </a:rPr>
                <a:t>HTML 4.01</a:t>
              </a:r>
              <a:endParaRPr lang="ko-KR" altLang="en-US" b="1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문서형 정의 종류</a:t>
            </a:r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 rot="0">
            <a:off x="500034" y="1643050"/>
            <a:ext cx="8286808" cy="4714908"/>
            <a:chOff x="500034" y="1643050"/>
            <a:chExt cx="8286808" cy="4714908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500034" y="1643050"/>
              <a:ext cx="8286808" cy="4714908"/>
            </a:xfrm>
            <a:prstGeom prst="roundRect">
              <a:avLst>
                <a:gd name="adj" fmla="val 2967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/>
            <a:lstStyle/>
            <a:p>
              <a:pPr marL="0" indent="0" algn="l" defTabSz="1080135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ko-KR" altLang="en-US" sz="1800" b="0" i="0"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143108" y="1929363"/>
              <a:ext cx="6643734" cy="38123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altLang="ko-KR" sz="2000" b="1">
                  <a:solidFill>
                    <a:srgbClr val="ff0000"/>
                  </a:solidFill>
                  <a:latin typeface="맑은 고딕"/>
                  <a:ea typeface="맑은 고딕"/>
                </a:rPr>
                <a:t>Strict</a:t>
              </a:r>
              <a:endParaRPr lang="en-US" altLang="ko-KR" sz="2000" b="1">
                <a:solidFill>
                  <a:srgbClr val="ff0000"/>
                </a:solidFill>
                <a:latin typeface="맑은 고딕"/>
                <a:ea typeface="맑은 고딕"/>
              </a:endParaRPr>
            </a:p>
            <a:p>
              <a:pPr lvl="0"/>
              <a:r>
                <a:rPr lang="en-US" altLang="ko-KR">
                  <a:solidFill>
                    <a:srgbClr val="000000"/>
                  </a:solidFill>
                  <a:latin typeface="맑은 고딕"/>
                  <a:ea typeface="맑은 고딕"/>
                </a:rPr>
                <a:t>&lt;!DOCTYPE html PUBLIC "-//W3C//DTD XHTML 1.0 Strict//EN"</a:t>
              </a:r>
              <a:endParaRPr lang="en-US" altLang="ko-KR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lvl="0"/>
              <a:r>
                <a:rPr lang="en-US" altLang="ko-KR">
                  <a:solidFill>
                    <a:srgbClr val="000000"/>
                  </a:solidFill>
                  <a:latin typeface="맑은 고딕"/>
                  <a:ea typeface="맑은 고딕"/>
                </a:rPr>
                <a:t>"http://www.w3.org/TR/xhtml1/DTD/xhtml1-strict.dtd"&gt;</a:t>
              </a:r>
              <a:endParaRPr lang="en-US" altLang="ko-KR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lvl="0"/>
              <a:endParaRPr lang="en-US" altLang="ko-KR" sz="2000" b="1">
                <a:solidFill>
                  <a:srgbClr val="ff0000"/>
                </a:solidFill>
                <a:latin typeface="맑은 고딕"/>
                <a:ea typeface="맑은 고딕"/>
              </a:endParaRPr>
            </a:p>
            <a:p>
              <a:pPr lvl="0"/>
              <a:r>
                <a:rPr lang="en-US" altLang="ko-KR" sz="2000" b="1">
                  <a:solidFill>
                    <a:srgbClr val="ff0000"/>
                  </a:solidFill>
                  <a:latin typeface="맑은 고딕"/>
                  <a:ea typeface="맑은 고딕"/>
                </a:rPr>
                <a:t>Transitional</a:t>
              </a:r>
              <a:endParaRPr lang="en-US" altLang="ko-KR" sz="2000" b="1">
                <a:solidFill>
                  <a:srgbClr val="ff0000"/>
                </a:solidFill>
                <a:latin typeface="맑은 고딕"/>
                <a:ea typeface="맑은 고딕"/>
              </a:endParaRPr>
            </a:p>
            <a:p>
              <a:pPr lvl="0"/>
              <a:r>
                <a:rPr lang="en-US" altLang="ko-KR">
                  <a:solidFill>
                    <a:srgbClr val="000000"/>
                  </a:solidFill>
                  <a:latin typeface="맑은 고딕"/>
                  <a:ea typeface="맑은 고딕"/>
                </a:rPr>
                <a:t>&lt;!DOCTYPE html PUBLIC "-//W3C//DTD XHTML 1.0 Transitional//EN"</a:t>
              </a:r>
              <a:endParaRPr lang="en-US" altLang="ko-KR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lvl="0"/>
              <a:r>
                <a:rPr lang="en-US" altLang="ko-KR">
                  <a:solidFill>
                    <a:srgbClr val="000000"/>
                  </a:solidFill>
                  <a:latin typeface="맑은 고딕"/>
                  <a:ea typeface="맑은 고딕"/>
                </a:rPr>
                <a:t>"http://www.w3.org/TR/xhtml1/DTD/xhtml1-transitional.dtd"&gt;</a:t>
              </a:r>
              <a:endParaRPr lang="en-US" altLang="ko-KR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lvl="0"/>
              <a:endParaRPr lang="en-US" altLang="ko-KR" sz="2000" b="1">
                <a:solidFill>
                  <a:srgbClr val="ff0000"/>
                </a:solidFill>
                <a:latin typeface="맑은 고딕"/>
                <a:ea typeface="맑은 고딕"/>
              </a:endParaRPr>
            </a:p>
            <a:p>
              <a:pPr lvl="0"/>
              <a:r>
                <a:rPr lang="en-US" altLang="ko-KR" sz="2000" b="1">
                  <a:solidFill>
                    <a:srgbClr val="ff0000"/>
                  </a:solidFill>
                  <a:latin typeface="맑은 고딕"/>
                  <a:ea typeface="맑은 고딕"/>
                </a:rPr>
                <a:t>Frameset</a:t>
              </a:r>
              <a:endParaRPr lang="en-US" altLang="ko-KR" sz="2000" b="1">
                <a:solidFill>
                  <a:srgbClr val="ff0000"/>
                </a:solidFill>
                <a:latin typeface="맑은 고딕"/>
                <a:ea typeface="맑은 고딕"/>
              </a:endParaRPr>
            </a:p>
            <a:p>
              <a:pPr lvl="0"/>
              <a:r>
                <a:rPr lang="en-US" altLang="ko-KR">
                  <a:solidFill>
                    <a:srgbClr val="000000"/>
                  </a:solidFill>
                  <a:latin typeface="맑은 고딕"/>
                  <a:ea typeface="맑은 고딕"/>
                </a:rPr>
                <a:t>&lt;!DOCTYPE html PUBLIC "-//W3C//DTD XHTML 1.0 Frameset//EN"</a:t>
              </a:r>
              <a:endParaRPr lang="en-US" altLang="ko-KR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lvl="0"/>
              <a:r>
                <a:rPr lang="en-US" altLang="ko-KR">
                  <a:solidFill>
                    <a:srgbClr val="000000"/>
                  </a:solidFill>
                  <a:latin typeface="맑은 고딕"/>
                  <a:ea typeface="맑은 고딕"/>
                </a:rPr>
                <a:t>"http://www.w3.org/TR/xhtml1/DTD/xhtml1-frameset.dtd"&gt;</a:t>
              </a:r>
              <a:endParaRPr lang="ko-KR" altLang="en-US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 rot="5400000">
              <a:off x="-71470" y="4000504"/>
              <a:ext cx="428628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571472" y="2000240"/>
              <a:ext cx="150019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>
                  <a:solidFill>
                    <a:srgbClr val="000000"/>
                  </a:solidFill>
                  <a:latin typeface="맑은 고딕"/>
                  <a:ea typeface="맑은 고딕"/>
                </a:rPr>
                <a:t>XHTML 1.0</a:t>
              </a:r>
              <a:endParaRPr lang="ko-KR" altLang="en-US" b="1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문서형 정의 및 선언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0" y="1643063"/>
            <a:ext cx="8015288" cy="1928812"/>
          </a:xfrm>
        </p:spPr>
        <p:txBody>
          <a:bodyPr/>
          <a:lstStyle/>
          <a:p>
            <a:pPr>
              <a:buNone/>
            </a:pPr>
            <a:r>
              <a:rPr lang="en-US" altLang="ko-KR" sz="2400"/>
              <a:t>2. </a:t>
            </a:r>
            <a:r>
              <a:rPr lang="ko-KR" altLang="en-US" sz="2400"/>
              <a:t>문서형 선언</a:t>
            </a:r>
            <a:endParaRPr lang="ko-KR" altLang="en-US" sz="2400"/>
          </a:p>
          <a:p>
            <a:pPr indent="-11113">
              <a:buNone/>
            </a:pPr>
            <a:r>
              <a:rPr lang="ko-KR" altLang="en-US" sz="2000"/>
              <a:t>문서형</a:t>
            </a:r>
            <a:r>
              <a:rPr lang="en-US" altLang="ko-KR" sz="2000"/>
              <a:t> </a:t>
            </a:r>
            <a:r>
              <a:rPr lang="ko-KR" altLang="en-US" sz="2000"/>
              <a:t>선언은 반드시 </a:t>
            </a:r>
            <a:r>
              <a:rPr lang="en-US" altLang="ko-KR" sz="2000"/>
              <a:t>HTML </a:t>
            </a:r>
            <a:r>
              <a:rPr lang="ko-KR" altLang="en-US" sz="2000"/>
              <a:t>문서 첫 줄에 위치해야 하며</a:t>
            </a:r>
            <a:r>
              <a:rPr lang="en-US" altLang="ko-KR" sz="2000"/>
              <a:t>, </a:t>
            </a:r>
            <a:r>
              <a:rPr lang="ko-KR" altLang="en-US" sz="2000"/>
              <a:t>문서형 선언의 위에는 공백을 포함해서 어떤 요소도 올 수 없습니다</a:t>
            </a:r>
            <a:r>
              <a:rPr lang="en-US" altLang="ko-KR" sz="2000"/>
              <a:t>. </a:t>
            </a:r>
            <a:endParaRPr lang="en-US" altLang="ko-KR" sz="2000"/>
          </a:p>
          <a:p>
            <a:pPr indent="-11113">
              <a:buNone/>
            </a:pPr>
            <a:endParaRPr lang="en-US" altLang="ko-KR" sz="2000"/>
          </a:p>
          <a:p>
            <a:pPr indent="-11113">
              <a:buNone/>
            </a:pPr>
            <a:r>
              <a:rPr lang="ko-KR" altLang="en-US" sz="2000"/>
              <a:t>문서형 선언 예</a:t>
            </a:r>
            <a:r>
              <a:rPr lang="en-US" altLang="ko-KR" sz="2000"/>
              <a:t>)</a:t>
            </a:r>
            <a:endParaRPr lang="en-US" altLang="ko-KR" sz="2000"/>
          </a:p>
          <a:p>
            <a:pPr indent="-11113">
              <a:buNone/>
            </a:pPr>
            <a:endParaRPr lang="en-US" altLang="ko-KR" sz="2000"/>
          </a:p>
        </p:txBody>
      </p:sp>
      <p:grpSp>
        <p:nvGrpSpPr>
          <p:cNvPr id="8" name="그룹 7"/>
          <p:cNvGrpSpPr/>
          <p:nvPr/>
        </p:nvGrpSpPr>
        <p:grpSpPr>
          <a:xfrm rot="0">
            <a:off x="500034" y="3571876"/>
            <a:ext cx="8286808" cy="2928958"/>
            <a:chOff x="500034" y="3571876"/>
            <a:chExt cx="8286808" cy="2928958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500034" y="3571876"/>
              <a:ext cx="8286808" cy="2928958"/>
            </a:xfrm>
            <a:prstGeom prst="roundRect">
              <a:avLst>
                <a:gd name="adj" fmla="val 2967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/>
            <a:lstStyle/>
            <a:p>
              <a:pPr marL="0" indent="0" algn="l" defTabSz="1080135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ko-KR" altLang="en-US" sz="1800" b="0" i="0"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28662" y="3772635"/>
              <a:ext cx="7572427" cy="255005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/>
              <a:r>
                <a:rPr lang="en-US" altLang="ko-KR">
                  <a:solidFill>
                    <a:srgbClr val="ff0000"/>
                  </a:solidFill>
                  <a:latin typeface="맑은 고딕"/>
                  <a:ea typeface="맑은 고딕"/>
                </a:rPr>
                <a:t>&lt;!DOCTYPE html PUBLIC "-//W3C//DTD XHTML 1.0 Transitional//EN"</a:t>
              </a:r>
              <a:endParaRPr lang="en-US" altLang="ko-KR">
                <a:solidFill>
                  <a:srgbClr val="ff0000"/>
                </a:solidFill>
                <a:latin typeface="맑은 고딕"/>
                <a:ea typeface="맑은 고딕"/>
              </a:endParaRPr>
            </a:p>
            <a:p>
              <a:pPr lvl="0"/>
              <a:r>
                <a:rPr lang="en-US" altLang="ko-KR">
                  <a:solidFill>
                    <a:srgbClr val="ff0000"/>
                  </a:solidFill>
                  <a:latin typeface="맑은 고딕"/>
                  <a:ea typeface="맑은 고딕"/>
                </a:rPr>
                <a:t>"http://www.w3.org/TR/xhtml1/DTD/xhtml1-transitional.dtd"&gt;</a:t>
              </a:r>
              <a:endParaRPr lang="en-US" altLang="ko-KR">
                <a:solidFill>
                  <a:srgbClr val="ff0000"/>
                </a:solidFill>
                <a:latin typeface="맑은 고딕"/>
                <a:ea typeface="맑은 고딕"/>
              </a:endParaRPr>
            </a:p>
            <a:p>
              <a:pPr lvl="0"/>
              <a:r>
                <a:rPr lang="en-US" altLang="ko-KR">
                  <a:solidFill>
                    <a:srgbClr val="000000"/>
                  </a:solidFill>
                  <a:latin typeface="맑은 고딕"/>
                  <a:ea typeface="맑은 고딕"/>
                </a:rPr>
                <a:t>&lt;html&gt;</a:t>
              </a:r>
              <a:endParaRPr lang="en-US" altLang="ko-KR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lvl="0"/>
              <a:r>
                <a:rPr lang="en-US" altLang="ko-KR">
                  <a:solidFill>
                    <a:srgbClr val="000000"/>
                  </a:solidFill>
                  <a:latin typeface="맑은 고딕"/>
                  <a:ea typeface="맑은 고딕"/>
                </a:rPr>
                <a:t>     &lt;head&gt;</a:t>
              </a:r>
              <a:endParaRPr lang="en-US" altLang="ko-KR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lvl="0"/>
              <a:r>
                <a:rPr lang="en-US" altLang="ko-KR">
                  <a:solidFill>
                    <a:srgbClr val="000000"/>
                  </a:solidFill>
                  <a:latin typeface="맑은 고딕"/>
                  <a:ea typeface="맑은 고딕"/>
                </a:rPr>
                <a:t>          &lt;title&gt;&lt;/title&gt;</a:t>
              </a:r>
              <a:endParaRPr lang="en-US" altLang="ko-KR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lvl="0"/>
              <a:r>
                <a:rPr lang="en-US" altLang="ko-KR">
                  <a:solidFill>
                    <a:srgbClr val="000000"/>
                  </a:solidFill>
                  <a:latin typeface="맑은 고딕"/>
                  <a:ea typeface="맑은 고딕"/>
                </a:rPr>
                <a:t>     &lt;/head&gt;</a:t>
              </a:r>
              <a:endParaRPr lang="en-US" altLang="ko-KR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lvl="0"/>
              <a:r>
                <a:rPr lang="en-US" altLang="ko-KR">
                  <a:solidFill>
                    <a:srgbClr val="000000"/>
                  </a:solidFill>
                  <a:latin typeface="맑은 고딕"/>
                  <a:ea typeface="맑은 고딕"/>
                </a:rPr>
                <a:t>     &lt;body&gt;</a:t>
              </a:r>
              <a:endParaRPr lang="en-US" altLang="ko-KR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lvl="0"/>
              <a:r>
                <a:rPr lang="en-US" altLang="ko-KR">
                  <a:solidFill>
                    <a:srgbClr val="000000"/>
                  </a:solidFill>
                  <a:latin typeface="맑은 고딕"/>
                  <a:ea typeface="맑은 고딕"/>
                </a:rPr>
                <a:t>     &lt;/body&gt;</a:t>
              </a:r>
              <a:endParaRPr lang="en-US" altLang="ko-KR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lvl="0"/>
              <a:r>
                <a:rPr lang="en-US" altLang="ko-KR">
                  <a:solidFill>
                    <a:srgbClr val="000000"/>
                  </a:solidFill>
                  <a:latin typeface="맑은 고딕"/>
                  <a:ea typeface="맑은 고딕"/>
                </a:rPr>
                <a:t>&lt;/html&gt;</a:t>
              </a:r>
              <a:endParaRPr lang="ko-KR" altLang="en-US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네임 스페이스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0" y="1571625"/>
            <a:ext cx="8015288" cy="3857625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altLang="ko-KR" sz="2400"/>
              <a:t>XHTML</a:t>
            </a:r>
            <a:r>
              <a:rPr lang="ko-KR" altLang="en-US" sz="2400"/>
              <a:t>은 </a:t>
            </a:r>
            <a:r>
              <a:rPr lang="en-US" altLang="ko-KR" sz="2400"/>
              <a:t>HTML</a:t>
            </a:r>
            <a:r>
              <a:rPr lang="ko-KR" altLang="en-US" sz="2400"/>
              <a:t>을 </a:t>
            </a:r>
            <a:r>
              <a:rPr lang="en-US" altLang="ko-KR" sz="2400"/>
              <a:t>XML</a:t>
            </a:r>
            <a:r>
              <a:rPr lang="ko-KR" altLang="en-US" sz="2400"/>
              <a:t>로 재정의한 언어이기 때문에 </a:t>
            </a:r>
            <a:r>
              <a:rPr lang="en-US" altLang="ko-KR" sz="2400"/>
              <a:t>XML</a:t>
            </a:r>
            <a:r>
              <a:rPr lang="ko-KR" altLang="en-US" sz="2400"/>
              <a:t>이 가지는 확장성을 이용하여 다른 </a:t>
            </a:r>
            <a:r>
              <a:rPr lang="en-US" altLang="ko-KR" sz="2400"/>
              <a:t>XML </a:t>
            </a:r>
            <a:r>
              <a:rPr lang="ko-KR" altLang="en-US" sz="2400"/>
              <a:t>형식의 문서 표준을 네임스페이스</a:t>
            </a:r>
            <a:r>
              <a:rPr lang="en-US" altLang="ko-KR" sz="2400"/>
              <a:t>(xmlns)</a:t>
            </a:r>
            <a:r>
              <a:rPr lang="ko-KR" altLang="en-US" sz="2400"/>
              <a:t>를 이용하여 지원할 수 있습니다</a:t>
            </a:r>
            <a:r>
              <a:rPr lang="en-US" altLang="ko-KR" sz="2400"/>
              <a:t>. </a:t>
            </a:r>
            <a:r>
              <a:rPr lang="ko-KR" altLang="en-US" sz="2400"/>
              <a:t>만약 </a:t>
            </a:r>
            <a:r>
              <a:rPr lang="en-US" altLang="ko-KR" sz="2400"/>
              <a:t>XHTML </a:t>
            </a:r>
            <a:r>
              <a:rPr lang="ko-KR" altLang="en-US" sz="2400"/>
              <a:t>문서에 </a:t>
            </a:r>
            <a:r>
              <a:rPr lang="en-US" altLang="ko-KR" sz="2400"/>
              <a:t>XML </a:t>
            </a:r>
            <a:r>
              <a:rPr lang="ko-KR" altLang="en-US" sz="2400"/>
              <a:t>네임스페이스</a:t>
            </a:r>
            <a:r>
              <a:rPr lang="en-US" altLang="ko-KR" sz="2400"/>
              <a:t>(xmlns)</a:t>
            </a:r>
            <a:r>
              <a:rPr lang="ko-KR" altLang="en-US" sz="2400"/>
              <a:t>를 이용하여 </a:t>
            </a:r>
            <a:r>
              <a:rPr lang="en-US" altLang="ko-KR" sz="2400"/>
              <a:t>MathML</a:t>
            </a:r>
            <a:r>
              <a:rPr lang="ko-KR" altLang="en-US" sz="2400"/>
              <a:t>이라는 수학식 기호를 표현하기 위한 언어를 삽입하려면 네임스페이스</a:t>
            </a:r>
            <a:r>
              <a:rPr lang="en-US" altLang="ko-KR" sz="2400"/>
              <a:t>(xmlns)</a:t>
            </a:r>
            <a:r>
              <a:rPr lang="ko-KR" altLang="en-US" sz="2400"/>
              <a:t>에 </a:t>
            </a:r>
            <a:r>
              <a:rPr lang="en-US" altLang="ko-KR" sz="2400"/>
              <a:t>http://www.w3.org/TR/2000/REC-xhtml1-0000126</a:t>
            </a:r>
            <a:r>
              <a:rPr lang="ko-KR" altLang="en-US" sz="2400"/>
              <a:t>를 지정합니다</a:t>
            </a:r>
            <a:r>
              <a:rPr lang="en-US" altLang="ko-KR" sz="2400"/>
              <a:t>. </a:t>
            </a:r>
            <a:endParaRPr lang="en-US" altLang="ko-KR" sz="2400"/>
          </a:p>
          <a:p>
            <a:pPr marL="457200" indent="-457200">
              <a:buAutoNum type="arabicPeriod"/>
            </a:pPr>
            <a:r>
              <a:rPr lang="en-US" altLang="ko-KR" sz="2400"/>
              <a:t>HTML</a:t>
            </a:r>
            <a:r>
              <a:rPr lang="ko-KR" altLang="en-US" sz="2400"/>
              <a:t>을 </a:t>
            </a:r>
            <a:r>
              <a:rPr lang="en-US" altLang="ko-KR" sz="2400"/>
              <a:t>XML</a:t>
            </a:r>
            <a:r>
              <a:rPr lang="ko-KR" altLang="en-US" sz="2400"/>
              <a:t>로 재정의한 언어인 </a:t>
            </a:r>
            <a:r>
              <a:rPr lang="en-US" altLang="ko-KR" sz="2400"/>
              <a:t>XHTML</a:t>
            </a:r>
            <a:r>
              <a:rPr lang="ko-KR" altLang="en-US" sz="2400"/>
              <a:t>은 다음과 같은 네임스페이스값을 가집니다</a:t>
            </a:r>
            <a:r>
              <a:rPr lang="en-US" altLang="ko-KR" sz="2400"/>
              <a:t>.</a:t>
            </a:r>
            <a:endParaRPr lang="en-US" altLang="ko-KR" sz="2000"/>
          </a:p>
        </p:txBody>
      </p:sp>
      <p:grpSp>
        <p:nvGrpSpPr>
          <p:cNvPr id="8" name="그룹 7"/>
          <p:cNvGrpSpPr/>
          <p:nvPr/>
        </p:nvGrpSpPr>
        <p:grpSpPr>
          <a:xfrm rot="0">
            <a:off x="500034" y="5643578"/>
            <a:ext cx="8286808" cy="714380"/>
            <a:chOff x="500034" y="5643578"/>
            <a:chExt cx="8286808" cy="714380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500034" y="5643578"/>
              <a:ext cx="8286808" cy="714380"/>
            </a:xfrm>
            <a:prstGeom prst="roundRect">
              <a:avLst>
                <a:gd name="adj" fmla="val 2967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/>
            <a:lstStyle/>
            <a:p>
              <a:pPr marL="0" indent="0" algn="l" defTabSz="1080135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ko-KR" altLang="en-US" sz="1800" b="0" i="0"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8662" y="5844337"/>
              <a:ext cx="757242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/>
              <a:r>
                <a:rPr lang="en-US" altLang="ko-KR">
                  <a:solidFill>
                    <a:srgbClr val="000000"/>
                  </a:solidFill>
                  <a:latin typeface="맑은 고딕"/>
                  <a:ea typeface="맑은 고딕"/>
                </a:rPr>
                <a:t>&lt;html xmlns="http://www.w3.org/1999/xhtml"&gt;</a:t>
              </a:r>
              <a:endParaRPr lang="en-US" altLang="ko-KR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휴먼 랭귀지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0" y="1571625"/>
            <a:ext cx="8015288" cy="3214688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ko-KR" altLang="en-US" sz="2400"/>
              <a:t>휴먼 랭귀지 명시는 한국어</a:t>
            </a:r>
            <a:r>
              <a:rPr lang="en-US" altLang="ko-KR" sz="2400"/>
              <a:t>, </a:t>
            </a:r>
            <a:r>
              <a:rPr lang="ko-KR" altLang="en-US" sz="2400"/>
              <a:t>영어</a:t>
            </a:r>
            <a:r>
              <a:rPr lang="en-US" altLang="ko-KR" sz="2400"/>
              <a:t>, </a:t>
            </a:r>
            <a:r>
              <a:rPr lang="ko-KR" altLang="en-US" sz="2400"/>
              <a:t>중국어 또는 독일어 등의 인간이 사용하는 언어를 </a:t>
            </a:r>
            <a:r>
              <a:rPr lang="en-US" altLang="ko-KR" sz="2400"/>
              <a:t>HTML </a:t>
            </a:r>
            <a:r>
              <a:rPr lang="ko-KR" altLang="en-US" sz="2400"/>
              <a:t>문서에 선언하여 </a:t>
            </a:r>
            <a:r>
              <a:rPr lang="en-US" altLang="ko-KR" sz="2400"/>
              <a:t>(x)HTML</a:t>
            </a:r>
            <a:r>
              <a:rPr lang="ko-KR" altLang="en-US" sz="2400"/>
              <a:t>을 해석할 수 있는 소프트웨어들이 올바르게 동작하도록 하는 것을 의미합니다</a:t>
            </a:r>
            <a:r>
              <a:rPr lang="en-US" altLang="ko-KR" sz="2400"/>
              <a:t>. </a:t>
            </a:r>
            <a:endParaRPr lang="en-US" altLang="ko-KR" sz="2400"/>
          </a:p>
          <a:p>
            <a:pPr marL="457200" indent="-457200">
              <a:buAutoNum type="arabicPeriod"/>
            </a:pPr>
            <a:endParaRPr lang="en-US" altLang="ko-KR" sz="2400"/>
          </a:p>
          <a:p>
            <a:pPr>
              <a:buNone/>
            </a:pPr>
            <a:r>
              <a:rPr lang="en-US" altLang="ko-KR" sz="2400"/>
              <a:t>2. </a:t>
            </a:r>
            <a:r>
              <a:rPr lang="ko-KR" altLang="en-US" sz="2400"/>
              <a:t>휴먼 랭귀지 코드는 주요 사용 언어에 따라‘한국어</a:t>
            </a:r>
            <a:r>
              <a:rPr lang="en-US" altLang="ko-KR" sz="2400"/>
              <a:t>(ko), </a:t>
            </a:r>
            <a:r>
              <a:rPr lang="ko-KR" altLang="en-US" sz="2400"/>
              <a:t>영어</a:t>
            </a:r>
            <a:r>
              <a:rPr lang="en-US" altLang="ko-KR" sz="2400"/>
              <a:t>(en), </a:t>
            </a:r>
            <a:r>
              <a:rPr lang="ko-KR" altLang="en-US" sz="2400"/>
              <a:t>일어</a:t>
            </a:r>
            <a:r>
              <a:rPr lang="en-US" altLang="ko-KR" sz="2400"/>
              <a:t>(ja), </a:t>
            </a:r>
            <a:r>
              <a:rPr lang="ko-KR" altLang="en-US" sz="2400"/>
              <a:t>중국어</a:t>
            </a:r>
            <a:r>
              <a:rPr lang="en-US" altLang="ko-KR" sz="2400"/>
              <a:t>(zh), </a:t>
            </a:r>
            <a:r>
              <a:rPr lang="ko-KR" altLang="en-US" sz="2400"/>
              <a:t>프랑스어</a:t>
            </a:r>
            <a:r>
              <a:rPr lang="en-US" altLang="ko-KR" sz="2400"/>
              <a:t>(fr) ...’</a:t>
            </a:r>
            <a:r>
              <a:rPr lang="ko-KR" altLang="en-US" sz="2400"/>
              <a:t>형식으로 지정할 수 있고</a:t>
            </a:r>
            <a:r>
              <a:rPr lang="en-US" altLang="ko-KR" sz="2400"/>
              <a:t>, </a:t>
            </a:r>
            <a:r>
              <a:rPr lang="ko-KR" altLang="en-US" sz="2400"/>
              <a:t>선언하는 방법은 다음과 같습니다</a:t>
            </a:r>
            <a:r>
              <a:rPr lang="en-US" altLang="ko-KR" sz="2400"/>
              <a:t>.</a:t>
            </a:r>
            <a:endParaRPr lang="en-US" altLang="ko-KR" sz="2000"/>
          </a:p>
        </p:txBody>
      </p:sp>
      <p:grpSp>
        <p:nvGrpSpPr>
          <p:cNvPr id="9" name="그룹 8"/>
          <p:cNvGrpSpPr/>
          <p:nvPr/>
        </p:nvGrpSpPr>
        <p:grpSpPr>
          <a:xfrm rot="0">
            <a:off x="500034" y="5000636"/>
            <a:ext cx="8286808" cy="1428760"/>
            <a:chOff x="500034" y="5143512"/>
            <a:chExt cx="8286808" cy="1428760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500034" y="5143512"/>
              <a:ext cx="8286808" cy="1428760"/>
            </a:xfrm>
            <a:prstGeom prst="roundRect">
              <a:avLst>
                <a:gd name="adj" fmla="val 2967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/>
            <a:lstStyle/>
            <a:p>
              <a:pPr marL="0" indent="0" algn="l" defTabSz="1080135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ko-KR" altLang="en-US" sz="1800" b="0" i="0"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57224" y="5357826"/>
              <a:ext cx="7572427" cy="9077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/>
              <a:r>
                <a:rPr lang="en-US" altLang="ko-KR">
                  <a:solidFill>
                    <a:srgbClr val="000000"/>
                  </a:solidFill>
                  <a:latin typeface="맑은 고딕"/>
                  <a:ea typeface="맑은 고딕"/>
                </a:rPr>
                <a:t>&lt;html </a:t>
              </a:r>
              <a:r>
                <a:rPr lang="en-US" altLang="ko-KR">
                  <a:solidFill>
                    <a:srgbClr val="ff0000"/>
                  </a:solidFill>
                  <a:latin typeface="맑은 고딕"/>
                  <a:ea typeface="맑은 고딕"/>
                </a:rPr>
                <a:t>xml:lang="ko" lang="ko"</a:t>
              </a:r>
              <a:r>
                <a:rPr lang="en-US" altLang="ko-KR">
                  <a:solidFill>
                    <a:srgbClr val="000000"/>
                  </a:solidFill>
                  <a:latin typeface="맑은 고딕"/>
                  <a:ea typeface="맑은 고딕"/>
                </a:rPr>
                <a:t>&gt;</a:t>
              </a:r>
              <a:endParaRPr lang="en-US" altLang="ko-KR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lvl="0"/>
              <a:r>
                <a:rPr lang="en-US" altLang="ko-KR">
                  <a:solidFill>
                    <a:srgbClr val="000000"/>
                  </a:solidFill>
                  <a:latin typeface="맑은 고딕"/>
                  <a:ea typeface="맑은 고딕"/>
                </a:rPr>
                <a:t>&lt;p&gt;</a:t>
              </a:r>
              <a:r>
                <a:rPr lang="ko-KR" altLang="en-US">
                  <a:solidFill>
                    <a:srgbClr val="000000"/>
                  </a:solidFill>
                  <a:latin typeface="맑은 고딕"/>
                  <a:ea typeface="맑은 고딕"/>
                </a:rPr>
                <a:t>사과는 영어로 </a:t>
              </a:r>
              <a:r>
                <a:rPr lang="en-US" altLang="ko-KR">
                  <a:solidFill>
                    <a:srgbClr val="000000"/>
                  </a:solidFill>
                  <a:latin typeface="맑은 고딕"/>
                  <a:ea typeface="맑은 고딕"/>
                </a:rPr>
                <a:t>&lt;span </a:t>
              </a:r>
              <a:r>
                <a:rPr lang="en-US" altLang="ko-KR">
                  <a:solidFill>
                    <a:srgbClr val="ff0000"/>
                  </a:solidFill>
                  <a:latin typeface="맑은 고딕"/>
                  <a:ea typeface="맑은 고딕"/>
                </a:rPr>
                <a:t>lang="en"</a:t>
              </a:r>
              <a:r>
                <a:rPr lang="en-US" altLang="ko-KR">
                  <a:solidFill>
                    <a:srgbClr val="000000"/>
                  </a:solidFill>
                  <a:latin typeface="맑은 고딕"/>
                  <a:ea typeface="맑은 고딕"/>
                </a:rPr>
                <a:t>&gt;apple&lt;/span&gt;,</a:t>
              </a:r>
              <a:endParaRPr lang="en-US" altLang="ko-KR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lvl="0"/>
              <a:r>
                <a:rPr lang="ko-KR" altLang="en-US">
                  <a:solidFill>
                    <a:srgbClr val="000000"/>
                  </a:solidFill>
                  <a:latin typeface="맑은 고딕"/>
                  <a:ea typeface="맑은 고딕"/>
                </a:rPr>
                <a:t>독일어로 </a:t>
              </a:r>
              <a:r>
                <a:rPr lang="en-US" altLang="ko-KR">
                  <a:solidFill>
                    <a:srgbClr val="000000"/>
                  </a:solidFill>
                  <a:latin typeface="맑은 고딕"/>
                  <a:ea typeface="맑은 고딕"/>
                </a:rPr>
                <a:t>&lt;span </a:t>
              </a:r>
              <a:r>
                <a:rPr lang="en-US" altLang="ko-KR">
                  <a:solidFill>
                    <a:srgbClr val="ff0000"/>
                  </a:solidFill>
                  <a:latin typeface="맑은 고딕"/>
                  <a:ea typeface="맑은 고딕"/>
                </a:rPr>
                <a:t>lang="de"</a:t>
              </a:r>
              <a:r>
                <a:rPr lang="en-US" altLang="ko-KR">
                  <a:solidFill>
                    <a:srgbClr val="000000"/>
                  </a:solidFill>
                  <a:latin typeface="맑은 고딕"/>
                  <a:ea typeface="맑은 고딕"/>
                </a:rPr>
                <a:t>&gt;apfel&lt;/span&gt;</a:t>
              </a:r>
              <a:r>
                <a:rPr lang="ko-KR" altLang="en-US">
                  <a:solidFill>
                    <a:srgbClr val="000000"/>
                  </a:solidFill>
                  <a:latin typeface="맑은 고딕"/>
                  <a:ea typeface="맑은 고딕"/>
                </a:rPr>
                <a:t>라고 합니다</a:t>
              </a:r>
              <a:r>
                <a:rPr lang="en-US" altLang="ko-KR">
                  <a:solidFill>
                    <a:srgbClr val="000000"/>
                  </a:solidFill>
                  <a:latin typeface="맑은 고딕"/>
                  <a:ea typeface="맑은 고딕"/>
                </a:rPr>
                <a:t>.&lt;/p&gt;</a:t>
              </a:r>
              <a:endParaRPr lang="en-US" altLang="ko-KR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>
          <a:xfrm>
            <a:off x="1323908" y="2881314"/>
            <a:ext cx="6819992" cy="1762132"/>
          </a:xfrm>
        </p:spPr>
        <p:txBody>
          <a:bodyPr/>
          <a:lstStyle/>
          <a:p>
            <a:pPr algn="r"/>
            <a:r>
              <a:rPr lang="ko-KR" altLang="en-US" sz="4000">
                <a:solidFill>
                  <a:srgbClr val="000000"/>
                </a:solidFill>
              </a:rPr>
              <a:t>구조를 위한 </a:t>
            </a:r>
            <a:r>
              <a:rPr lang="en-US" altLang="ko-KR" sz="4000">
                <a:solidFill>
                  <a:srgbClr val="000000"/>
                </a:solidFill>
              </a:rPr>
              <a:t>XHTML </a:t>
            </a:r>
            <a:br>
              <a:rPr lang="en-US" altLang="ko-KR" sz="4000">
                <a:solidFill>
                  <a:srgbClr val="000000"/>
                </a:solidFill>
              </a:rPr>
            </a:br>
            <a:endParaRPr lang="ko-KR" altLang="en-US" sz="4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28596" y="1643050"/>
            <a:ext cx="8229600" cy="4857784"/>
          </a:xfrm>
        </p:spPr>
        <p:txBody>
          <a:bodyPr/>
          <a:lstStyle/>
          <a:p>
            <a:pPr>
              <a:buNone/>
            </a:pPr>
            <a:r>
              <a:rPr lang="en-US" altLang="ko-KR" sz="2400"/>
              <a:t>1. </a:t>
            </a:r>
            <a:r>
              <a:rPr lang="ko-KR" altLang="en-US" sz="2400" b="1"/>
              <a:t>순차적 마크업</a:t>
            </a:r>
            <a:r>
              <a:rPr lang="en-US" altLang="ko-KR" sz="2400" b="1"/>
              <a:t>(procedural markup)</a:t>
            </a:r>
            <a:endParaRPr lang="en-US" altLang="ko-KR" sz="2400" b="1"/>
          </a:p>
          <a:p>
            <a:pPr lvl="1"/>
            <a:r>
              <a:rPr lang="ko-KR" altLang="en-US" sz="2000"/>
              <a:t>순차적 마크업은 동질의 환경에서 정보 저장</a:t>
            </a:r>
            <a:r>
              <a:rPr lang="en-US" altLang="ko-KR" sz="2000"/>
              <a:t>, </a:t>
            </a:r>
            <a:r>
              <a:rPr lang="ko-KR" altLang="en-US" sz="2000"/>
              <a:t>교환용으로 사용하기에는 문제가 없지만</a:t>
            </a:r>
            <a:r>
              <a:rPr lang="en-US" altLang="ko-KR" sz="2000"/>
              <a:t>, </a:t>
            </a:r>
            <a:r>
              <a:rPr lang="ko-KR" altLang="en-US" sz="2000"/>
              <a:t>서로 다른 시스템 간의 정보 교환용으로는 부적절합니다</a:t>
            </a:r>
            <a:r>
              <a:rPr lang="en-US" altLang="ko-KR" sz="2000"/>
              <a:t>. </a:t>
            </a:r>
            <a:r>
              <a:rPr lang="ko-KR" altLang="en-US" sz="2000"/>
              <a:t>그리고 특정 응용 소프트웨어에서만 인식될 수 있다는 단점이 있는데</a:t>
            </a:r>
            <a:r>
              <a:rPr lang="en-US" altLang="ko-KR" sz="2000"/>
              <a:t>, HTML</a:t>
            </a:r>
            <a:r>
              <a:rPr lang="ko-KR" altLang="en-US" sz="2000"/>
              <a:t>이 대표적인 순차적 마크업 언어입니다</a:t>
            </a:r>
            <a:r>
              <a:rPr lang="en-US" altLang="ko-KR" sz="2000"/>
              <a:t>.</a:t>
            </a:r>
            <a:endParaRPr lang="en-US" altLang="ko-KR" sz="2000"/>
          </a:p>
          <a:p>
            <a:pPr lvl="1"/>
            <a:endParaRPr lang="en-US" altLang="ko-KR" sz="2000"/>
          </a:p>
          <a:p>
            <a:pPr>
              <a:buNone/>
            </a:pPr>
            <a:r>
              <a:rPr lang="en-US" altLang="ko-KR" sz="2400"/>
              <a:t>2. </a:t>
            </a:r>
            <a:r>
              <a:rPr lang="ko-KR" altLang="en-US" sz="2400" b="1"/>
              <a:t>서술적 마크업</a:t>
            </a:r>
            <a:r>
              <a:rPr lang="en-US" altLang="ko-KR" sz="2400" b="1"/>
              <a:t>(descriptive markup)</a:t>
            </a:r>
            <a:endParaRPr lang="en-US" altLang="ko-KR" sz="2400" b="1"/>
          </a:p>
          <a:p>
            <a:pPr lvl="1"/>
            <a:r>
              <a:rPr lang="ko-KR" altLang="en-US" sz="2000"/>
              <a:t>서술적 마크업은 문서가 기본 데이터와 구조</a:t>
            </a:r>
            <a:r>
              <a:rPr lang="en-US" altLang="ko-KR" sz="2000"/>
              <a:t>(</a:t>
            </a:r>
            <a:r>
              <a:rPr lang="ko-KR" altLang="en-US" sz="2000"/>
              <a:t>의미</a:t>
            </a:r>
            <a:r>
              <a:rPr lang="en-US" altLang="ko-KR" sz="2000"/>
              <a:t>)</a:t>
            </a:r>
            <a:r>
              <a:rPr lang="ko-KR" altLang="en-US" sz="2000"/>
              <a:t>만 가지기 때문에 결과적으로 문서 구조와 표현정보를 분리</a:t>
            </a:r>
            <a:r>
              <a:rPr lang="en-US" altLang="ko-KR" sz="2000"/>
              <a:t>(document-view pattern</a:t>
            </a:r>
            <a:r>
              <a:rPr lang="ko-KR" altLang="en-US" sz="2000"/>
              <a:t>의 일종</a:t>
            </a:r>
            <a:r>
              <a:rPr lang="en-US" altLang="ko-KR" sz="2000"/>
              <a:t>)</a:t>
            </a:r>
            <a:r>
              <a:rPr lang="ko-KR" altLang="en-US" sz="2000"/>
              <a:t>할 수 있습니다</a:t>
            </a:r>
            <a:r>
              <a:rPr lang="en-US" altLang="ko-KR" sz="2000"/>
              <a:t>. </a:t>
            </a:r>
            <a:r>
              <a:rPr lang="ko-KR" altLang="en-US" sz="2000"/>
              <a:t>또한 분리된 표현 정보를 필요할 때 다양하게 적용할 수 있고</a:t>
            </a:r>
            <a:r>
              <a:rPr lang="en-US" altLang="ko-KR" sz="2000"/>
              <a:t>, </a:t>
            </a:r>
            <a:r>
              <a:rPr lang="ko-KR" altLang="en-US" sz="2000"/>
              <a:t>텍스트 기반의 서술적 마크업은 이질적인 환경에서 데이터 교환 형태로도 적합니다</a:t>
            </a:r>
            <a:r>
              <a:rPr lang="en-US" altLang="ko-KR" sz="2000"/>
              <a:t>. </a:t>
            </a:r>
            <a:r>
              <a:rPr lang="ko-KR" altLang="en-US" sz="2000"/>
              <a:t>서술적 마크업언어는 </a:t>
            </a:r>
            <a:r>
              <a:rPr lang="en-US" altLang="ko-KR" sz="2000"/>
              <a:t>XML(eXtensible Makeup Language)</a:t>
            </a:r>
            <a:r>
              <a:rPr lang="ko-KR" altLang="en-US" sz="2000"/>
              <a:t>을 들 수 있습니다</a:t>
            </a:r>
            <a:r>
              <a:rPr lang="en-US" altLang="ko-KR" sz="2000"/>
              <a:t>.</a:t>
            </a:r>
            <a:endParaRPr lang="ko-KR" altLang="en-US" sz="2000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마크업 언어의 분류</a:t>
            </a:r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85804" y="3714752"/>
            <a:ext cx="8229600" cy="1785950"/>
          </a:xfrm>
        </p:spPr>
        <p:txBody>
          <a:bodyPr/>
          <a:lstStyle/>
          <a:p>
            <a:pPr marL="457200" indent="-457200">
              <a:buNone/>
            </a:pPr>
            <a:r>
              <a:rPr lang="en-US" altLang="ko-KR" sz="2400"/>
              <a:t>1. </a:t>
            </a:r>
            <a:r>
              <a:rPr lang="ko-KR" altLang="en-US" sz="2400"/>
              <a:t>요소 사용 시 종료 태그의 생략 불가능</a:t>
            </a:r>
            <a:endParaRPr lang="ko-KR" altLang="en-US" sz="2400"/>
          </a:p>
          <a:p>
            <a:pPr lvl="1"/>
            <a:r>
              <a:rPr lang="en-US" altLang="ko-KR" sz="2000"/>
              <a:t>HTML</a:t>
            </a:r>
            <a:r>
              <a:rPr lang="ko-KR" altLang="en-US" sz="2000"/>
              <a:t>의 경우 </a:t>
            </a:r>
            <a:r>
              <a:rPr lang="en-US" altLang="ko-KR" sz="2000"/>
              <a:t>P, TR, TH, TD, LI </a:t>
            </a:r>
            <a:r>
              <a:rPr lang="ko-KR" altLang="en-US" sz="2000"/>
              <a:t>등 요소명을 사용할 때 종료 태그를 생략할 수 있지만</a:t>
            </a:r>
            <a:r>
              <a:rPr lang="en-US" altLang="ko-KR" sz="2000"/>
              <a:t>, XHTML</a:t>
            </a:r>
            <a:r>
              <a:rPr lang="ko-KR" altLang="en-US" sz="2000"/>
              <a:t>에서는 이를 허용하지 않습니다</a:t>
            </a:r>
            <a:r>
              <a:rPr lang="en-US" altLang="ko-KR" sz="2000"/>
              <a:t>. </a:t>
            </a:r>
            <a:r>
              <a:rPr lang="ko-KR" altLang="en-US" sz="2000"/>
              <a:t>따라서 모든 요소는 반드시 시작과 함께 종료를 표현</a:t>
            </a:r>
            <a:r>
              <a:rPr lang="en-US" altLang="ko-KR" sz="2000"/>
              <a:t>(</a:t>
            </a:r>
            <a:r>
              <a:rPr lang="ko-KR" altLang="en-US" sz="2000"/>
              <a:t>한 칸의 공백과 </a:t>
            </a:r>
            <a:r>
              <a:rPr lang="en-US" altLang="ko-KR" sz="2000"/>
              <a:t>/)</a:t>
            </a:r>
            <a:r>
              <a:rPr lang="ko-KR" altLang="en-US" sz="2000"/>
              <a:t>해야 합니다</a:t>
            </a:r>
            <a:r>
              <a:rPr lang="en-US" altLang="ko-KR" sz="2000"/>
              <a:t>. </a:t>
            </a:r>
            <a:endParaRPr lang="en-US" altLang="ko-KR" sz="1600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XHTML </a:t>
            </a:r>
            <a:r>
              <a:rPr lang="ko-KR" altLang="en-US"/>
              <a:t>서식</a:t>
            </a:r>
            <a:endParaRPr lang="ko-KR" altLang="en-US"/>
          </a:p>
        </p:txBody>
      </p:sp>
      <p:pic>
        <p:nvPicPr>
          <p:cNvPr id="4" name="그림 3" descr="서식1.jp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214414" y="1714488"/>
            <a:ext cx="6677025" cy="13525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85804" y="3714752"/>
            <a:ext cx="8229600" cy="1785950"/>
          </a:xfrm>
        </p:spPr>
        <p:txBody>
          <a:bodyPr/>
          <a:lstStyle/>
          <a:p>
            <a:pPr marL="457200" indent="-457200">
              <a:buNone/>
            </a:pPr>
            <a:r>
              <a:rPr lang="en-US" altLang="ko-KR" sz="2400"/>
              <a:t>2. </a:t>
            </a:r>
            <a:r>
              <a:rPr lang="ko-KR" altLang="en-US" sz="2400"/>
              <a:t>요소명과 속성명에 소문자 사용</a:t>
            </a:r>
            <a:endParaRPr lang="ko-KR" altLang="en-US" sz="2400"/>
          </a:p>
          <a:p>
            <a:pPr lvl="1"/>
            <a:r>
              <a:rPr lang="en-US" altLang="ko-KR" sz="2000"/>
              <a:t>HTML</a:t>
            </a:r>
            <a:r>
              <a:rPr lang="ko-KR" altLang="en-US" sz="2000"/>
              <a:t>의 경우에는 요소명과 속성명에 대소문자를 구분하지 않고 사용했지만</a:t>
            </a:r>
            <a:r>
              <a:rPr lang="en-US" altLang="ko-KR" sz="2000"/>
              <a:t>, XHTML</a:t>
            </a:r>
            <a:r>
              <a:rPr lang="ko-KR" altLang="en-US" sz="2000"/>
              <a:t>에서는 모든 요소명과 속성명에 소문자만 사용할 수 있습니다</a:t>
            </a:r>
            <a:r>
              <a:rPr lang="en-US" altLang="ko-KR" sz="2000"/>
              <a:t>.</a:t>
            </a:r>
            <a:endParaRPr lang="en-US" altLang="ko-KR" sz="5400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XHTML </a:t>
            </a:r>
            <a:r>
              <a:rPr lang="ko-KR" altLang="en-US"/>
              <a:t>서식</a:t>
            </a:r>
            <a:endParaRPr lang="ko-KR" altLang="en-US"/>
          </a:p>
        </p:txBody>
      </p:sp>
      <p:pic>
        <p:nvPicPr>
          <p:cNvPr id="6" name="그림 5" descr="서식2.jp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233487" y="1933574"/>
            <a:ext cx="6677025" cy="13525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85804" y="3714752"/>
            <a:ext cx="8229600" cy="1785950"/>
          </a:xfrm>
        </p:spPr>
        <p:txBody>
          <a:bodyPr/>
          <a:lstStyle/>
          <a:p>
            <a:pPr marL="457200" indent="-457200">
              <a:buNone/>
            </a:pPr>
            <a:r>
              <a:rPr lang="en-US" altLang="ko-KR" sz="2400"/>
              <a:t>3. </a:t>
            </a:r>
            <a:r>
              <a:rPr lang="ko-KR" altLang="en-US" sz="2400"/>
              <a:t>빈 요소 사용 시 </a:t>
            </a:r>
            <a:r>
              <a:rPr lang="en-US" altLang="ko-KR" sz="2400"/>
              <a:t>&lt;</a:t>
            </a:r>
            <a:r>
              <a:rPr lang="ko-KR" altLang="en-US" sz="2400"/>
              <a:t>요소명 </a:t>
            </a:r>
            <a:r>
              <a:rPr lang="en-US" altLang="ko-KR" sz="2400"/>
              <a:t>/&gt; </a:t>
            </a:r>
            <a:r>
              <a:rPr lang="ko-KR" altLang="en-US" sz="2400"/>
              <a:t>형식으로 기술</a:t>
            </a:r>
            <a:endParaRPr lang="ko-KR" altLang="en-US" sz="2400"/>
          </a:p>
          <a:p>
            <a:pPr lvl="1"/>
            <a:r>
              <a:rPr lang="en-US" altLang="ko-KR" sz="2000"/>
              <a:t>HTML</a:t>
            </a:r>
            <a:r>
              <a:rPr lang="ko-KR" altLang="en-US" sz="2000"/>
              <a:t>의 경우 빈 요소는 시작 태그만 기술해도 되지만</a:t>
            </a:r>
            <a:r>
              <a:rPr lang="en-US" altLang="ko-KR" sz="2000"/>
              <a:t>, XHTML</a:t>
            </a:r>
            <a:r>
              <a:rPr lang="ko-KR" altLang="en-US" sz="2000"/>
              <a:t>에서는 모든 요소에 종료의 표현을 기술해야 합니다</a:t>
            </a:r>
            <a:r>
              <a:rPr lang="en-US" altLang="ko-KR" sz="2000"/>
              <a:t>. </a:t>
            </a:r>
            <a:r>
              <a:rPr lang="ko-KR" altLang="en-US" sz="2000"/>
              <a:t>따라서 빈 요소는 </a:t>
            </a:r>
            <a:r>
              <a:rPr lang="en-US" altLang="ko-KR" sz="2000"/>
              <a:t>HTML</a:t>
            </a:r>
            <a:r>
              <a:rPr lang="ko-KR" altLang="en-US" sz="2000"/>
              <a:t>과 </a:t>
            </a:r>
            <a:r>
              <a:rPr lang="en-US" altLang="ko-KR" sz="2000"/>
              <a:t>XHTML</a:t>
            </a:r>
            <a:r>
              <a:rPr lang="ko-KR" altLang="en-US" sz="2000"/>
              <a:t>이 다르게 표현합니다</a:t>
            </a:r>
            <a:r>
              <a:rPr lang="en-US" altLang="ko-KR" sz="2000"/>
              <a:t>.</a:t>
            </a:r>
            <a:endParaRPr lang="en-US" altLang="ko-KR" sz="2000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XHTML </a:t>
            </a:r>
            <a:r>
              <a:rPr lang="ko-KR" altLang="en-US"/>
              <a:t>서식</a:t>
            </a:r>
            <a:endParaRPr lang="ko-KR" altLang="en-US"/>
          </a:p>
        </p:txBody>
      </p:sp>
      <p:pic>
        <p:nvPicPr>
          <p:cNvPr id="7" name="그림 6" descr="서식3.jp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233487" y="1862136"/>
            <a:ext cx="6677025" cy="13525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85804" y="3714752"/>
            <a:ext cx="8229600" cy="1785950"/>
          </a:xfrm>
        </p:spPr>
        <p:txBody>
          <a:bodyPr/>
          <a:lstStyle/>
          <a:p>
            <a:pPr marL="457200" indent="-457200">
              <a:buNone/>
            </a:pPr>
            <a:r>
              <a:rPr lang="en-US" altLang="ko-KR" sz="2400"/>
              <a:t>4. </a:t>
            </a:r>
            <a:r>
              <a:rPr lang="ko-KR" altLang="en-US" sz="2400"/>
              <a:t>속성에 속성값 생략 불가능</a:t>
            </a:r>
            <a:endParaRPr lang="ko-KR" altLang="en-US" sz="2400"/>
          </a:p>
          <a:p>
            <a:pPr lvl="1"/>
            <a:r>
              <a:rPr lang="en-US" altLang="ko-KR" sz="2000"/>
              <a:t>HTML</a:t>
            </a:r>
            <a:r>
              <a:rPr lang="ko-KR" altLang="en-US" sz="2000"/>
              <a:t>은 몇 가지 속성의 경우 속성값을 생략할 수 있지만</a:t>
            </a:r>
            <a:r>
              <a:rPr lang="en-US" altLang="ko-KR" sz="2000"/>
              <a:t>, XHTML</a:t>
            </a:r>
            <a:r>
              <a:rPr lang="ko-KR" altLang="en-US" sz="2000"/>
              <a:t>에서는 이러한 단축 표기가 허용되지 않으므로 반드시 속성값을 지정해야 합니다</a:t>
            </a:r>
            <a:r>
              <a:rPr lang="en-US" altLang="ko-KR" sz="2000"/>
              <a:t>.</a:t>
            </a:r>
            <a:endParaRPr lang="en-US" altLang="ko-KR" sz="2000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XHTML </a:t>
            </a:r>
            <a:r>
              <a:rPr lang="ko-KR" altLang="en-US"/>
              <a:t>서식</a:t>
            </a:r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 rot="0">
            <a:off x="1233487" y="1857364"/>
            <a:ext cx="6677025" cy="1352550"/>
            <a:chOff x="1233487" y="1857364"/>
            <a:chExt cx="6677025" cy="1352550"/>
          </a:xfrm>
        </p:grpSpPr>
        <p:pic>
          <p:nvPicPr>
            <p:cNvPr id="6" name="그림 5" descr="서식4.jpg"/>
            <p:cNvPicPr>
              <a:picLocks noChangeAspect="1"/>
            </p:cNvPicPr>
            <p:nvPr/>
          </p:nvPicPr>
          <p:blipFill rotWithShape="1">
            <a:blip r:embed="rId2">
              <a:alphaModFix/>
              <a:lum/>
            </a:blip>
            <a:stretch>
              <a:fillRect/>
            </a:stretch>
          </p:blipFill>
          <p:spPr>
            <a:xfrm>
              <a:off x="1233487" y="1857364"/>
              <a:ext cx="6677025" cy="1352550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5143503" y="2571744"/>
              <a:ext cx="102751" cy="28575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/>
            <a:lstStyle/>
            <a:p>
              <a:pPr marL="0" indent="0" algn="l" defTabSz="1080135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ko-KR" altLang="en-US" sz="1800" b="0" i="0">
                <a:solidFill>
                  <a:schemeClr val="tx1"/>
                </a:solidFill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85804" y="4143380"/>
            <a:ext cx="8229600" cy="1785950"/>
          </a:xfrm>
        </p:spPr>
        <p:txBody>
          <a:bodyPr/>
          <a:lstStyle/>
          <a:p>
            <a:pPr marL="457200" indent="-457200">
              <a:buNone/>
            </a:pPr>
            <a:r>
              <a:rPr lang="en-US" altLang="ko-KR" sz="2400"/>
              <a:t>5. </a:t>
            </a:r>
            <a:r>
              <a:rPr lang="ko-KR" altLang="en-US" sz="2400"/>
              <a:t>잘못된 중첩의 사용 불가능</a:t>
            </a:r>
            <a:endParaRPr lang="ko-KR" altLang="en-US" sz="2400"/>
          </a:p>
          <a:p>
            <a:pPr lvl="1"/>
            <a:r>
              <a:rPr lang="en-US" altLang="ko-KR" sz="2000"/>
              <a:t>HTML</a:t>
            </a:r>
            <a:r>
              <a:rPr lang="ko-KR" altLang="en-US" sz="2000"/>
              <a:t>은 규칙을 느슨하게 적용하여 중첩을 잘못해도 문제가 발생하지 않는 경우가 있었지만 </a:t>
            </a:r>
            <a:r>
              <a:rPr lang="en-US" altLang="ko-KR" sz="2000"/>
              <a:t>XHTML</a:t>
            </a:r>
            <a:r>
              <a:rPr lang="ko-KR" altLang="en-US" sz="2000"/>
              <a:t>에서는 잘못된 중첩이 허용되지 않습니다</a:t>
            </a:r>
            <a:r>
              <a:rPr lang="en-US" altLang="ko-KR" sz="2000"/>
              <a:t>.</a:t>
            </a:r>
            <a:endParaRPr lang="en-US" altLang="ko-KR" sz="2000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XHTML </a:t>
            </a:r>
            <a:r>
              <a:rPr lang="ko-KR" altLang="en-US"/>
              <a:t>서식</a:t>
            </a:r>
            <a:endParaRPr lang="ko-KR" altLang="en-US"/>
          </a:p>
        </p:txBody>
      </p:sp>
      <p:pic>
        <p:nvPicPr>
          <p:cNvPr id="7" name="그림 6" descr="서식5.jp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233487" y="1952628"/>
            <a:ext cx="6677025" cy="1905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Division">
  <a:themeElements>
    <a:clrScheme name="Division">
      <a:dk1>
        <a:srgbClr val="323232"/>
      </a:dk1>
      <a:lt1>
        <a:srgbClr val="ffffff"/>
      </a:lt1>
      <a:dk2>
        <a:srgbClr val="9d9c9c"/>
      </a:dk2>
      <a:lt2>
        <a:srgbClr val="f3f3f3"/>
      </a:lt2>
      <a:accent1>
        <a:srgbClr val="268ba3"/>
      </a:accent1>
      <a:accent2>
        <a:srgbClr val="86a983"/>
      </a:accent2>
      <a:accent3>
        <a:srgbClr val="9181b9"/>
      </a:accent3>
      <a:accent4>
        <a:srgbClr val="d0aed4"/>
      </a:accent4>
      <a:accent5>
        <a:srgbClr val="feacc9"/>
      </a:accent5>
      <a:accent6>
        <a:srgbClr val="ff6957"/>
      </a:accent6>
      <a:hlink>
        <a:srgbClr val="f9f1d3"/>
      </a:hlink>
      <a:folHlink>
        <a:srgbClr val="e2cdb0"/>
      </a:folHlink>
    </a:clrScheme>
    <a:fontScheme name="Division">
      <a:majorFont>
        <a:latin typeface="Arial"/>
        <a:ea typeface="한컴 윤고딕 240"/>
        <a:cs typeface=""/>
      </a:majorFont>
      <a:minorFont>
        <a:latin typeface="Arial"/>
        <a:ea typeface="함초롬돋움"/>
        <a:cs typeface=""/>
      </a:minorFont>
    </a:fontScheme>
    <a:fmtScheme name="Divis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hueMod val="70000"/>
                <a:satMod val="100000"/>
              </a:schemeClr>
            </a:gs>
            <a:gs pos="100000">
              <a:schemeClr val="phClr">
                <a:shade val="2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Home</ep:Company>
  <ep:TotalTime>0</ep:TotalTime>
  <ep:HyperlinkBase/>
  <ep:Application>Hancom Office Hanshow 2010</ep:Application>
  <ep:AppVersion>8.0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category/>
  <cp:contentStatus/>
  <dcterms:created xsi:type="dcterms:W3CDTF">2010-03-14T12:09:21.000</dcterms:created>
  <dc:creator>Teresa</dc:creator>
  <dc:description/>
  <cp:keywords/>
  <cp:lastModifiedBy>Administrator</cp:lastModifiedBy>
  <dcterms:modified xsi:type="dcterms:W3CDTF">2017-03-28T04:02:07.048</dcterms:modified>
  <cp:revision>78</cp:revision>
  <dc:subject/>
  <dc:title>슬라이드 1</dc:title>
</cp:coreProperties>
</file>