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firstSlideNum="0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2" name="Shape 1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2" name="Shape 1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8" name="Shape 1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1" name="Shape 1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8" name="Shape 1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5" name="Shape 1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2" name="Shape 1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9" name="Shape 1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0" name="Shape 1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0" name="Shape 1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7" name="Shape 1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0" name="Shape 1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7" name="Shape 1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4" name="Shape 1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13" name="Shape 13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" name="Shape 16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" name="Shape 21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Shape 23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24" name="Shape 24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pathLst>
                    <a:path extrusionOk="0" fill="none" h="120000" w="12000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pathLst>
                    <a:path extrusionOk="0" fill="none" h="120000" w="12000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120000" w="12000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pathLst>
                    <a:path extrusionOk="0" fill="none" h="120000" w="12000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120000" w="12000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120000" w="12000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120000" w="12000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" name="Shape 31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32" name="Shape 32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pathLst>
                    <a:path extrusionOk="0" fill="none" h="120000" w="12000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Shape 34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Shape 36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37" name="Shape 3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" name="Shape 41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Shape 42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43" name="Shape 43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44" name="Shape 4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" name="Shape 46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47" name="Shape 4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pathLst>
                    <a:path extrusionOk="0" fill="none" h="120000" w="12000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" name="Shape 50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51" name="Shape 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" name="Shape 54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" name="Shape 56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" name="Shape 68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69" name="Shape 69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20000" w="12000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pathLst>
                    <a:path extrusionOk="0" fill="none" h="120000" w="12000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pathLst>
                    <a:path extrusionOk="0" fill="none" h="120000" w="12000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pathLst>
                    <a:path extrusionOk="0" fill="none" h="120000" w="12000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" name="Shape 77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Shape 79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80" name="Shape 80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81" name="Shape 8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Shape 8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" name="Shape 88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" name="Shape 89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90" name="Shape 9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Shape 91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" name="Shape 92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93" name="Shape 93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94" name="Shape 9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Shape 9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" name="Shape 117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118" name="Shape 11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6" name="Shape 126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128" name="Shape 128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129" name="Shape 129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" name="Shape 152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153" name="Shape 153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Shape 162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544225" y="297365"/>
            <a:ext cx="2981399" cy="46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5705275" y="297365"/>
            <a:ext cx="2981399" cy="466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169" name="Shape 169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" name="Shape 172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173" name="Shape 173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7" name="Shape 177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" name="Shape 179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pathLst>
                    <a:path extrusionOk="0" fill="none" h="120000" w="12000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pathLst>
                    <a:path extrusionOk="0" fill="none" h="120000" w="12000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120000" w="12000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pathLst>
                    <a:path extrusionOk="0" fill="none" h="120000" w="12000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120000" w="12000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120000" w="12000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120000" w="12000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" name="Shape 187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188" name="Shape 188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pathLst>
                    <a:path extrusionOk="0" fill="none" h="120000" w="12000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" name="Shape 190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" name="Shape 192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7" name="Shape 197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199" name="Shape 199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" name="Shape 202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pathLst>
                    <a:path extrusionOk="0" fill="none" h="120000" w="12000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Shape 206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207" name="Shape 20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0" name="Shape 210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" name="Shape 212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" name="Shape 216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17" name="Shape 21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4" name="Shape 224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225" name="Shape 225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20000" w="12000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pathLst>
                    <a:path extrusionOk="0" fill="none" h="120000" w="12000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pathLst>
                    <a:path extrusionOk="0" fill="none" h="120000" w="12000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pathLst>
                    <a:path extrusionOk="0" fill="none" h="120000" w="12000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3" name="Shape 233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Shape 235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236" name="Shape 236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37" name="Shape 23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4" name="Shape 244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Shape 245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246" name="Shape 246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8" name="Shape 248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249" name="Shape 249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250" name="Shape 250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Shape 264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Shape 273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274" name="Shape 274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2" name="Shape 282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Shape 283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284" name="Shape 284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285" name="Shape 285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Shape 29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Shape 299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Shape 301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Shape 30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8" name="Shape 308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9525">
                  <a:solidFill>
                    <a:srgbClr val="6B97C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Shape 317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B97C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Shape 318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2874625" y="275337"/>
            <a:ext cx="5561999" cy="442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324" name="Shape 324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325" name="Shape 325"/>
            <p:cNvSpPr/>
            <p:nvPr/>
          </p:nvSpPr>
          <p:spPr>
            <a:xfrm>
              <a:off x="313552" y="221405"/>
              <a:ext cx="351075" cy="349038"/>
            </a:xfrm>
            <a:custGeom>
              <a:pathLst>
                <a:path extrusionOk="0" fill="none" h="120000" w="12000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222212" y="227540"/>
              <a:ext cx="336767" cy="336767"/>
            </a:xfrm>
            <a:custGeom>
              <a:pathLst>
                <a:path extrusionOk="0" fill="none" h="120000" w="12000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3017028" y="180461"/>
              <a:ext cx="248745" cy="430924"/>
            </a:xfrm>
            <a:custGeom>
              <a:pathLst>
                <a:path extrusionOk="0" fill="none" h="120000" w="12000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Shape 328"/>
            <p:cNvGrpSpPr/>
            <p:nvPr/>
          </p:nvGrpSpPr>
          <p:grpSpPr>
            <a:xfrm>
              <a:off x="2116564" y="220889"/>
              <a:ext cx="342881" cy="350068"/>
              <a:chOff x="3951850" y="2985350"/>
              <a:chExt cx="407950" cy="416500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pathLst>
                  <a:path extrusionOk="0" fill="none" h="120000" w="12000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120000" w="12000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120000" w="12000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120000" w="12000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Shape 333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Shape 335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336" name="Shape 33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Shape 339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340" name="Shape 340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Shape 346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7" name="Shape 347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348" name="Shape 34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0" name="Shape 350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pathLst>
                    <a:path extrusionOk="0" fill="none" h="120000" w="12000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4" name="Shape 354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355" name="Shape 355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356" name="Shape 356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pathLst>
                    <a:path extrusionOk="0" fill="none" h="120000" w="12000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8" name="Shape 358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359" name="Shape 359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pathLst>
                    <a:path extrusionOk="0" fill="none" h="120000" w="12000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pathLst>
                    <a:path extrusionOk="0" fill="none" h="120000" w="12000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120000" w="12000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pathLst>
                    <a:path extrusionOk="0" fill="none" h="120000" w="12000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120000" w="12000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120000" w="12000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120000" w="12000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Shape 366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7" name="Shape 367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368" name="Shape 368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Shape 38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Shape 387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Shape 391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392" name="Shape 392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" name="Shape 400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401" name="Shape 401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402" name="Shape 402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403" name="Shape 403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20000" w="12000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" name="Shape 404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pathLst>
                      <a:path extrusionOk="0" fill="none" h="120000" w="12000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5" name="Shape 405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pathLst>
                      <a:path extrusionOk="0" fill="none" h="120000" w="12000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6" name="Shape 406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7" name="Shape 407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8" name="Shape 408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9" name="Shape 409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pathLst>
                      <a:path extrusionOk="0" fill="none" h="120000" w="12000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0" name="Shape 410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pathLst>
                    <a:path extrusionOk="0" fill="none" h="120000" w="12000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pathLst>
                    <a:path extrusionOk="0" fill="none" h="120000" w="12000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pathLst>
                    <a:path extrusionOk="0" fill="none" h="120000" w="12000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3" name="Shape 413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414" name="Shape 414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pathLst>
                      <a:path extrusionOk="0" fill="none" h="120000" w="12000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5" name="Shape 415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120000" w="12000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6" name="Shape 416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7" name="Shape 417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120000" w="12000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8" name="Shape 418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419" name="Shape 419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pathLst>
                    <a:path extrusionOk="0" fill="none" h="120000" w="12000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0" name="Shape 420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421" name="Shape 421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2" name="Shape 422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pathLst>
                      <a:path extrusionOk="0" fill="none" h="120000" w="12000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24" name="Shape 424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425" name="Shape 425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20000" w="12000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pathLst>
                      <a:path extrusionOk="0" fill="none" h="120000" w="12000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pathLst>
                      <a:path extrusionOk="0" fill="none" h="120000" w="12000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9" name="Shape 429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pathLst>
                      <a:path extrusionOk="0" fill="none" h="120000" w="12000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120000" w="12000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1" name="Shape 431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20000" w="12000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2" name="Shape 432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433" name="Shape 433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20000" w="12000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Shape 434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pathLst>
                      <a:path extrusionOk="0" fill="none" h="120000" w="12000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5" name="Shape 435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436" name="Shape 436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" name="Shape 438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pathLst>
                      <a:path extrusionOk="0" fill="none" h="120000" w="12000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9" name="Shape 439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440" name="Shape 440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441" name="Shape 441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pathLst>
                      <a:path extrusionOk="0" fill="none" h="120000" w="12000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3" name="Shape 443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444" name="Shape 444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pathLst>
                      <a:path extrusionOk="0" fill="none" h="120000" w="12000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pathLst>
                      <a:path extrusionOk="0" fill="none" h="120000" w="12000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Shape 446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120000" w="12000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Shape 447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pathLst>
                      <a:path extrusionOk="0" fill="none" h="120000" w="12000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120000" w="12000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Shape 449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120000" w="12000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Shape 450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120000" w="12000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51" name="Shape 451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pathLst>
                    <a:path extrusionOk="0" fill="none" h="120000" w="12000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52" name="Shape 452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453" name="Shape 453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Shape 454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pathLst>
                      <a:path extrusionOk="0" fill="none" h="120000" w="12000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Shape 455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120000" w="12000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Shape 456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Shape 457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Shape 458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" name="Shape 459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0" name="Shape 460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Shape 461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" name="Shape 462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Shape 463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Shape 464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Shape 465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Shape 466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Shape 467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Shape 468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Shape 469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0" name="Shape 470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1" name="Shape 471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2" name="Shape 472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Shape 473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Shape 474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Shape 475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6" name="Shape 476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477" name="Shape 477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Shape 478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Shape 479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pathLst>
                      <a:path extrusionOk="0" fill="none" h="120000" w="12000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Shape 480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Shape 481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pathLst>
                      <a:path extrusionOk="0" fill="none" h="120000" w="12000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Shape 482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Shape 483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120000" w="12000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485" name="Shape 485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20000" w="12000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pathLst>
                  <a:path extrusionOk="0" fill="none" h="120000" w="12000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pathLst>
                  <a:path extrusionOk="0" fill="none" h="120000" w="12000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pathLst>
                  <a:path extrusionOk="0" fill="none" h="120000" w="12000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pathLst>
                  <a:path extrusionOk="0" fill="none" h="120000" w="12000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pathLst>
                  <a:path extrusionOk="0" fill="none" h="120000" w="12000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pathLst>
                  <a:path extrusionOk="0" fill="none" h="120000" w="12000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Shape 493"/>
            <p:cNvSpPr/>
            <p:nvPr/>
          </p:nvSpPr>
          <p:spPr>
            <a:xfrm>
              <a:off x="9152752" y="221405"/>
              <a:ext cx="351075" cy="349038"/>
            </a:xfrm>
            <a:custGeom>
              <a:pathLst>
                <a:path extrusionOk="0" fill="none" h="120000" w="12000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4" name="Shape 494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495" name="Shape 495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20000" w="12000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pathLst>
                  <a:path extrusionOk="0" fill="none" h="120000" w="12000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8" name="Shape 498"/>
            <p:cNvSpPr/>
            <p:nvPr/>
          </p:nvSpPr>
          <p:spPr>
            <a:xfrm>
              <a:off x="9124314" y="1471215"/>
              <a:ext cx="340843" cy="340863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Shape 500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501" name="Shape 501"/>
            <p:cNvSpPr/>
            <p:nvPr/>
          </p:nvSpPr>
          <p:spPr>
            <a:xfrm>
              <a:off x="313552" y="221405"/>
              <a:ext cx="351075" cy="349038"/>
            </a:xfrm>
            <a:custGeom>
              <a:pathLst>
                <a:path extrusionOk="0" fill="none" h="120000" w="12000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222212" y="227540"/>
              <a:ext cx="336767" cy="336767"/>
            </a:xfrm>
            <a:custGeom>
              <a:pathLst>
                <a:path extrusionOk="0" fill="none" h="120000" w="12000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017028" y="180461"/>
              <a:ext cx="248745" cy="430924"/>
            </a:xfrm>
            <a:custGeom>
              <a:pathLst>
                <a:path extrusionOk="0" fill="none" h="120000" w="12000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" name="Shape 504"/>
            <p:cNvGrpSpPr/>
            <p:nvPr/>
          </p:nvGrpSpPr>
          <p:grpSpPr>
            <a:xfrm>
              <a:off x="2116564" y="220889"/>
              <a:ext cx="342881" cy="350068"/>
              <a:chOff x="3951850" y="2985350"/>
              <a:chExt cx="407950" cy="416500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pathLst>
                  <a:path extrusionOk="0" fill="none" h="120000" w="12000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pathLst>
                  <a:path extrusionOk="0" fill="none" h="120000" w="12000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pathLst>
                  <a:path extrusionOk="0" fill="none" h="120000" w="12000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pathLst>
                  <a:path extrusionOk="0" fill="none" h="120000" w="12000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Shape 509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510" name="Shape 510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pathLst>
                  <a:path extrusionOk="0" fill="none" h="120000" w="12000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1" name="Shape 511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512" name="Shape 51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5" name="Shape 515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pathLst>
                    <a:path extrusionOk="0" fill="none" h="120000" w="12000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pathLst>
                    <a:path extrusionOk="0" fill="none" h="120000" w="12000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pathLst>
                    <a:path extrusionOk="0" fill="none" h="120000" w="12000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pathLst>
                    <a:path extrusionOk="0" fill="none" h="120000" w="12000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pathLst>
                    <a:path extrusionOk="0" fill="none" h="120000" w="12000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pathLst>
                    <a:path extrusionOk="0" fill="none" h="120000" w="12000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3" name="Shape 523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pathLst>
                    <a:path extrusionOk="0" fill="none" h="120000" w="12000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pathLst>
                    <a:path extrusionOk="0" fill="none" h="120000" w="12000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6" name="Shape 526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pathLst>
                    <a:path extrusionOk="0" fill="none" h="120000" w="12000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0" name="Shape 530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531" name="Shape 531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532" name="Shape 532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pathLst>
                    <a:path extrusionOk="0" fill="none" h="120000" w="12000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4" name="Shape 534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535" name="Shape 535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pathLst>
                    <a:path extrusionOk="0" fill="none" h="120000" w="12000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pathLst>
                    <a:path extrusionOk="0" fill="none" h="120000" w="12000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pathLst>
                    <a:path extrusionOk="0" fill="none" h="120000" w="12000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pathLst>
                    <a:path extrusionOk="0" fill="none" h="120000" w="12000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pathLst>
                    <a:path extrusionOk="0" fill="none" h="120000" w="12000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pathLst>
                    <a:path extrusionOk="0" fill="none" h="120000" w="12000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pathLst>
                    <a:path extrusionOk="0" fill="none" h="120000" w="12000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2" name="Shape 542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3" name="Shape 543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544" name="Shape 54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pathLst>
                    <a:path extrusionOk="0" fill="none" h="120000" w="12000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pathLst>
                    <a:path extrusionOk="0" fill="none" h="120000" w="12000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pathLst>
                    <a:path extrusionOk="0" fill="none" h="120000" w="12000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pathLst>
                    <a:path extrusionOk="0" fill="none" h="120000" w="12000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pathLst>
                    <a:path extrusionOk="0" fill="none" h="120000" w="12000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pathLst>
                    <a:path extrusionOk="0" fill="none" h="120000" w="12000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Shape 567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568" name="Shape 56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pathLst>
                    <a:path extrusionOk="0" fill="none" h="120000" w="12000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pathLst>
                    <a:path extrusionOk="0" fill="none" h="120000" w="12000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pathLst>
                    <a:path extrusionOk="0" fill="none" h="120000" w="12000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pathLst>
                    <a:path extrusionOk="0" fill="none" h="120000" w="12000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pathLst>
                    <a:path extrusionOk="0" fill="none" h="120000" w="12000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pathLst>
                    <a:path extrusionOk="0" fill="none" h="120000" w="12000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6" name="Shape 576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577" name="Shape 577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578" name="Shape 578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579" name="Shape 579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pathLst>
                      <a:path extrusionOk="0" fill="none" h="120000" w="12000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Shape 580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pathLst>
                      <a:path extrusionOk="0" fill="none" h="120000" w="12000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1" name="Shape 581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pathLst>
                      <a:path extrusionOk="0" fill="none" h="120000" w="12000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3" name="Shape 583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4" name="Shape 584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pathLst>
                      <a:path extrusionOk="0" fill="none" h="120000" w="12000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Shape 585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pathLst>
                      <a:path extrusionOk="0" fill="none" h="120000" w="12000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86" name="Shape 586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pathLst>
                    <a:path extrusionOk="0" fill="none" h="120000" w="12000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pathLst>
                    <a:path extrusionOk="0" fill="none" h="120000" w="12000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pathLst>
                    <a:path extrusionOk="0" fill="none" h="120000" w="12000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89" name="Shape 589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590" name="Shape 590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pathLst>
                      <a:path extrusionOk="0" fill="none" h="120000" w="12000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Shape 591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pathLst>
                      <a:path extrusionOk="0" fill="none" h="120000" w="12000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3" name="Shape 593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pathLst>
                      <a:path extrusionOk="0" fill="none" h="120000" w="12000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94" name="Shape 594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595" name="Shape 595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pathLst>
                    <a:path extrusionOk="0" fill="none" h="120000" w="12000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6" name="Shape 596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597" name="Shape 597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pathLst>
                      <a:path extrusionOk="0" fill="none" h="120000" w="12000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0" name="Shape 600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601" name="Shape 601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20000" w="12000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2" name="Shape 602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pathLst>
                      <a:path extrusionOk="0" fill="none" h="120000" w="12000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3" name="Shape 60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4" name="Shape 604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pathLst>
                      <a:path extrusionOk="0" fill="none" h="120000" w="12000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5" name="Shape 605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pathLst>
                      <a:path extrusionOk="0" fill="none" h="120000" w="12000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120000" w="12000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20000" w="12000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8" name="Shape 608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609" name="Shape 609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20000" w="12000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Shape 610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pathLst>
                      <a:path extrusionOk="0" fill="none" h="120000" w="12000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11" name="Shape 611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612" name="Shape 61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3" name="Shape 61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Shape 614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pathLst>
                      <a:path extrusionOk="0" fill="none" h="120000" w="12000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15" name="Shape 615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616" name="Shape 616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617" name="Shape 617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8" name="Shape 618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pathLst>
                      <a:path extrusionOk="0" fill="none" h="120000" w="12000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19" name="Shape 619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620" name="Shape 620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pathLst>
                      <a:path extrusionOk="0" fill="none" h="120000" w="12000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Shape 621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pathLst>
                      <a:path extrusionOk="0" fill="none" h="120000" w="12000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Shape 62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120000" w="12000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Shape 623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pathLst>
                      <a:path extrusionOk="0" fill="none" h="120000" w="12000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Shape 624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120000" w="12000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Shape 62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120000" w="12000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6" name="Shape 626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120000" w="12000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27" name="Shape 627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pathLst>
                    <a:path extrusionOk="0" fill="none" h="120000" w="12000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28" name="Shape 628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629" name="Shape 629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Shape 630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pathLst>
                      <a:path extrusionOk="0" fill="none" h="120000" w="12000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Shape 631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120000" w="12000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Shape 63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Shape 63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4" name="Shape 634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5" name="Shape 63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Shape 636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Shape 637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Shape 638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Shape 639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Shape 640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Shape 641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Shape 64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Shape 643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Shape 644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Shape 645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Shape 646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Shape 647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Shape 648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Shape 649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Shape 650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Shape 651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2" name="Shape 652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653" name="Shape 653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Shape 654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Shape 655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pathLst>
                      <a:path extrusionOk="0" fill="none" h="120000" w="12000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Shape 656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Shape 657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pathLst>
                      <a:path extrusionOk="0" fill="none" h="120000" w="12000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Shape 658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Shape 659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120000" w="12000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Shape 660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661" name="Shape 661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662" name="Shape 662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pathLst>
                  <a:path extrusionOk="0" fill="none" h="120000" w="12000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pathLst>
                  <a:path extrusionOk="0" fill="none" h="120000" w="12000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pathLst>
                  <a:path extrusionOk="0" fill="none" h="120000" w="12000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pathLst>
                  <a:path extrusionOk="0" fill="none" h="120000" w="12000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pathLst>
                  <a:path extrusionOk="0" fill="none" h="120000" w="12000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pathLst>
                  <a:path extrusionOk="0" fill="none" h="120000" w="12000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pathLst>
                  <a:path extrusionOk="0" fill="none" h="120000" w="12000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Shape 669"/>
            <p:cNvSpPr/>
            <p:nvPr/>
          </p:nvSpPr>
          <p:spPr>
            <a:xfrm>
              <a:off x="9152752" y="221405"/>
              <a:ext cx="351075" cy="349038"/>
            </a:xfrm>
            <a:custGeom>
              <a:pathLst>
                <a:path extrusionOk="0" fill="none" h="120000" w="12000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Shape 670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pathLst>
                  <a:path extrusionOk="0" fill="none" h="120000" w="12000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pathLst>
                  <a:path extrusionOk="0" fill="none" h="120000" w="12000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pathLst>
                  <a:path extrusionOk="0" fill="none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9124314" y="1471215"/>
              <a:ext cx="340843" cy="340863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cap="rnd" cmpd="sng" w="12175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Shape 675"/>
          <p:cNvSpPr txBox="1"/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Montserrat"/>
              <a:buNone/>
              <a:defRPr b="1" i="0" sz="4800" u="none" cap="none" strike="noStrik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 algn="r">
              <a:spcBef>
                <a:spcPts val="0"/>
              </a:spcBef>
              <a:buClr>
                <a:srgbClr val="073763"/>
              </a:buClr>
              <a:buFont typeface="Montserrat"/>
              <a:buNone/>
              <a:defRPr b="1" sz="4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6" name="Shape 676"/>
          <p:cNvSpPr txBox="1"/>
          <p:nvPr>
            <p:ph idx="1" type="subTitle"/>
          </p:nvPr>
        </p:nvSpPr>
        <p:spPr>
          <a:xfrm>
            <a:off x="2970175" y="3906851"/>
            <a:ext cx="57926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Shape 679"/>
          <p:cNvGrpSpPr/>
          <p:nvPr/>
        </p:nvGrpSpPr>
        <p:grpSpPr>
          <a:xfrm>
            <a:off x="-190654" y="-200536"/>
            <a:ext cx="9618282" cy="5518583"/>
            <a:chOff x="-190654" y="-200536"/>
            <a:chExt cx="9618282" cy="5518583"/>
          </a:xfrm>
        </p:grpSpPr>
        <p:grpSp>
          <p:nvGrpSpPr>
            <p:cNvPr id="680" name="Shape 680"/>
            <p:cNvGrpSpPr/>
            <p:nvPr/>
          </p:nvGrpSpPr>
          <p:grpSpPr>
            <a:xfrm>
              <a:off x="-190654" y="-200536"/>
              <a:ext cx="9618282" cy="1632384"/>
              <a:chOff x="-114454" y="180461"/>
              <a:chExt cx="9618282" cy="1632384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3135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1222212" y="227540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3017028" y="180461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4" name="Shape 684"/>
              <p:cNvGrpSpPr/>
              <p:nvPr/>
            </p:nvGrpSpPr>
            <p:grpSpPr>
              <a:xfrm>
                <a:off x="2116564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9" name="Shape 689"/>
              <p:cNvGrpSpPr/>
              <p:nvPr/>
            </p:nvGrpSpPr>
            <p:grpSpPr>
              <a:xfrm>
                <a:off x="-11445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690" name="Shape 690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pathLst>
                    <a:path extrusionOk="0" fill="none" h="120000" w="12000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91" name="Shape 691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692" name="Shape 692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3" name="Shape 693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pathLst>
                      <a:path extrusionOk="0" fill="none" h="120000" w="12000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4" name="Shape 694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5" name="Shape 695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696" name="Shape 696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20000" w="12000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Shape 697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pathLst>
                      <a:path extrusionOk="0" fill="none" h="120000" w="12000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8" name="Shape 698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Shape 699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pathLst>
                      <a:path extrusionOk="0" fill="none" h="120000" w="12000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Shape 700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pathLst>
                      <a:path extrusionOk="0" fill="none" h="120000" w="12000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Shape 701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120000" w="12000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2" name="Shape 702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20000" w="12000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3" name="Shape 703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704" name="Shape 704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20000" w="12000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Shape 705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pathLst>
                      <a:path extrusionOk="0" fill="none" h="120000" w="12000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6" name="Shape 706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707" name="Shape 707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8" name="Shape 708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Shape 709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pathLst>
                      <a:path extrusionOk="0" fill="none" h="120000" w="12000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0" name="Shape 710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711" name="Shape 711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712" name="Shape 712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Shape 713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pathLst>
                      <a:path extrusionOk="0" fill="none" h="120000" w="12000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14" name="Shape 714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715" name="Shape 715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pathLst>
                      <a:path extrusionOk="0" fill="none" h="120000" w="12000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Shape 716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pathLst>
                      <a:path extrusionOk="0" fill="none" h="120000" w="12000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Shape 717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120000" w="12000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Shape 718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pathLst>
                      <a:path extrusionOk="0" fill="none" h="120000" w="12000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Shape 719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120000" w="12000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0" name="Shape 720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120000" w="12000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1" name="Shape 721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120000" w="12000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22" name="Shape 722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pathLst>
                    <a:path extrusionOk="0" fill="none" h="120000" w="12000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23" name="Shape 723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724" name="Shape 724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5" name="Shape 725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pathLst>
                      <a:path extrusionOk="0" fill="none" h="120000" w="12000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6" name="Shape 726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120000" w="12000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Shape 727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8" name="Shape 728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Shape 729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Shape 730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1" name="Shape 731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2" name="Shape 732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Shape 733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4" name="Shape 734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5" name="Shape 735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6" name="Shape 736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7" name="Shape 737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8" name="Shape 738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Shape 739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0" name="Shape 740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1" name="Shape 741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2" name="Shape 742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3" name="Shape 743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4" name="Shape 744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5" name="Shape 745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6" name="Shape 746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7" name="Shape 747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748" name="Shape 748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9" name="Shape 749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0" name="Shape 750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pathLst>
                      <a:path extrusionOk="0" fill="none" h="120000" w="12000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1" name="Shape 751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2" name="Shape 752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pathLst>
                      <a:path extrusionOk="0" fill="none" h="120000" w="12000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3" name="Shape 753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4" name="Shape 754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120000" w="12000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5" name="Shape 755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56" name="Shape 756"/>
              <p:cNvGrpSpPr/>
              <p:nvPr/>
            </p:nvGrpSpPr>
            <p:grpSpPr>
              <a:xfrm>
                <a:off x="3832686" y="180461"/>
                <a:ext cx="4766658" cy="1632384"/>
                <a:chOff x="175086" y="180461"/>
                <a:chExt cx="4766658" cy="1632384"/>
              </a:xfrm>
            </p:grpSpPr>
            <p:grpSp>
              <p:nvGrpSpPr>
                <p:cNvPr id="757" name="Shape 757"/>
                <p:cNvGrpSpPr/>
                <p:nvPr/>
              </p:nvGrpSpPr>
              <p:grpSpPr>
                <a:xfrm>
                  <a:off x="175086" y="180461"/>
                  <a:ext cx="3852687" cy="430924"/>
                  <a:chOff x="175086" y="180461"/>
                  <a:chExt cx="3852687" cy="430924"/>
                </a:xfrm>
              </p:grpSpPr>
              <p:grpSp>
                <p:nvGrpSpPr>
                  <p:cNvPr id="758" name="Shape 758"/>
                  <p:cNvGrpSpPr/>
                  <p:nvPr/>
                </p:nvGrpSpPr>
                <p:grpSpPr>
                  <a:xfrm>
                    <a:off x="175086" y="186860"/>
                    <a:ext cx="342880" cy="418127"/>
                    <a:chOff x="596350" y="929175"/>
                    <a:chExt cx="407949" cy="497475"/>
                  </a:xfrm>
                </p:grpSpPr>
                <p:sp>
                  <p:nvSpPr>
                    <p:cNvPr id="759" name="Shape 759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20000" w="120000">
                          <a:moveTo>
                            <a:pt x="120000" y="113050"/>
                          </a:moveTo>
                          <a:lnTo>
                            <a:pt x="120000" y="113050"/>
                          </a:lnTo>
                          <a:lnTo>
                            <a:pt x="119814" y="114128"/>
                          </a:lnTo>
                          <a:lnTo>
                            <a:pt x="119434" y="115212"/>
                          </a:lnTo>
                          <a:lnTo>
                            <a:pt x="118675" y="116448"/>
                          </a:lnTo>
                          <a:lnTo>
                            <a:pt x="117737" y="117526"/>
                          </a:lnTo>
                          <a:lnTo>
                            <a:pt x="116606" y="118452"/>
                          </a:lnTo>
                          <a:lnTo>
                            <a:pt x="115282" y="119226"/>
                          </a:lnTo>
                          <a:lnTo>
                            <a:pt x="114151" y="119847"/>
                          </a:lnTo>
                          <a:lnTo>
                            <a:pt x="112826" y="120000"/>
                          </a:lnTo>
                          <a:lnTo>
                            <a:pt x="7925" y="120000"/>
                          </a:lnTo>
                          <a:lnTo>
                            <a:pt x="7925" y="120000"/>
                          </a:lnTo>
                          <a:lnTo>
                            <a:pt x="6608" y="119847"/>
                          </a:lnTo>
                          <a:lnTo>
                            <a:pt x="5283" y="119226"/>
                          </a:lnTo>
                          <a:lnTo>
                            <a:pt x="3966" y="118452"/>
                          </a:lnTo>
                          <a:lnTo>
                            <a:pt x="2641" y="117526"/>
                          </a:lnTo>
                          <a:lnTo>
                            <a:pt x="1696" y="116448"/>
                          </a:lnTo>
                          <a:lnTo>
                            <a:pt x="759" y="115212"/>
                          </a:lnTo>
                          <a:lnTo>
                            <a:pt x="193" y="114128"/>
                          </a:lnTo>
                          <a:lnTo>
                            <a:pt x="0" y="113050"/>
                          </a:lnTo>
                          <a:lnTo>
                            <a:pt x="0" y="5561"/>
                          </a:lnTo>
                          <a:lnTo>
                            <a:pt x="0" y="5561"/>
                          </a:lnTo>
                          <a:lnTo>
                            <a:pt x="193" y="4476"/>
                          </a:lnTo>
                          <a:lnTo>
                            <a:pt x="759" y="3551"/>
                          </a:lnTo>
                          <a:lnTo>
                            <a:pt x="1510" y="2625"/>
                          </a:lnTo>
                          <a:lnTo>
                            <a:pt x="2641" y="1699"/>
                          </a:lnTo>
                          <a:lnTo>
                            <a:pt x="3772" y="1084"/>
                          </a:lnTo>
                          <a:lnTo>
                            <a:pt x="5097" y="462"/>
                          </a:lnTo>
                          <a:lnTo>
                            <a:pt x="6414" y="152"/>
                          </a:lnTo>
                          <a:lnTo>
                            <a:pt x="7545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0" name="Shape 760"/>
                    <p:cNvSpPr/>
                    <p:nvPr/>
                  </p:nvSpPr>
                  <p:spPr>
                    <a:xfrm>
                      <a:off x="626775" y="929175"/>
                      <a:ext cx="377524" cy="462775"/>
                    </a:xfrm>
                    <a:custGeom>
                      <a:pathLst>
                        <a:path extrusionOk="0" fill="none" h="120000" w="120000">
                          <a:moveTo>
                            <a:pt x="120000" y="21794"/>
                          </a:moveTo>
                          <a:lnTo>
                            <a:pt x="120000" y="114943"/>
                          </a:lnTo>
                          <a:lnTo>
                            <a:pt x="120000" y="114943"/>
                          </a:lnTo>
                          <a:lnTo>
                            <a:pt x="119809" y="115890"/>
                          </a:lnTo>
                          <a:lnTo>
                            <a:pt x="119419" y="116842"/>
                          </a:lnTo>
                          <a:lnTo>
                            <a:pt x="119030" y="117627"/>
                          </a:lnTo>
                          <a:lnTo>
                            <a:pt x="118259" y="118418"/>
                          </a:lnTo>
                          <a:lnTo>
                            <a:pt x="117290" y="119053"/>
                          </a:lnTo>
                          <a:lnTo>
                            <a:pt x="116130" y="119526"/>
                          </a:lnTo>
                          <a:lnTo>
                            <a:pt x="114969" y="119837"/>
                          </a:lnTo>
                          <a:lnTo>
                            <a:pt x="113809" y="120000"/>
                          </a:lnTo>
                          <a:lnTo>
                            <a:pt x="6198" y="120000"/>
                          </a:lnTo>
                          <a:lnTo>
                            <a:pt x="6198" y="120000"/>
                          </a:lnTo>
                          <a:lnTo>
                            <a:pt x="5038" y="119837"/>
                          </a:lnTo>
                          <a:lnTo>
                            <a:pt x="3877" y="119526"/>
                          </a:lnTo>
                          <a:lnTo>
                            <a:pt x="2717" y="119053"/>
                          </a:lnTo>
                          <a:lnTo>
                            <a:pt x="1748" y="118418"/>
                          </a:lnTo>
                          <a:lnTo>
                            <a:pt x="977" y="117627"/>
                          </a:lnTo>
                          <a:lnTo>
                            <a:pt x="588" y="116842"/>
                          </a:lnTo>
                          <a:lnTo>
                            <a:pt x="198" y="115890"/>
                          </a:lnTo>
                          <a:lnTo>
                            <a:pt x="7" y="114943"/>
                          </a:lnTo>
                          <a:lnTo>
                            <a:pt x="7" y="5056"/>
                          </a:lnTo>
                          <a:lnTo>
                            <a:pt x="7" y="5056"/>
                          </a:lnTo>
                          <a:lnTo>
                            <a:pt x="198" y="3954"/>
                          </a:lnTo>
                          <a:lnTo>
                            <a:pt x="588" y="3007"/>
                          </a:lnTo>
                          <a:lnTo>
                            <a:pt x="977" y="2217"/>
                          </a:lnTo>
                          <a:lnTo>
                            <a:pt x="1748" y="1426"/>
                          </a:lnTo>
                          <a:lnTo>
                            <a:pt x="2717" y="797"/>
                          </a:lnTo>
                          <a:lnTo>
                            <a:pt x="3877" y="324"/>
                          </a:lnTo>
                          <a:lnTo>
                            <a:pt x="5038" y="6"/>
                          </a:lnTo>
                          <a:lnTo>
                            <a:pt x="6198" y="6"/>
                          </a:lnTo>
                          <a:lnTo>
                            <a:pt x="93291" y="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1" name="Shape 761"/>
                    <p:cNvSpPr/>
                    <p:nvPr/>
                  </p:nvSpPr>
                  <p:spPr>
                    <a:xfrm>
                      <a:off x="688900" y="1256150"/>
                      <a:ext cx="133974" cy="25"/>
                    </a:xfrm>
                    <a:custGeom>
                      <a:pathLst>
                        <a:path extrusionOk="0" fill="none" h="120000" w="120000">
                          <a:moveTo>
                            <a:pt x="119977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2" name="Shape 762"/>
                    <p:cNvSpPr/>
                    <p:nvPr/>
                  </p:nvSpPr>
                  <p:spPr>
                    <a:xfrm>
                      <a:off x="688900" y="12013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Shape 763"/>
                    <p:cNvSpPr/>
                    <p:nvPr/>
                  </p:nvSpPr>
                  <p:spPr>
                    <a:xfrm>
                      <a:off x="688900" y="11459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4" name="Shape 764"/>
                    <p:cNvSpPr/>
                    <p:nvPr/>
                  </p:nvSpPr>
                  <p:spPr>
                    <a:xfrm>
                      <a:off x="688900" y="1090525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Shape 765"/>
                    <p:cNvSpPr/>
                    <p:nvPr/>
                  </p:nvSpPr>
                  <p:spPr>
                    <a:xfrm>
                      <a:off x="920250" y="929175"/>
                      <a:ext cx="84049" cy="84049"/>
                    </a:xfrm>
                    <a:custGeom>
                      <a:pathLst>
                        <a:path extrusionOk="0" fill="none" h="120000" w="120000">
                          <a:moveTo>
                            <a:pt x="35" y="92159"/>
                          </a:moveTo>
                          <a:lnTo>
                            <a:pt x="35" y="35"/>
                          </a:lnTo>
                          <a:lnTo>
                            <a:pt x="119999" y="119999"/>
                          </a:lnTo>
                          <a:lnTo>
                            <a:pt x="27840" y="119999"/>
                          </a:lnTo>
                          <a:lnTo>
                            <a:pt x="27840" y="119999"/>
                          </a:lnTo>
                          <a:lnTo>
                            <a:pt x="21772" y="119107"/>
                          </a:lnTo>
                          <a:lnTo>
                            <a:pt x="16561" y="117394"/>
                          </a:lnTo>
                          <a:lnTo>
                            <a:pt x="12207" y="114788"/>
                          </a:lnTo>
                          <a:lnTo>
                            <a:pt x="7852" y="111290"/>
                          </a:lnTo>
                          <a:lnTo>
                            <a:pt x="4390" y="107828"/>
                          </a:lnTo>
                          <a:lnTo>
                            <a:pt x="1784" y="102617"/>
                          </a:lnTo>
                          <a:lnTo>
                            <a:pt x="35" y="97406"/>
                          </a:lnTo>
                          <a:lnTo>
                            <a:pt x="35" y="92159"/>
                          </a:lnTo>
                          <a:lnTo>
                            <a:pt x="35" y="921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6" name="Shape 766"/>
                  <p:cNvSpPr/>
                  <p:nvPr/>
                </p:nvSpPr>
                <p:spPr>
                  <a:xfrm>
                    <a:off x="1075551" y="221405"/>
                    <a:ext cx="351075" cy="349038"/>
                  </a:xfrm>
                  <a:custGeom>
                    <a:pathLst>
                      <a:path extrusionOk="0" fill="none" h="120000" w="120000">
                        <a:moveTo>
                          <a:pt x="2973" y="63875"/>
                        </a:moveTo>
                        <a:lnTo>
                          <a:pt x="60351" y="7570"/>
                        </a:lnTo>
                        <a:lnTo>
                          <a:pt x="60351" y="7570"/>
                        </a:lnTo>
                        <a:lnTo>
                          <a:pt x="61048" y="6870"/>
                        </a:lnTo>
                        <a:lnTo>
                          <a:pt x="61745" y="5988"/>
                        </a:lnTo>
                        <a:lnTo>
                          <a:pt x="63670" y="4753"/>
                        </a:lnTo>
                        <a:lnTo>
                          <a:pt x="65774" y="3525"/>
                        </a:lnTo>
                        <a:lnTo>
                          <a:pt x="67871" y="2290"/>
                        </a:lnTo>
                        <a:lnTo>
                          <a:pt x="67871" y="2290"/>
                        </a:lnTo>
                        <a:lnTo>
                          <a:pt x="70665" y="1235"/>
                        </a:lnTo>
                        <a:lnTo>
                          <a:pt x="73114" y="534"/>
                        </a:lnTo>
                        <a:lnTo>
                          <a:pt x="75391" y="180"/>
                        </a:lnTo>
                        <a:lnTo>
                          <a:pt x="77668" y="7"/>
                        </a:lnTo>
                        <a:lnTo>
                          <a:pt x="110203" y="7"/>
                        </a:lnTo>
                        <a:lnTo>
                          <a:pt x="110203" y="7"/>
                        </a:lnTo>
                        <a:lnTo>
                          <a:pt x="111072" y="7"/>
                        </a:lnTo>
                        <a:lnTo>
                          <a:pt x="111948" y="353"/>
                        </a:lnTo>
                        <a:lnTo>
                          <a:pt x="113873" y="881"/>
                        </a:lnTo>
                        <a:lnTo>
                          <a:pt x="115626" y="1943"/>
                        </a:lnTo>
                        <a:lnTo>
                          <a:pt x="117026" y="2998"/>
                        </a:lnTo>
                        <a:lnTo>
                          <a:pt x="117026" y="2998"/>
                        </a:lnTo>
                        <a:lnTo>
                          <a:pt x="117723" y="3879"/>
                        </a:lnTo>
                        <a:lnTo>
                          <a:pt x="118419" y="4753"/>
                        </a:lnTo>
                        <a:lnTo>
                          <a:pt x="118944" y="5634"/>
                        </a:lnTo>
                        <a:lnTo>
                          <a:pt x="119296" y="6516"/>
                        </a:lnTo>
                        <a:lnTo>
                          <a:pt x="119648" y="7570"/>
                        </a:lnTo>
                        <a:lnTo>
                          <a:pt x="119820" y="8452"/>
                        </a:lnTo>
                        <a:lnTo>
                          <a:pt x="120000" y="10735"/>
                        </a:lnTo>
                        <a:lnTo>
                          <a:pt x="120000" y="43286"/>
                        </a:lnTo>
                        <a:lnTo>
                          <a:pt x="120000" y="43286"/>
                        </a:lnTo>
                        <a:lnTo>
                          <a:pt x="119820" y="45577"/>
                        </a:lnTo>
                        <a:lnTo>
                          <a:pt x="119475" y="47859"/>
                        </a:lnTo>
                        <a:lnTo>
                          <a:pt x="118771" y="50149"/>
                        </a:lnTo>
                        <a:lnTo>
                          <a:pt x="117723" y="52432"/>
                        </a:lnTo>
                        <a:lnTo>
                          <a:pt x="117723" y="52432"/>
                        </a:lnTo>
                        <a:lnTo>
                          <a:pt x="117371" y="53841"/>
                        </a:lnTo>
                        <a:lnTo>
                          <a:pt x="117026" y="55076"/>
                        </a:lnTo>
                        <a:lnTo>
                          <a:pt x="116322" y="56131"/>
                        </a:lnTo>
                        <a:lnTo>
                          <a:pt x="115798" y="57186"/>
                        </a:lnTo>
                        <a:lnTo>
                          <a:pt x="114397" y="58948"/>
                        </a:lnTo>
                        <a:lnTo>
                          <a:pt x="113176" y="60704"/>
                        </a:lnTo>
                        <a:lnTo>
                          <a:pt x="56674" y="117009"/>
                        </a:lnTo>
                        <a:lnTo>
                          <a:pt x="56674" y="117009"/>
                        </a:lnTo>
                        <a:lnTo>
                          <a:pt x="55977" y="117709"/>
                        </a:lnTo>
                        <a:lnTo>
                          <a:pt x="55274" y="118417"/>
                        </a:lnTo>
                        <a:lnTo>
                          <a:pt x="54397" y="118945"/>
                        </a:lnTo>
                        <a:lnTo>
                          <a:pt x="53528" y="119292"/>
                        </a:lnTo>
                        <a:lnTo>
                          <a:pt x="51604" y="119819"/>
                        </a:lnTo>
                        <a:lnTo>
                          <a:pt x="49851" y="120000"/>
                        </a:lnTo>
                        <a:lnTo>
                          <a:pt x="49851" y="120000"/>
                        </a:lnTo>
                        <a:lnTo>
                          <a:pt x="47754" y="119819"/>
                        </a:lnTo>
                        <a:lnTo>
                          <a:pt x="46705" y="119646"/>
                        </a:lnTo>
                        <a:lnTo>
                          <a:pt x="45829" y="119292"/>
                        </a:lnTo>
                        <a:lnTo>
                          <a:pt x="44780" y="118945"/>
                        </a:lnTo>
                        <a:lnTo>
                          <a:pt x="43904" y="118417"/>
                        </a:lnTo>
                        <a:lnTo>
                          <a:pt x="43028" y="117709"/>
                        </a:lnTo>
                        <a:lnTo>
                          <a:pt x="42331" y="117009"/>
                        </a:lnTo>
                        <a:lnTo>
                          <a:pt x="2973" y="78302"/>
                        </a:lnTo>
                        <a:lnTo>
                          <a:pt x="2973" y="78302"/>
                        </a:lnTo>
                        <a:lnTo>
                          <a:pt x="1924" y="76539"/>
                        </a:lnTo>
                        <a:lnTo>
                          <a:pt x="876" y="74784"/>
                        </a:lnTo>
                        <a:lnTo>
                          <a:pt x="172" y="73021"/>
                        </a:lnTo>
                        <a:lnTo>
                          <a:pt x="0" y="72320"/>
                        </a:lnTo>
                        <a:lnTo>
                          <a:pt x="0" y="71439"/>
                        </a:lnTo>
                        <a:lnTo>
                          <a:pt x="0" y="71439"/>
                        </a:lnTo>
                        <a:lnTo>
                          <a:pt x="0" y="70204"/>
                        </a:lnTo>
                        <a:lnTo>
                          <a:pt x="172" y="69329"/>
                        </a:lnTo>
                        <a:lnTo>
                          <a:pt x="876" y="67393"/>
                        </a:lnTo>
                        <a:lnTo>
                          <a:pt x="1924" y="65457"/>
                        </a:lnTo>
                        <a:lnTo>
                          <a:pt x="2973" y="63875"/>
                        </a:lnTo>
                        <a:lnTo>
                          <a:pt x="2973" y="63875"/>
                        </a:lnTo>
                        <a:close/>
                        <a:moveTo>
                          <a:pt x="89913" y="30269"/>
                        </a:moveTo>
                        <a:lnTo>
                          <a:pt x="89913" y="30269"/>
                        </a:lnTo>
                        <a:lnTo>
                          <a:pt x="91134" y="31323"/>
                        </a:lnTo>
                        <a:lnTo>
                          <a:pt x="92355" y="32024"/>
                        </a:lnTo>
                        <a:lnTo>
                          <a:pt x="93583" y="32378"/>
                        </a:lnTo>
                        <a:lnTo>
                          <a:pt x="95156" y="32378"/>
                        </a:lnTo>
                        <a:lnTo>
                          <a:pt x="95156" y="32378"/>
                        </a:lnTo>
                        <a:lnTo>
                          <a:pt x="96557" y="32378"/>
                        </a:lnTo>
                        <a:lnTo>
                          <a:pt x="97785" y="32024"/>
                        </a:lnTo>
                        <a:lnTo>
                          <a:pt x="98834" y="31323"/>
                        </a:lnTo>
                        <a:lnTo>
                          <a:pt x="99703" y="30269"/>
                        </a:lnTo>
                        <a:lnTo>
                          <a:pt x="99703" y="30269"/>
                        </a:lnTo>
                        <a:lnTo>
                          <a:pt x="100758" y="29214"/>
                        </a:lnTo>
                        <a:lnTo>
                          <a:pt x="101283" y="27979"/>
                        </a:lnTo>
                        <a:lnTo>
                          <a:pt x="101627" y="26924"/>
                        </a:lnTo>
                        <a:lnTo>
                          <a:pt x="101807" y="25696"/>
                        </a:lnTo>
                        <a:lnTo>
                          <a:pt x="101807" y="25696"/>
                        </a:lnTo>
                        <a:lnTo>
                          <a:pt x="101627" y="24287"/>
                        </a:lnTo>
                        <a:lnTo>
                          <a:pt x="101283" y="22878"/>
                        </a:lnTo>
                        <a:lnTo>
                          <a:pt x="100758" y="21643"/>
                        </a:lnTo>
                        <a:lnTo>
                          <a:pt x="99703" y="20588"/>
                        </a:lnTo>
                        <a:lnTo>
                          <a:pt x="99703" y="20588"/>
                        </a:lnTo>
                        <a:lnTo>
                          <a:pt x="98834" y="19707"/>
                        </a:lnTo>
                        <a:lnTo>
                          <a:pt x="97785" y="19180"/>
                        </a:lnTo>
                        <a:lnTo>
                          <a:pt x="96557" y="18652"/>
                        </a:lnTo>
                        <a:lnTo>
                          <a:pt x="95156" y="18479"/>
                        </a:lnTo>
                        <a:lnTo>
                          <a:pt x="95156" y="18479"/>
                        </a:lnTo>
                        <a:lnTo>
                          <a:pt x="93583" y="18652"/>
                        </a:lnTo>
                        <a:lnTo>
                          <a:pt x="92355" y="19180"/>
                        </a:lnTo>
                        <a:lnTo>
                          <a:pt x="91134" y="19707"/>
                        </a:lnTo>
                        <a:lnTo>
                          <a:pt x="89913" y="20588"/>
                        </a:lnTo>
                        <a:lnTo>
                          <a:pt x="89913" y="20588"/>
                        </a:lnTo>
                        <a:lnTo>
                          <a:pt x="89382" y="21643"/>
                        </a:lnTo>
                        <a:lnTo>
                          <a:pt x="88858" y="22878"/>
                        </a:lnTo>
                        <a:lnTo>
                          <a:pt x="88513" y="24287"/>
                        </a:lnTo>
                        <a:lnTo>
                          <a:pt x="88513" y="25696"/>
                        </a:lnTo>
                        <a:lnTo>
                          <a:pt x="88513" y="25696"/>
                        </a:lnTo>
                        <a:lnTo>
                          <a:pt x="88513" y="26924"/>
                        </a:lnTo>
                        <a:lnTo>
                          <a:pt x="88858" y="27979"/>
                        </a:lnTo>
                        <a:lnTo>
                          <a:pt x="89382" y="29214"/>
                        </a:lnTo>
                        <a:lnTo>
                          <a:pt x="89913" y="30269"/>
                        </a:lnTo>
                        <a:lnTo>
                          <a:pt x="89913" y="3026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7" name="Shape 767"/>
                  <p:cNvSpPr/>
                  <p:nvPr/>
                </p:nvSpPr>
                <p:spPr>
                  <a:xfrm>
                    <a:off x="1984211" y="227540"/>
                    <a:ext cx="336767" cy="336767"/>
                  </a:xfrm>
                  <a:custGeom>
                    <a:pathLst>
                      <a:path extrusionOk="0" fill="none" h="120000" w="120000">
                        <a:moveTo>
                          <a:pt x="105040" y="30091"/>
                        </a:moveTo>
                        <a:lnTo>
                          <a:pt x="105040" y="30091"/>
                        </a:lnTo>
                        <a:lnTo>
                          <a:pt x="106320" y="28818"/>
                        </a:lnTo>
                        <a:lnTo>
                          <a:pt x="107780" y="28092"/>
                        </a:lnTo>
                        <a:lnTo>
                          <a:pt x="109420" y="27538"/>
                        </a:lnTo>
                        <a:lnTo>
                          <a:pt x="110880" y="27179"/>
                        </a:lnTo>
                        <a:lnTo>
                          <a:pt x="112520" y="26812"/>
                        </a:lnTo>
                        <a:lnTo>
                          <a:pt x="114159" y="26085"/>
                        </a:lnTo>
                        <a:lnTo>
                          <a:pt x="115619" y="25172"/>
                        </a:lnTo>
                        <a:lnTo>
                          <a:pt x="117259" y="23892"/>
                        </a:lnTo>
                        <a:lnTo>
                          <a:pt x="117259" y="23892"/>
                        </a:lnTo>
                        <a:lnTo>
                          <a:pt x="118539" y="22439"/>
                        </a:lnTo>
                        <a:lnTo>
                          <a:pt x="119266" y="20792"/>
                        </a:lnTo>
                        <a:lnTo>
                          <a:pt x="119812" y="18972"/>
                        </a:lnTo>
                        <a:lnTo>
                          <a:pt x="119992" y="16966"/>
                        </a:lnTo>
                        <a:lnTo>
                          <a:pt x="119992" y="16966"/>
                        </a:lnTo>
                        <a:lnTo>
                          <a:pt x="119812" y="15326"/>
                        </a:lnTo>
                        <a:lnTo>
                          <a:pt x="119633" y="13679"/>
                        </a:lnTo>
                        <a:lnTo>
                          <a:pt x="119086" y="12226"/>
                        </a:lnTo>
                        <a:lnTo>
                          <a:pt x="118352" y="10579"/>
                        </a:lnTo>
                        <a:lnTo>
                          <a:pt x="117626" y="9306"/>
                        </a:lnTo>
                        <a:lnTo>
                          <a:pt x="116713" y="7846"/>
                        </a:lnTo>
                        <a:lnTo>
                          <a:pt x="115799" y="6573"/>
                        </a:lnTo>
                        <a:lnTo>
                          <a:pt x="114706" y="5293"/>
                        </a:lnTo>
                        <a:lnTo>
                          <a:pt x="114706" y="5293"/>
                        </a:lnTo>
                        <a:lnTo>
                          <a:pt x="113433" y="4200"/>
                        </a:lnTo>
                        <a:lnTo>
                          <a:pt x="112153" y="3286"/>
                        </a:lnTo>
                        <a:lnTo>
                          <a:pt x="110693" y="2373"/>
                        </a:lnTo>
                        <a:lnTo>
                          <a:pt x="109240" y="1467"/>
                        </a:lnTo>
                        <a:lnTo>
                          <a:pt x="107780" y="920"/>
                        </a:lnTo>
                        <a:lnTo>
                          <a:pt x="106133" y="374"/>
                        </a:lnTo>
                        <a:lnTo>
                          <a:pt x="104680" y="187"/>
                        </a:lnTo>
                        <a:lnTo>
                          <a:pt x="103033" y="7"/>
                        </a:lnTo>
                        <a:lnTo>
                          <a:pt x="103033" y="7"/>
                        </a:lnTo>
                        <a:lnTo>
                          <a:pt x="101034" y="187"/>
                        </a:lnTo>
                        <a:lnTo>
                          <a:pt x="99207" y="733"/>
                        </a:lnTo>
                        <a:lnTo>
                          <a:pt x="97567" y="1467"/>
                        </a:lnTo>
                        <a:lnTo>
                          <a:pt x="96107" y="2740"/>
                        </a:lnTo>
                        <a:lnTo>
                          <a:pt x="96107" y="2740"/>
                        </a:lnTo>
                        <a:lnTo>
                          <a:pt x="94827" y="4200"/>
                        </a:lnTo>
                        <a:lnTo>
                          <a:pt x="93921" y="5840"/>
                        </a:lnTo>
                        <a:lnTo>
                          <a:pt x="93374" y="7300"/>
                        </a:lnTo>
                        <a:lnTo>
                          <a:pt x="93008" y="8939"/>
                        </a:lnTo>
                        <a:lnTo>
                          <a:pt x="92461" y="10579"/>
                        </a:lnTo>
                        <a:lnTo>
                          <a:pt x="91914" y="12039"/>
                        </a:lnTo>
                        <a:lnTo>
                          <a:pt x="91181" y="13679"/>
                        </a:lnTo>
                        <a:lnTo>
                          <a:pt x="89908" y="14959"/>
                        </a:lnTo>
                        <a:lnTo>
                          <a:pt x="89908" y="14959"/>
                        </a:lnTo>
                        <a:lnTo>
                          <a:pt x="87901" y="16966"/>
                        </a:lnTo>
                        <a:lnTo>
                          <a:pt x="86074" y="18239"/>
                        </a:lnTo>
                        <a:lnTo>
                          <a:pt x="84435" y="18972"/>
                        </a:lnTo>
                        <a:lnTo>
                          <a:pt x="82974" y="19332"/>
                        </a:lnTo>
                        <a:lnTo>
                          <a:pt x="81522" y="19332"/>
                        </a:lnTo>
                        <a:lnTo>
                          <a:pt x="80242" y="18972"/>
                        </a:lnTo>
                        <a:lnTo>
                          <a:pt x="78969" y="18059"/>
                        </a:lnTo>
                        <a:lnTo>
                          <a:pt x="77688" y="17146"/>
                        </a:lnTo>
                        <a:lnTo>
                          <a:pt x="76416" y="15686"/>
                        </a:lnTo>
                        <a:lnTo>
                          <a:pt x="75135" y="14233"/>
                        </a:lnTo>
                        <a:lnTo>
                          <a:pt x="72402" y="10579"/>
                        </a:lnTo>
                        <a:lnTo>
                          <a:pt x="69115" y="6573"/>
                        </a:lnTo>
                        <a:lnTo>
                          <a:pt x="67296" y="4380"/>
                        </a:lnTo>
                        <a:lnTo>
                          <a:pt x="65289" y="2193"/>
                        </a:lnTo>
                        <a:lnTo>
                          <a:pt x="65289" y="2193"/>
                        </a:lnTo>
                        <a:lnTo>
                          <a:pt x="64196" y="1280"/>
                        </a:lnTo>
                        <a:lnTo>
                          <a:pt x="62736" y="554"/>
                        </a:lnTo>
                        <a:lnTo>
                          <a:pt x="61463" y="18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59269" y="187"/>
                        </a:lnTo>
                        <a:lnTo>
                          <a:pt x="58176" y="733"/>
                        </a:lnTo>
                        <a:lnTo>
                          <a:pt x="54710" y="2740"/>
                        </a:lnTo>
                        <a:lnTo>
                          <a:pt x="52703" y="4020"/>
                        </a:lnTo>
                        <a:lnTo>
                          <a:pt x="50517" y="5660"/>
                        </a:lnTo>
                        <a:lnTo>
                          <a:pt x="48151" y="7300"/>
                        </a:lnTo>
                        <a:lnTo>
                          <a:pt x="45957" y="9306"/>
                        </a:lnTo>
                        <a:lnTo>
                          <a:pt x="43950" y="11313"/>
                        </a:lnTo>
                        <a:lnTo>
                          <a:pt x="42131" y="13499"/>
                        </a:lnTo>
                        <a:lnTo>
                          <a:pt x="40671" y="15686"/>
                        </a:lnTo>
                        <a:lnTo>
                          <a:pt x="40124" y="16786"/>
                        </a:lnTo>
                        <a:lnTo>
                          <a:pt x="39757" y="18059"/>
                        </a:lnTo>
                        <a:lnTo>
                          <a:pt x="39398" y="19152"/>
                        </a:lnTo>
                        <a:lnTo>
                          <a:pt x="39211" y="20245"/>
                        </a:lnTo>
                        <a:lnTo>
                          <a:pt x="39211" y="21338"/>
                        </a:lnTo>
                        <a:lnTo>
                          <a:pt x="39398" y="22619"/>
                        </a:lnTo>
                        <a:lnTo>
                          <a:pt x="39757" y="23712"/>
                        </a:lnTo>
                        <a:lnTo>
                          <a:pt x="40304" y="24805"/>
                        </a:lnTo>
                        <a:lnTo>
                          <a:pt x="41038" y="25898"/>
                        </a:lnTo>
                        <a:lnTo>
                          <a:pt x="41951" y="26991"/>
                        </a:lnTo>
                        <a:lnTo>
                          <a:pt x="41951" y="26991"/>
                        </a:lnTo>
                        <a:lnTo>
                          <a:pt x="43404" y="28092"/>
                        </a:lnTo>
                        <a:lnTo>
                          <a:pt x="44864" y="28818"/>
                        </a:lnTo>
                        <a:lnTo>
                          <a:pt x="46324" y="29545"/>
                        </a:lnTo>
                        <a:lnTo>
                          <a:pt x="47964" y="29912"/>
                        </a:lnTo>
                        <a:lnTo>
                          <a:pt x="49603" y="30278"/>
                        </a:lnTo>
                        <a:lnTo>
                          <a:pt x="51251" y="31005"/>
                        </a:lnTo>
                        <a:lnTo>
                          <a:pt x="52703" y="31738"/>
                        </a:lnTo>
                        <a:lnTo>
                          <a:pt x="54163" y="33011"/>
                        </a:lnTo>
                        <a:lnTo>
                          <a:pt x="54163" y="33011"/>
                        </a:lnTo>
                        <a:lnTo>
                          <a:pt x="55443" y="34471"/>
                        </a:lnTo>
                        <a:lnTo>
                          <a:pt x="56170" y="36111"/>
                        </a:lnTo>
                        <a:lnTo>
                          <a:pt x="56716" y="37938"/>
                        </a:lnTo>
                        <a:lnTo>
                          <a:pt x="56903" y="40124"/>
                        </a:lnTo>
                        <a:lnTo>
                          <a:pt x="56903" y="40124"/>
                        </a:lnTo>
                        <a:lnTo>
                          <a:pt x="56716" y="41584"/>
                        </a:lnTo>
                        <a:lnTo>
                          <a:pt x="56537" y="43224"/>
                        </a:lnTo>
                        <a:lnTo>
                          <a:pt x="55990" y="44684"/>
                        </a:lnTo>
                        <a:lnTo>
                          <a:pt x="55443" y="46144"/>
                        </a:lnTo>
                        <a:lnTo>
                          <a:pt x="54710" y="47597"/>
                        </a:lnTo>
                        <a:lnTo>
                          <a:pt x="53804" y="49057"/>
                        </a:lnTo>
                        <a:lnTo>
                          <a:pt x="52703" y="50337"/>
                        </a:lnTo>
                        <a:lnTo>
                          <a:pt x="51610" y="51610"/>
                        </a:lnTo>
                        <a:lnTo>
                          <a:pt x="51610" y="51610"/>
                        </a:lnTo>
                        <a:lnTo>
                          <a:pt x="50337" y="52703"/>
                        </a:lnTo>
                        <a:lnTo>
                          <a:pt x="49057" y="53804"/>
                        </a:lnTo>
                        <a:lnTo>
                          <a:pt x="47784" y="54530"/>
                        </a:lnTo>
                        <a:lnTo>
                          <a:pt x="46324" y="55443"/>
                        </a:lnTo>
                        <a:lnTo>
                          <a:pt x="44864" y="55990"/>
                        </a:lnTo>
                        <a:lnTo>
                          <a:pt x="43224" y="56537"/>
                        </a:lnTo>
                        <a:lnTo>
                          <a:pt x="41584" y="56716"/>
                        </a:lnTo>
                        <a:lnTo>
                          <a:pt x="40124" y="56903"/>
                        </a:lnTo>
                        <a:lnTo>
                          <a:pt x="40124" y="56903"/>
                        </a:lnTo>
                        <a:lnTo>
                          <a:pt x="38118" y="56716"/>
                        </a:lnTo>
                        <a:lnTo>
                          <a:pt x="36298" y="56170"/>
                        </a:lnTo>
                        <a:lnTo>
                          <a:pt x="34471" y="55443"/>
                        </a:lnTo>
                        <a:lnTo>
                          <a:pt x="33011" y="54163"/>
                        </a:lnTo>
                        <a:lnTo>
                          <a:pt x="33011" y="54163"/>
                        </a:lnTo>
                        <a:lnTo>
                          <a:pt x="31738" y="52703"/>
                        </a:lnTo>
                        <a:lnTo>
                          <a:pt x="30825" y="51063"/>
                        </a:lnTo>
                        <a:lnTo>
                          <a:pt x="30278" y="49424"/>
                        </a:lnTo>
                        <a:lnTo>
                          <a:pt x="29732" y="47784"/>
                        </a:lnTo>
                        <a:lnTo>
                          <a:pt x="29365" y="46324"/>
                        </a:lnTo>
                        <a:lnTo>
                          <a:pt x="28818" y="44864"/>
                        </a:lnTo>
                        <a:lnTo>
                          <a:pt x="28092" y="43404"/>
                        </a:lnTo>
                        <a:lnTo>
                          <a:pt x="26991" y="41944"/>
                        </a:lnTo>
                        <a:lnTo>
                          <a:pt x="26991" y="41944"/>
                        </a:lnTo>
                        <a:lnTo>
                          <a:pt x="25898" y="41038"/>
                        </a:lnTo>
                        <a:lnTo>
                          <a:pt x="24805" y="40304"/>
                        </a:lnTo>
                        <a:lnTo>
                          <a:pt x="23712" y="39757"/>
                        </a:lnTo>
                        <a:lnTo>
                          <a:pt x="22619" y="39398"/>
                        </a:lnTo>
                        <a:lnTo>
                          <a:pt x="21338" y="39211"/>
                        </a:lnTo>
                        <a:lnTo>
                          <a:pt x="20245" y="39211"/>
                        </a:lnTo>
                        <a:lnTo>
                          <a:pt x="19152" y="39398"/>
                        </a:lnTo>
                        <a:lnTo>
                          <a:pt x="18059" y="39757"/>
                        </a:lnTo>
                        <a:lnTo>
                          <a:pt x="16786" y="40124"/>
                        </a:lnTo>
                        <a:lnTo>
                          <a:pt x="15686" y="40671"/>
                        </a:lnTo>
                        <a:lnTo>
                          <a:pt x="13499" y="42131"/>
                        </a:lnTo>
                        <a:lnTo>
                          <a:pt x="11313" y="43950"/>
                        </a:lnTo>
                        <a:lnTo>
                          <a:pt x="9306" y="45957"/>
                        </a:lnTo>
                        <a:lnTo>
                          <a:pt x="7300" y="48151"/>
                        </a:lnTo>
                        <a:lnTo>
                          <a:pt x="5660" y="50517"/>
                        </a:lnTo>
                        <a:lnTo>
                          <a:pt x="4020" y="52703"/>
                        </a:lnTo>
                        <a:lnTo>
                          <a:pt x="2740" y="54710"/>
                        </a:lnTo>
                        <a:lnTo>
                          <a:pt x="733" y="58176"/>
                        </a:lnTo>
                        <a:lnTo>
                          <a:pt x="187" y="59269"/>
                        </a:lnTo>
                        <a:lnTo>
                          <a:pt x="7" y="60003"/>
                        </a:lnTo>
                        <a:lnTo>
                          <a:pt x="7" y="60003"/>
                        </a:lnTo>
                        <a:lnTo>
                          <a:pt x="187" y="61456"/>
                        </a:lnTo>
                        <a:lnTo>
                          <a:pt x="554" y="62736"/>
                        </a:lnTo>
                        <a:lnTo>
                          <a:pt x="1280" y="64196"/>
                        </a:lnTo>
                        <a:lnTo>
                          <a:pt x="2193" y="65289"/>
                        </a:lnTo>
                        <a:lnTo>
                          <a:pt x="2193" y="65289"/>
                        </a:lnTo>
                        <a:lnTo>
                          <a:pt x="4380" y="67296"/>
                        </a:lnTo>
                        <a:lnTo>
                          <a:pt x="6573" y="69115"/>
                        </a:lnTo>
                        <a:lnTo>
                          <a:pt x="10579" y="72402"/>
                        </a:lnTo>
                        <a:lnTo>
                          <a:pt x="14233" y="75135"/>
                        </a:lnTo>
                        <a:lnTo>
                          <a:pt x="15686" y="76416"/>
                        </a:lnTo>
                        <a:lnTo>
                          <a:pt x="17146" y="77688"/>
                        </a:lnTo>
                        <a:lnTo>
                          <a:pt x="18059" y="78969"/>
                        </a:lnTo>
                        <a:lnTo>
                          <a:pt x="18972" y="80242"/>
                        </a:lnTo>
                        <a:lnTo>
                          <a:pt x="19339" y="81522"/>
                        </a:lnTo>
                        <a:lnTo>
                          <a:pt x="19339" y="82974"/>
                        </a:lnTo>
                        <a:lnTo>
                          <a:pt x="18972" y="84435"/>
                        </a:lnTo>
                        <a:lnTo>
                          <a:pt x="18239" y="86074"/>
                        </a:lnTo>
                        <a:lnTo>
                          <a:pt x="16966" y="87901"/>
                        </a:lnTo>
                        <a:lnTo>
                          <a:pt x="14959" y="89908"/>
                        </a:lnTo>
                        <a:lnTo>
                          <a:pt x="14959" y="89908"/>
                        </a:lnTo>
                        <a:lnTo>
                          <a:pt x="13686" y="91181"/>
                        </a:lnTo>
                        <a:lnTo>
                          <a:pt x="12226" y="91914"/>
                        </a:lnTo>
                        <a:lnTo>
                          <a:pt x="10579" y="92461"/>
                        </a:lnTo>
                        <a:lnTo>
                          <a:pt x="9127" y="92828"/>
                        </a:lnTo>
                        <a:lnTo>
                          <a:pt x="7479" y="93187"/>
                        </a:lnTo>
                        <a:lnTo>
                          <a:pt x="5840" y="93921"/>
                        </a:lnTo>
                        <a:lnTo>
                          <a:pt x="4380" y="94827"/>
                        </a:lnTo>
                        <a:lnTo>
                          <a:pt x="2740" y="96107"/>
                        </a:lnTo>
                        <a:lnTo>
                          <a:pt x="2740" y="96107"/>
                        </a:lnTo>
                        <a:lnTo>
                          <a:pt x="1467" y="97567"/>
                        </a:lnTo>
                        <a:lnTo>
                          <a:pt x="733" y="99207"/>
                        </a:lnTo>
                        <a:lnTo>
                          <a:pt x="187" y="101027"/>
                        </a:lnTo>
                        <a:lnTo>
                          <a:pt x="7" y="103033"/>
                        </a:lnTo>
                        <a:lnTo>
                          <a:pt x="7" y="103033"/>
                        </a:lnTo>
                        <a:lnTo>
                          <a:pt x="187" y="104680"/>
                        </a:lnTo>
                        <a:lnTo>
                          <a:pt x="374" y="106320"/>
                        </a:lnTo>
                        <a:lnTo>
                          <a:pt x="920" y="107780"/>
                        </a:lnTo>
                        <a:lnTo>
                          <a:pt x="1647" y="109420"/>
                        </a:lnTo>
                        <a:lnTo>
                          <a:pt x="2380" y="110693"/>
                        </a:lnTo>
                        <a:lnTo>
                          <a:pt x="3286" y="112153"/>
                        </a:lnTo>
                        <a:lnTo>
                          <a:pt x="4200" y="113433"/>
                        </a:lnTo>
                        <a:lnTo>
                          <a:pt x="5293" y="114706"/>
                        </a:lnTo>
                        <a:lnTo>
                          <a:pt x="5293" y="114706"/>
                        </a:lnTo>
                        <a:lnTo>
                          <a:pt x="6573" y="115799"/>
                        </a:lnTo>
                        <a:lnTo>
                          <a:pt x="7846" y="116713"/>
                        </a:lnTo>
                        <a:lnTo>
                          <a:pt x="9306" y="117626"/>
                        </a:lnTo>
                        <a:lnTo>
                          <a:pt x="10766" y="118539"/>
                        </a:lnTo>
                        <a:lnTo>
                          <a:pt x="12226" y="119086"/>
                        </a:lnTo>
                        <a:lnTo>
                          <a:pt x="13866" y="119633"/>
                        </a:lnTo>
                        <a:lnTo>
                          <a:pt x="15326" y="119812"/>
                        </a:lnTo>
                        <a:lnTo>
                          <a:pt x="16966" y="119992"/>
                        </a:lnTo>
                        <a:lnTo>
                          <a:pt x="16966" y="119992"/>
                        </a:lnTo>
                        <a:lnTo>
                          <a:pt x="18972" y="119812"/>
                        </a:lnTo>
                        <a:lnTo>
                          <a:pt x="20792" y="119266"/>
                        </a:lnTo>
                        <a:lnTo>
                          <a:pt x="22439" y="118539"/>
                        </a:lnTo>
                        <a:lnTo>
                          <a:pt x="23892" y="117259"/>
                        </a:lnTo>
                        <a:lnTo>
                          <a:pt x="23892" y="117259"/>
                        </a:lnTo>
                        <a:lnTo>
                          <a:pt x="25172" y="115799"/>
                        </a:lnTo>
                        <a:lnTo>
                          <a:pt x="26085" y="114159"/>
                        </a:lnTo>
                        <a:lnTo>
                          <a:pt x="26632" y="112699"/>
                        </a:lnTo>
                        <a:lnTo>
                          <a:pt x="26991" y="111060"/>
                        </a:lnTo>
                        <a:lnTo>
                          <a:pt x="27546" y="109420"/>
                        </a:lnTo>
                        <a:lnTo>
                          <a:pt x="28092" y="107960"/>
                        </a:lnTo>
                        <a:lnTo>
                          <a:pt x="28818" y="106320"/>
                        </a:lnTo>
                        <a:lnTo>
                          <a:pt x="30091" y="105040"/>
                        </a:lnTo>
                        <a:lnTo>
                          <a:pt x="30091" y="105040"/>
                        </a:lnTo>
                        <a:lnTo>
                          <a:pt x="32098" y="103220"/>
                        </a:lnTo>
                        <a:lnTo>
                          <a:pt x="33925" y="101760"/>
                        </a:lnTo>
                        <a:lnTo>
                          <a:pt x="35564" y="101027"/>
                        </a:lnTo>
                        <a:lnTo>
                          <a:pt x="37025" y="100667"/>
                        </a:lnTo>
                        <a:lnTo>
                          <a:pt x="38485" y="100667"/>
                        </a:lnTo>
                        <a:lnTo>
                          <a:pt x="39757" y="101027"/>
                        </a:lnTo>
                        <a:lnTo>
                          <a:pt x="41038" y="101940"/>
                        </a:lnTo>
                        <a:lnTo>
                          <a:pt x="42311" y="102853"/>
                        </a:lnTo>
                        <a:lnTo>
                          <a:pt x="43591" y="104313"/>
                        </a:lnTo>
                        <a:lnTo>
                          <a:pt x="44864" y="105774"/>
                        </a:lnTo>
                        <a:lnTo>
                          <a:pt x="47604" y="109420"/>
                        </a:lnTo>
                        <a:lnTo>
                          <a:pt x="50884" y="113433"/>
                        </a:lnTo>
                        <a:lnTo>
                          <a:pt x="52703" y="115619"/>
                        </a:lnTo>
                        <a:lnTo>
                          <a:pt x="54710" y="117806"/>
                        </a:lnTo>
                        <a:lnTo>
                          <a:pt x="54710" y="117806"/>
                        </a:lnTo>
                        <a:lnTo>
                          <a:pt x="55810" y="118719"/>
                        </a:lnTo>
                        <a:lnTo>
                          <a:pt x="57263" y="119445"/>
                        </a:lnTo>
                        <a:lnTo>
                          <a:pt x="58543" y="11981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60730" y="119812"/>
                        </a:lnTo>
                        <a:lnTo>
                          <a:pt x="61823" y="119266"/>
                        </a:lnTo>
                        <a:lnTo>
                          <a:pt x="65289" y="117259"/>
                        </a:lnTo>
                        <a:lnTo>
                          <a:pt x="67296" y="115986"/>
                        </a:lnTo>
                        <a:lnTo>
                          <a:pt x="69482" y="114339"/>
                        </a:lnTo>
                        <a:lnTo>
                          <a:pt x="71856" y="112699"/>
                        </a:lnTo>
                        <a:lnTo>
                          <a:pt x="74042" y="110693"/>
                        </a:lnTo>
                        <a:lnTo>
                          <a:pt x="76049" y="108686"/>
                        </a:lnTo>
                        <a:lnTo>
                          <a:pt x="77868" y="106500"/>
                        </a:lnTo>
                        <a:lnTo>
                          <a:pt x="79328" y="104313"/>
                        </a:lnTo>
                        <a:lnTo>
                          <a:pt x="79875" y="103220"/>
                        </a:lnTo>
                        <a:lnTo>
                          <a:pt x="80242" y="101940"/>
                        </a:lnTo>
                        <a:lnTo>
                          <a:pt x="80608" y="100847"/>
                        </a:lnTo>
                        <a:lnTo>
                          <a:pt x="80788" y="99754"/>
                        </a:lnTo>
                        <a:lnTo>
                          <a:pt x="80788" y="98661"/>
                        </a:lnTo>
                        <a:lnTo>
                          <a:pt x="80608" y="97380"/>
                        </a:lnTo>
                        <a:lnTo>
                          <a:pt x="80242" y="96287"/>
                        </a:lnTo>
                        <a:lnTo>
                          <a:pt x="79695" y="95194"/>
                        </a:lnTo>
                        <a:lnTo>
                          <a:pt x="78969" y="94101"/>
                        </a:lnTo>
                        <a:lnTo>
                          <a:pt x="78055" y="93008"/>
                        </a:lnTo>
                        <a:lnTo>
                          <a:pt x="78055" y="93008"/>
                        </a:lnTo>
                        <a:lnTo>
                          <a:pt x="76595" y="91914"/>
                        </a:lnTo>
                        <a:lnTo>
                          <a:pt x="75135" y="91181"/>
                        </a:lnTo>
                        <a:lnTo>
                          <a:pt x="73675" y="90634"/>
                        </a:lnTo>
                        <a:lnTo>
                          <a:pt x="72035" y="90087"/>
                        </a:lnTo>
                        <a:lnTo>
                          <a:pt x="70396" y="89721"/>
                        </a:lnTo>
                        <a:lnTo>
                          <a:pt x="68756" y="88994"/>
                        </a:lnTo>
                        <a:lnTo>
                          <a:pt x="67296" y="88268"/>
                        </a:lnTo>
                        <a:lnTo>
                          <a:pt x="65836" y="86988"/>
                        </a:lnTo>
                        <a:lnTo>
                          <a:pt x="65836" y="86988"/>
                        </a:lnTo>
                        <a:lnTo>
                          <a:pt x="64563" y="85528"/>
                        </a:lnTo>
                        <a:lnTo>
                          <a:pt x="63829" y="83888"/>
                        </a:lnTo>
                        <a:lnTo>
                          <a:pt x="63283" y="82069"/>
                        </a:lnTo>
                        <a:lnTo>
                          <a:pt x="63103" y="79875"/>
                        </a:lnTo>
                        <a:lnTo>
                          <a:pt x="63103" y="79875"/>
                        </a:lnTo>
                        <a:lnTo>
                          <a:pt x="63283" y="78415"/>
                        </a:lnTo>
                        <a:lnTo>
                          <a:pt x="63462" y="76775"/>
                        </a:lnTo>
                        <a:lnTo>
                          <a:pt x="64009" y="75315"/>
                        </a:lnTo>
                        <a:lnTo>
                          <a:pt x="64563" y="73862"/>
                        </a:lnTo>
                        <a:lnTo>
                          <a:pt x="65289" y="72402"/>
                        </a:lnTo>
                        <a:lnTo>
                          <a:pt x="66203" y="70942"/>
                        </a:lnTo>
                        <a:lnTo>
                          <a:pt x="67296" y="69662"/>
                        </a:lnTo>
                        <a:lnTo>
                          <a:pt x="68389" y="68389"/>
                        </a:lnTo>
                        <a:lnTo>
                          <a:pt x="68389" y="68389"/>
                        </a:lnTo>
                        <a:lnTo>
                          <a:pt x="69662" y="67296"/>
                        </a:lnTo>
                        <a:lnTo>
                          <a:pt x="70942" y="66382"/>
                        </a:lnTo>
                        <a:lnTo>
                          <a:pt x="72215" y="65469"/>
                        </a:lnTo>
                        <a:lnTo>
                          <a:pt x="73675" y="64556"/>
                        </a:lnTo>
                        <a:lnTo>
                          <a:pt x="75135" y="64009"/>
                        </a:lnTo>
                        <a:lnTo>
                          <a:pt x="76775" y="63462"/>
                        </a:lnTo>
                        <a:lnTo>
                          <a:pt x="78422" y="63283"/>
                        </a:lnTo>
                        <a:lnTo>
                          <a:pt x="79875" y="63103"/>
                        </a:lnTo>
                        <a:lnTo>
                          <a:pt x="79875" y="63103"/>
                        </a:lnTo>
                        <a:lnTo>
                          <a:pt x="81881" y="63283"/>
                        </a:lnTo>
                        <a:lnTo>
                          <a:pt x="83708" y="63829"/>
                        </a:lnTo>
                        <a:lnTo>
                          <a:pt x="85528" y="64556"/>
                        </a:lnTo>
                        <a:lnTo>
                          <a:pt x="86988" y="65836"/>
                        </a:lnTo>
                        <a:lnTo>
                          <a:pt x="86988" y="65836"/>
                        </a:lnTo>
                        <a:lnTo>
                          <a:pt x="88268" y="67296"/>
                        </a:lnTo>
                        <a:lnTo>
                          <a:pt x="89174" y="68936"/>
                        </a:lnTo>
                        <a:lnTo>
                          <a:pt x="89728" y="70575"/>
                        </a:lnTo>
                        <a:lnTo>
                          <a:pt x="90275" y="72215"/>
                        </a:lnTo>
                        <a:lnTo>
                          <a:pt x="90634" y="73675"/>
                        </a:lnTo>
                        <a:lnTo>
                          <a:pt x="91181" y="75135"/>
                        </a:lnTo>
                        <a:lnTo>
                          <a:pt x="91914" y="76595"/>
                        </a:lnTo>
                        <a:lnTo>
                          <a:pt x="93008" y="78055"/>
                        </a:lnTo>
                        <a:lnTo>
                          <a:pt x="93008" y="78055"/>
                        </a:lnTo>
                        <a:lnTo>
                          <a:pt x="94101" y="78969"/>
                        </a:lnTo>
                        <a:lnTo>
                          <a:pt x="95194" y="79695"/>
                        </a:lnTo>
                        <a:lnTo>
                          <a:pt x="96287" y="80242"/>
                        </a:lnTo>
                        <a:lnTo>
                          <a:pt x="97380" y="80608"/>
                        </a:lnTo>
                        <a:lnTo>
                          <a:pt x="98661" y="80788"/>
                        </a:lnTo>
                        <a:lnTo>
                          <a:pt x="99754" y="80788"/>
                        </a:lnTo>
                        <a:lnTo>
                          <a:pt x="100847" y="80608"/>
                        </a:lnTo>
                        <a:lnTo>
                          <a:pt x="101940" y="80242"/>
                        </a:lnTo>
                        <a:lnTo>
                          <a:pt x="103220" y="79875"/>
                        </a:lnTo>
                        <a:lnTo>
                          <a:pt x="104313" y="79328"/>
                        </a:lnTo>
                        <a:lnTo>
                          <a:pt x="106500" y="77868"/>
                        </a:lnTo>
                        <a:lnTo>
                          <a:pt x="108686" y="76049"/>
                        </a:lnTo>
                        <a:lnTo>
                          <a:pt x="110693" y="74042"/>
                        </a:lnTo>
                        <a:lnTo>
                          <a:pt x="112699" y="71856"/>
                        </a:lnTo>
                        <a:lnTo>
                          <a:pt x="114339" y="69482"/>
                        </a:lnTo>
                        <a:lnTo>
                          <a:pt x="115986" y="67296"/>
                        </a:lnTo>
                        <a:lnTo>
                          <a:pt x="117259" y="65289"/>
                        </a:lnTo>
                        <a:lnTo>
                          <a:pt x="119266" y="61823"/>
                        </a:lnTo>
                        <a:lnTo>
                          <a:pt x="119812" y="60730"/>
                        </a:lnTo>
                        <a:lnTo>
                          <a:pt x="119992" y="60003"/>
                        </a:lnTo>
                        <a:lnTo>
                          <a:pt x="119992" y="60003"/>
                        </a:lnTo>
                        <a:lnTo>
                          <a:pt x="119812" y="58543"/>
                        </a:lnTo>
                        <a:lnTo>
                          <a:pt x="119445" y="57263"/>
                        </a:lnTo>
                        <a:lnTo>
                          <a:pt x="118719" y="55803"/>
                        </a:lnTo>
                        <a:lnTo>
                          <a:pt x="117806" y="54710"/>
                        </a:lnTo>
                        <a:lnTo>
                          <a:pt x="117806" y="54710"/>
                        </a:lnTo>
                        <a:lnTo>
                          <a:pt x="115619" y="52703"/>
                        </a:lnTo>
                        <a:lnTo>
                          <a:pt x="113433" y="50884"/>
                        </a:lnTo>
                        <a:lnTo>
                          <a:pt x="109420" y="47597"/>
                        </a:lnTo>
                        <a:lnTo>
                          <a:pt x="105774" y="44864"/>
                        </a:lnTo>
                        <a:lnTo>
                          <a:pt x="104313" y="43591"/>
                        </a:lnTo>
                        <a:lnTo>
                          <a:pt x="102853" y="42311"/>
                        </a:lnTo>
                        <a:lnTo>
                          <a:pt x="101940" y="41038"/>
                        </a:lnTo>
                        <a:lnTo>
                          <a:pt x="101034" y="39757"/>
                        </a:lnTo>
                        <a:lnTo>
                          <a:pt x="100667" y="38485"/>
                        </a:lnTo>
                        <a:lnTo>
                          <a:pt x="100667" y="37025"/>
                        </a:lnTo>
                        <a:lnTo>
                          <a:pt x="101034" y="35564"/>
                        </a:lnTo>
                        <a:lnTo>
                          <a:pt x="101760" y="33925"/>
                        </a:lnTo>
                        <a:lnTo>
                          <a:pt x="103033" y="32098"/>
                        </a:lnTo>
                        <a:lnTo>
                          <a:pt x="105040" y="30091"/>
                        </a:lnTo>
                        <a:lnTo>
                          <a:pt x="105040" y="300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8" name="Shape 768"/>
                  <p:cNvSpPr/>
                  <p:nvPr/>
                </p:nvSpPr>
                <p:spPr>
                  <a:xfrm>
                    <a:off x="3779028" y="180461"/>
                    <a:ext cx="248745" cy="430924"/>
                  </a:xfrm>
                  <a:custGeom>
                    <a:pathLst>
                      <a:path extrusionOk="0" fill="none" h="120000" w="120000">
                        <a:moveTo>
                          <a:pt x="106913" y="5"/>
                        </a:moveTo>
                        <a:lnTo>
                          <a:pt x="13096" y="5"/>
                        </a:lnTo>
                        <a:lnTo>
                          <a:pt x="13096" y="5"/>
                        </a:lnTo>
                        <a:lnTo>
                          <a:pt x="10380" y="146"/>
                        </a:lnTo>
                        <a:lnTo>
                          <a:pt x="7906" y="573"/>
                        </a:lnTo>
                        <a:lnTo>
                          <a:pt x="5686" y="1287"/>
                        </a:lnTo>
                        <a:lnTo>
                          <a:pt x="3710" y="2141"/>
                        </a:lnTo>
                        <a:lnTo>
                          <a:pt x="2230" y="3282"/>
                        </a:lnTo>
                        <a:lnTo>
                          <a:pt x="993" y="4564"/>
                        </a:lnTo>
                        <a:lnTo>
                          <a:pt x="253" y="5991"/>
                        </a:lnTo>
                        <a:lnTo>
                          <a:pt x="10" y="7559"/>
                        </a:lnTo>
                        <a:lnTo>
                          <a:pt x="10" y="112445"/>
                        </a:lnTo>
                        <a:lnTo>
                          <a:pt x="10" y="112445"/>
                        </a:lnTo>
                        <a:lnTo>
                          <a:pt x="253" y="114014"/>
                        </a:lnTo>
                        <a:lnTo>
                          <a:pt x="993" y="115435"/>
                        </a:lnTo>
                        <a:lnTo>
                          <a:pt x="2230" y="116723"/>
                        </a:lnTo>
                        <a:lnTo>
                          <a:pt x="3710" y="117858"/>
                        </a:lnTo>
                        <a:lnTo>
                          <a:pt x="5686" y="118718"/>
                        </a:lnTo>
                        <a:lnTo>
                          <a:pt x="7906" y="119426"/>
                        </a:lnTo>
                        <a:lnTo>
                          <a:pt x="10380" y="119853"/>
                        </a:lnTo>
                        <a:lnTo>
                          <a:pt x="13096" y="120000"/>
                        </a:lnTo>
                        <a:lnTo>
                          <a:pt x="106913" y="120000"/>
                        </a:lnTo>
                        <a:lnTo>
                          <a:pt x="106913" y="120000"/>
                        </a:lnTo>
                        <a:lnTo>
                          <a:pt x="109619" y="119853"/>
                        </a:lnTo>
                        <a:lnTo>
                          <a:pt x="112093" y="119426"/>
                        </a:lnTo>
                        <a:lnTo>
                          <a:pt x="114313" y="118718"/>
                        </a:lnTo>
                        <a:lnTo>
                          <a:pt x="116289" y="117858"/>
                        </a:lnTo>
                        <a:lnTo>
                          <a:pt x="117769" y="116723"/>
                        </a:lnTo>
                        <a:lnTo>
                          <a:pt x="119006" y="115435"/>
                        </a:lnTo>
                        <a:lnTo>
                          <a:pt x="119746" y="114014"/>
                        </a:lnTo>
                        <a:lnTo>
                          <a:pt x="119989" y="112445"/>
                        </a:lnTo>
                        <a:lnTo>
                          <a:pt x="119989" y="7559"/>
                        </a:lnTo>
                        <a:lnTo>
                          <a:pt x="119989" y="7559"/>
                        </a:lnTo>
                        <a:lnTo>
                          <a:pt x="119746" y="5991"/>
                        </a:lnTo>
                        <a:lnTo>
                          <a:pt x="119006" y="4564"/>
                        </a:lnTo>
                        <a:lnTo>
                          <a:pt x="117769" y="3282"/>
                        </a:lnTo>
                        <a:lnTo>
                          <a:pt x="116289" y="2141"/>
                        </a:lnTo>
                        <a:lnTo>
                          <a:pt x="114313" y="1287"/>
                        </a:lnTo>
                        <a:lnTo>
                          <a:pt x="112093" y="573"/>
                        </a:lnTo>
                        <a:lnTo>
                          <a:pt x="109619" y="146"/>
                        </a:lnTo>
                        <a:lnTo>
                          <a:pt x="106913" y="5"/>
                        </a:lnTo>
                        <a:lnTo>
                          <a:pt x="106913" y="5"/>
                        </a:lnTo>
                        <a:close/>
                        <a:moveTo>
                          <a:pt x="56300" y="5705"/>
                        </a:moveTo>
                        <a:lnTo>
                          <a:pt x="63699" y="5705"/>
                        </a:lnTo>
                        <a:lnTo>
                          <a:pt x="63699" y="5705"/>
                        </a:lnTo>
                        <a:lnTo>
                          <a:pt x="64936" y="5845"/>
                        </a:lnTo>
                        <a:lnTo>
                          <a:pt x="65676" y="6278"/>
                        </a:lnTo>
                        <a:lnTo>
                          <a:pt x="66416" y="6705"/>
                        </a:lnTo>
                        <a:lnTo>
                          <a:pt x="66670" y="7413"/>
                        </a:lnTo>
                        <a:lnTo>
                          <a:pt x="66670" y="7413"/>
                        </a:lnTo>
                        <a:lnTo>
                          <a:pt x="66416" y="7987"/>
                        </a:lnTo>
                        <a:lnTo>
                          <a:pt x="65676" y="8554"/>
                        </a:lnTo>
                        <a:lnTo>
                          <a:pt x="64936" y="8841"/>
                        </a:lnTo>
                        <a:lnTo>
                          <a:pt x="63699" y="8981"/>
                        </a:lnTo>
                        <a:lnTo>
                          <a:pt x="56300" y="8981"/>
                        </a:lnTo>
                        <a:lnTo>
                          <a:pt x="56300" y="8981"/>
                        </a:lnTo>
                        <a:lnTo>
                          <a:pt x="55063" y="8841"/>
                        </a:lnTo>
                        <a:lnTo>
                          <a:pt x="54323" y="8554"/>
                        </a:lnTo>
                        <a:lnTo>
                          <a:pt x="53583" y="7987"/>
                        </a:lnTo>
                        <a:lnTo>
                          <a:pt x="53340" y="7413"/>
                        </a:lnTo>
                        <a:lnTo>
                          <a:pt x="53340" y="7413"/>
                        </a:lnTo>
                        <a:lnTo>
                          <a:pt x="53583" y="6705"/>
                        </a:lnTo>
                        <a:lnTo>
                          <a:pt x="54323" y="6278"/>
                        </a:lnTo>
                        <a:lnTo>
                          <a:pt x="55063" y="5845"/>
                        </a:lnTo>
                        <a:lnTo>
                          <a:pt x="56300" y="5705"/>
                        </a:lnTo>
                        <a:lnTo>
                          <a:pt x="56300" y="5705"/>
                        </a:lnTo>
                        <a:close/>
                        <a:moveTo>
                          <a:pt x="59999" y="113727"/>
                        </a:moveTo>
                        <a:lnTo>
                          <a:pt x="59999" y="113727"/>
                        </a:lnTo>
                        <a:lnTo>
                          <a:pt x="58276" y="113586"/>
                        </a:lnTo>
                        <a:lnTo>
                          <a:pt x="56543" y="113300"/>
                        </a:lnTo>
                        <a:lnTo>
                          <a:pt x="55063" y="112873"/>
                        </a:lnTo>
                        <a:lnTo>
                          <a:pt x="53826" y="112305"/>
                        </a:lnTo>
                        <a:lnTo>
                          <a:pt x="52843" y="111591"/>
                        </a:lnTo>
                        <a:lnTo>
                          <a:pt x="52103" y="110737"/>
                        </a:lnTo>
                        <a:lnTo>
                          <a:pt x="51606" y="109736"/>
                        </a:lnTo>
                        <a:lnTo>
                          <a:pt x="51363" y="108741"/>
                        </a:lnTo>
                        <a:lnTo>
                          <a:pt x="51363" y="108741"/>
                        </a:lnTo>
                        <a:lnTo>
                          <a:pt x="51606" y="107741"/>
                        </a:lnTo>
                        <a:lnTo>
                          <a:pt x="52103" y="106746"/>
                        </a:lnTo>
                        <a:lnTo>
                          <a:pt x="52843" y="105892"/>
                        </a:lnTo>
                        <a:lnTo>
                          <a:pt x="53826" y="105178"/>
                        </a:lnTo>
                        <a:lnTo>
                          <a:pt x="55063" y="104605"/>
                        </a:lnTo>
                        <a:lnTo>
                          <a:pt x="56543" y="104177"/>
                        </a:lnTo>
                        <a:lnTo>
                          <a:pt x="58276" y="103897"/>
                        </a:lnTo>
                        <a:lnTo>
                          <a:pt x="59999" y="103750"/>
                        </a:lnTo>
                        <a:lnTo>
                          <a:pt x="59999" y="103750"/>
                        </a:lnTo>
                        <a:lnTo>
                          <a:pt x="61733" y="103897"/>
                        </a:lnTo>
                        <a:lnTo>
                          <a:pt x="63456" y="104177"/>
                        </a:lnTo>
                        <a:lnTo>
                          <a:pt x="64936" y="104605"/>
                        </a:lnTo>
                        <a:lnTo>
                          <a:pt x="66173" y="105178"/>
                        </a:lnTo>
                        <a:lnTo>
                          <a:pt x="67156" y="105892"/>
                        </a:lnTo>
                        <a:lnTo>
                          <a:pt x="67906" y="106746"/>
                        </a:lnTo>
                        <a:lnTo>
                          <a:pt x="68393" y="107741"/>
                        </a:lnTo>
                        <a:lnTo>
                          <a:pt x="68646" y="108741"/>
                        </a:lnTo>
                        <a:lnTo>
                          <a:pt x="68646" y="108741"/>
                        </a:lnTo>
                        <a:lnTo>
                          <a:pt x="68393" y="109736"/>
                        </a:lnTo>
                        <a:lnTo>
                          <a:pt x="67906" y="110737"/>
                        </a:lnTo>
                        <a:lnTo>
                          <a:pt x="67156" y="111591"/>
                        </a:lnTo>
                        <a:lnTo>
                          <a:pt x="66173" y="112305"/>
                        </a:lnTo>
                        <a:lnTo>
                          <a:pt x="64936" y="112873"/>
                        </a:lnTo>
                        <a:lnTo>
                          <a:pt x="63456" y="113300"/>
                        </a:lnTo>
                        <a:lnTo>
                          <a:pt x="61733" y="113586"/>
                        </a:lnTo>
                        <a:lnTo>
                          <a:pt x="59999" y="113727"/>
                        </a:lnTo>
                        <a:lnTo>
                          <a:pt x="59999" y="113727"/>
                        </a:lnTo>
                        <a:close/>
                        <a:moveTo>
                          <a:pt x="106913" y="97483"/>
                        </a:moveTo>
                        <a:lnTo>
                          <a:pt x="13096" y="97483"/>
                        </a:lnTo>
                        <a:lnTo>
                          <a:pt x="13096" y="14967"/>
                        </a:lnTo>
                        <a:lnTo>
                          <a:pt x="106913" y="14967"/>
                        </a:lnTo>
                        <a:lnTo>
                          <a:pt x="106913" y="974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9" name="Shape 769"/>
                  <p:cNvGrpSpPr/>
                  <p:nvPr/>
                </p:nvGrpSpPr>
                <p:grpSpPr>
                  <a:xfrm>
                    <a:off x="2878563" y="220889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770" name="Shape 770"/>
                    <p:cNvSpPr/>
                    <p:nvPr/>
                  </p:nvSpPr>
                  <p:spPr>
                    <a:xfrm>
                      <a:off x="3951850" y="2985350"/>
                      <a:ext cx="314800" cy="314824"/>
                    </a:xfrm>
                    <a:custGeom>
                      <a:pathLst>
                        <a:path extrusionOk="0" fill="none" h="120000" w="120000">
                          <a:moveTo>
                            <a:pt x="59885" y="9"/>
                          </a:moveTo>
                          <a:lnTo>
                            <a:pt x="59885" y="9"/>
                          </a:lnTo>
                          <a:lnTo>
                            <a:pt x="56864" y="238"/>
                          </a:lnTo>
                          <a:lnTo>
                            <a:pt x="53853" y="466"/>
                          </a:lnTo>
                          <a:lnTo>
                            <a:pt x="50832" y="705"/>
                          </a:lnTo>
                          <a:lnTo>
                            <a:pt x="47811" y="1400"/>
                          </a:lnTo>
                          <a:lnTo>
                            <a:pt x="45028" y="2096"/>
                          </a:lnTo>
                          <a:lnTo>
                            <a:pt x="42245" y="2792"/>
                          </a:lnTo>
                          <a:lnTo>
                            <a:pt x="39463" y="3716"/>
                          </a:lnTo>
                          <a:lnTo>
                            <a:pt x="36670" y="4878"/>
                          </a:lnTo>
                          <a:lnTo>
                            <a:pt x="33888" y="6041"/>
                          </a:lnTo>
                          <a:lnTo>
                            <a:pt x="31334" y="7432"/>
                          </a:lnTo>
                          <a:lnTo>
                            <a:pt x="28780" y="8823"/>
                          </a:lnTo>
                          <a:lnTo>
                            <a:pt x="26464" y="10215"/>
                          </a:lnTo>
                          <a:lnTo>
                            <a:pt x="21823" y="13693"/>
                          </a:lnTo>
                          <a:lnTo>
                            <a:pt x="17639" y="17647"/>
                          </a:lnTo>
                          <a:lnTo>
                            <a:pt x="13694" y="21821"/>
                          </a:lnTo>
                          <a:lnTo>
                            <a:pt x="10216" y="26462"/>
                          </a:lnTo>
                          <a:lnTo>
                            <a:pt x="8586" y="29016"/>
                          </a:lnTo>
                          <a:lnTo>
                            <a:pt x="7195" y="31569"/>
                          </a:lnTo>
                          <a:lnTo>
                            <a:pt x="5803" y="34123"/>
                          </a:lnTo>
                          <a:lnTo>
                            <a:pt x="4641" y="36677"/>
                          </a:lnTo>
                          <a:lnTo>
                            <a:pt x="3716" y="39460"/>
                          </a:lnTo>
                          <a:lnTo>
                            <a:pt x="2782" y="42242"/>
                          </a:lnTo>
                          <a:lnTo>
                            <a:pt x="1858" y="45025"/>
                          </a:lnTo>
                          <a:lnTo>
                            <a:pt x="1162" y="48045"/>
                          </a:lnTo>
                          <a:lnTo>
                            <a:pt x="695" y="50828"/>
                          </a:lnTo>
                          <a:lnTo>
                            <a:pt x="238" y="53848"/>
                          </a:lnTo>
                          <a:lnTo>
                            <a:pt x="0" y="56869"/>
                          </a:lnTo>
                          <a:lnTo>
                            <a:pt x="0" y="60109"/>
                          </a:lnTo>
                          <a:lnTo>
                            <a:pt x="0" y="60109"/>
                          </a:lnTo>
                          <a:lnTo>
                            <a:pt x="0" y="63130"/>
                          </a:lnTo>
                          <a:lnTo>
                            <a:pt x="238" y="66151"/>
                          </a:lnTo>
                          <a:lnTo>
                            <a:pt x="695" y="69162"/>
                          </a:lnTo>
                          <a:lnTo>
                            <a:pt x="1162" y="72182"/>
                          </a:lnTo>
                          <a:lnTo>
                            <a:pt x="1858" y="74965"/>
                          </a:lnTo>
                          <a:lnTo>
                            <a:pt x="2782" y="77986"/>
                          </a:lnTo>
                          <a:lnTo>
                            <a:pt x="3716" y="80768"/>
                          </a:lnTo>
                          <a:lnTo>
                            <a:pt x="4641" y="83322"/>
                          </a:lnTo>
                          <a:lnTo>
                            <a:pt x="5803" y="86104"/>
                          </a:lnTo>
                          <a:lnTo>
                            <a:pt x="7195" y="88658"/>
                          </a:lnTo>
                          <a:lnTo>
                            <a:pt x="8586" y="91212"/>
                          </a:lnTo>
                          <a:lnTo>
                            <a:pt x="10216" y="93537"/>
                          </a:lnTo>
                          <a:lnTo>
                            <a:pt x="13694" y="98178"/>
                          </a:lnTo>
                          <a:lnTo>
                            <a:pt x="17639" y="102352"/>
                          </a:lnTo>
                          <a:lnTo>
                            <a:pt x="21823" y="106297"/>
                          </a:lnTo>
                          <a:lnTo>
                            <a:pt x="26464" y="109775"/>
                          </a:lnTo>
                          <a:lnTo>
                            <a:pt x="28780" y="111404"/>
                          </a:lnTo>
                          <a:lnTo>
                            <a:pt x="31334" y="112795"/>
                          </a:lnTo>
                          <a:lnTo>
                            <a:pt x="33888" y="114187"/>
                          </a:lnTo>
                          <a:lnTo>
                            <a:pt x="36670" y="115349"/>
                          </a:lnTo>
                          <a:lnTo>
                            <a:pt x="39463" y="116274"/>
                          </a:lnTo>
                          <a:lnTo>
                            <a:pt x="42245" y="117207"/>
                          </a:lnTo>
                          <a:lnTo>
                            <a:pt x="45028" y="118132"/>
                          </a:lnTo>
                          <a:lnTo>
                            <a:pt x="47811" y="118827"/>
                          </a:lnTo>
                          <a:lnTo>
                            <a:pt x="50832" y="119294"/>
                          </a:lnTo>
                          <a:lnTo>
                            <a:pt x="53853" y="119761"/>
                          </a:lnTo>
                          <a:lnTo>
                            <a:pt x="56864" y="119990"/>
                          </a:lnTo>
                          <a:lnTo>
                            <a:pt x="59885" y="119990"/>
                          </a:lnTo>
                          <a:lnTo>
                            <a:pt x="59885" y="119990"/>
                          </a:lnTo>
                          <a:lnTo>
                            <a:pt x="63135" y="119990"/>
                          </a:lnTo>
                          <a:lnTo>
                            <a:pt x="66146" y="119761"/>
                          </a:lnTo>
                          <a:lnTo>
                            <a:pt x="69167" y="119294"/>
                          </a:lnTo>
                          <a:lnTo>
                            <a:pt x="71950" y="118827"/>
                          </a:lnTo>
                          <a:lnTo>
                            <a:pt x="74971" y="118132"/>
                          </a:lnTo>
                          <a:lnTo>
                            <a:pt x="77754" y="117207"/>
                          </a:lnTo>
                          <a:lnTo>
                            <a:pt x="80536" y="116274"/>
                          </a:lnTo>
                          <a:lnTo>
                            <a:pt x="83329" y="115349"/>
                          </a:lnTo>
                          <a:lnTo>
                            <a:pt x="85883" y="114187"/>
                          </a:lnTo>
                          <a:lnTo>
                            <a:pt x="88427" y="112795"/>
                          </a:lnTo>
                          <a:lnTo>
                            <a:pt x="90981" y="111404"/>
                          </a:lnTo>
                          <a:lnTo>
                            <a:pt x="93535" y="109775"/>
                          </a:lnTo>
                          <a:lnTo>
                            <a:pt x="98176" y="106297"/>
                          </a:lnTo>
                          <a:lnTo>
                            <a:pt x="102360" y="102352"/>
                          </a:lnTo>
                          <a:lnTo>
                            <a:pt x="106305" y="98178"/>
                          </a:lnTo>
                          <a:lnTo>
                            <a:pt x="109783" y="93537"/>
                          </a:lnTo>
                          <a:lnTo>
                            <a:pt x="111175" y="91212"/>
                          </a:lnTo>
                          <a:lnTo>
                            <a:pt x="112566" y="88658"/>
                          </a:lnTo>
                          <a:lnTo>
                            <a:pt x="113958" y="86104"/>
                          </a:lnTo>
                          <a:lnTo>
                            <a:pt x="115120" y="83322"/>
                          </a:lnTo>
                          <a:lnTo>
                            <a:pt x="116283" y="80768"/>
                          </a:lnTo>
                          <a:lnTo>
                            <a:pt x="117207" y="77986"/>
                          </a:lnTo>
                          <a:lnTo>
                            <a:pt x="118141" y="74965"/>
                          </a:lnTo>
                          <a:lnTo>
                            <a:pt x="118608" y="72182"/>
                          </a:lnTo>
                          <a:lnTo>
                            <a:pt x="119304" y="69162"/>
                          </a:lnTo>
                          <a:lnTo>
                            <a:pt x="119533" y="66151"/>
                          </a:lnTo>
                          <a:lnTo>
                            <a:pt x="119761" y="63130"/>
                          </a:lnTo>
                          <a:lnTo>
                            <a:pt x="120000" y="60109"/>
                          </a:lnTo>
                          <a:lnTo>
                            <a:pt x="120000" y="60109"/>
                          </a:lnTo>
                          <a:lnTo>
                            <a:pt x="119761" y="56869"/>
                          </a:lnTo>
                          <a:lnTo>
                            <a:pt x="119533" y="53848"/>
                          </a:lnTo>
                          <a:lnTo>
                            <a:pt x="119304" y="50828"/>
                          </a:lnTo>
                          <a:lnTo>
                            <a:pt x="118608" y="48045"/>
                          </a:lnTo>
                          <a:lnTo>
                            <a:pt x="118141" y="45025"/>
                          </a:lnTo>
                          <a:lnTo>
                            <a:pt x="117207" y="42242"/>
                          </a:lnTo>
                          <a:lnTo>
                            <a:pt x="116283" y="39460"/>
                          </a:lnTo>
                          <a:lnTo>
                            <a:pt x="115120" y="36677"/>
                          </a:lnTo>
                          <a:lnTo>
                            <a:pt x="113958" y="34123"/>
                          </a:lnTo>
                          <a:lnTo>
                            <a:pt x="112566" y="31569"/>
                          </a:lnTo>
                          <a:lnTo>
                            <a:pt x="111175" y="29016"/>
                          </a:lnTo>
                          <a:lnTo>
                            <a:pt x="109783" y="26462"/>
                          </a:lnTo>
                          <a:lnTo>
                            <a:pt x="106305" y="21821"/>
                          </a:lnTo>
                          <a:lnTo>
                            <a:pt x="102360" y="17647"/>
                          </a:lnTo>
                          <a:lnTo>
                            <a:pt x="98176" y="13693"/>
                          </a:lnTo>
                          <a:lnTo>
                            <a:pt x="93535" y="10215"/>
                          </a:lnTo>
                          <a:lnTo>
                            <a:pt x="90981" y="8823"/>
                          </a:lnTo>
                          <a:lnTo>
                            <a:pt x="88427" y="7432"/>
                          </a:lnTo>
                          <a:lnTo>
                            <a:pt x="85883" y="6041"/>
                          </a:lnTo>
                          <a:lnTo>
                            <a:pt x="83329" y="4878"/>
                          </a:lnTo>
                          <a:lnTo>
                            <a:pt x="80536" y="3716"/>
                          </a:lnTo>
                          <a:lnTo>
                            <a:pt x="77754" y="2792"/>
                          </a:lnTo>
                          <a:lnTo>
                            <a:pt x="74971" y="2096"/>
                          </a:lnTo>
                          <a:lnTo>
                            <a:pt x="71950" y="1400"/>
                          </a:lnTo>
                          <a:lnTo>
                            <a:pt x="69167" y="705"/>
                          </a:lnTo>
                          <a:lnTo>
                            <a:pt x="66146" y="466"/>
                          </a:lnTo>
                          <a:lnTo>
                            <a:pt x="63135" y="238"/>
                          </a:lnTo>
                          <a:lnTo>
                            <a:pt x="59885" y="9"/>
                          </a:lnTo>
                          <a:lnTo>
                            <a:pt x="59885" y="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1" name="Shape 771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120000" w="120000">
                          <a:moveTo>
                            <a:pt x="59851" y="12"/>
                          </a:moveTo>
                          <a:lnTo>
                            <a:pt x="59851" y="12"/>
                          </a:lnTo>
                          <a:lnTo>
                            <a:pt x="53807" y="310"/>
                          </a:lnTo>
                          <a:lnTo>
                            <a:pt x="47764" y="1216"/>
                          </a:lnTo>
                          <a:lnTo>
                            <a:pt x="42018" y="2730"/>
                          </a:lnTo>
                          <a:lnTo>
                            <a:pt x="36570" y="4852"/>
                          </a:lnTo>
                          <a:lnTo>
                            <a:pt x="31433" y="7259"/>
                          </a:lnTo>
                          <a:lnTo>
                            <a:pt x="26605" y="10287"/>
                          </a:lnTo>
                          <a:lnTo>
                            <a:pt x="21766" y="13911"/>
                          </a:lnTo>
                          <a:lnTo>
                            <a:pt x="17534" y="17844"/>
                          </a:lnTo>
                          <a:lnTo>
                            <a:pt x="13600" y="22076"/>
                          </a:lnTo>
                          <a:lnTo>
                            <a:pt x="10287" y="26605"/>
                          </a:lnTo>
                          <a:lnTo>
                            <a:pt x="7259" y="31445"/>
                          </a:lnTo>
                          <a:lnTo>
                            <a:pt x="4839" y="36881"/>
                          </a:lnTo>
                          <a:lnTo>
                            <a:pt x="2730" y="42328"/>
                          </a:lnTo>
                          <a:lnTo>
                            <a:pt x="1216" y="48062"/>
                          </a:lnTo>
                          <a:lnTo>
                            <a:pt x="310" y="53807"/>
                          </a:lnTo>
                          <a:lnTo>
                            <a:pt x="12" y="60148"/>
                          </a:lnTo>
                          <a:lnTo>
                            <a:pt x="12" y="60148"/>
                          </a:lnTo>
                          <a:lnTo>
                            <a:pt x="310" y="66204"/>
                          </a:lnTo>
                          <a:lnTo>
                            <a:pt x="1216" y="72248"/>
                          </a:lnTo>
                          <a:lnTo>
                            <a:pt x="2730" y="77981"/>
                          </a:lnTo>
                          <a:lnTo>
                            <a:pt x="4839" y="83429"/>
                          </a:lnTo>
                          <a:lnTo>
                            <a:pt x="7259" y="88566"/>
                          </a:lnTo>
                          <a:lnTo>
                            <a:pt x="10287" y="93406"/>
                          </a:lnTo>
                          <a:lnTo>
                            <a:pt x="13600" y="98233"/>
                          </a:lnTo>
                          <a:lnTo>
                            <a:pt x="17534" y="102465"/>
                          </a:lnTo>
                          <a:lnTo>
                            <a:pt x="21766" y="106399"/>
                          </a:lnTo>
                          <a:lnTo>
                            <a:pt x="26605" y="109724"/>
                          </a:lnTo>
                          <a:lnTo>
                            <a:pt x="31433" y="112740"/>
                          </a:lnTo>
                          <a:lnTo>
                            <a:pt x="36570" y="115160"/>
                          </a:lnTo>
                          <a:lnTo>
                            <a:pt x="42018" y="117282"/>
                          </a:lnTo>
                          <a:lnTo>
                            <a:pt x="47764" y="118783"/>
                          </a:lnTo>
                          <a:lnTo>
                            <a:pt x="53807" y="119689"/>
                          </a:lnTo>
                          <a:lnTo>
                            <a:pt x="59851" y="120000"/>
                          </a:lnTo>
                          <a:lnTo>
                            <a:pt x="59851" y="120000"/>
                          </a:lnTo>
                          <a:lnTo>
                            <a:pt x="66192" y="119689"/>
                          </a:lnTo>
                          <a:lnTo>
                            <a:pt x="71937" y="118783"/>
                          </a:lnTo>
                          <a:lnTo>
                            <a:pt x="77683" y="117282"/>
                          </a:lnTo>
                          <a:lnTo>
                            <a:pt x="83118" y="115160"/>
                          </a:lnTo>
                          <a:lnTo>
                            <a:pt x="88554" y="112740"/>
                          </a:lnTo>
                          <a:lnTo>
                            <a:pt x="93394" y="109724"/>
                          </a:lnTo>
                          <a:lnTo>
                            <a:pt x="97935" y="106399"/>
                          </a:lnTo>
                          <a:lnTo>
                            <a:pt x="102155" y="102465"/>
                          </a:lnTo>
                          <a:lnTo>
                            <a:pt x="106088" y="98233"/>
                          </a:lnTo>
                          <a:lnTo>
                            <a:pt x="109712" y="93406"/>
                          </a:lnTo>
                          <a:lnTo>
                            <a:pt x="112740" y="88566"/>
                          </a:lnTo>
                          <a:lnTo>
                            <a:pt x="115160" y="83429"/>
                          </a:lnTo>
                          <a:lnTo>
                            <a:pt x="117269" y="77981"/>
                          </a:lnTo>
                          <a:lnTo>
                            <a:pt x="118783" y="72248"/>
                          </a:lnTo>
                          <a:lnTo>
                            <a:pt x="119689" y="66204"/>
                          </a:lnTo>
                          <a:lnTo>
                            <a:pt x="119987" y="60148"/>
                          </a:lnTo>
                          <a:lnTo>
                            <a:pt x="119987" y="60148"/>
                          </a:lnTo>
                          <a:lnTo>
                            <a:pt x="119689" y="53807"/>
                          </a:lnTo>
                          <a:lnTo>
                            <a:pt x="118783" y="48062"/>
                          </a:lnTo>
                          <a:lnTo>
                            <a:pt x="117269" y="42328"/>
                          </a:lnTo>
                          <a:lnTo>
                            <a:pt x="115160" y="36881"/>
                          </a:lnTo>
                          <a:lnTo>
                            <a:pt x="112740" y="31445"/>
                          </a:lnTo>
                          <a:lnTo>
                            <a:pt x="109712" y="26605"/>
                          </a:lnTo>
                          <a:lnTo>
                            <a:pt x="106088" y="22076"/>
                          </a:lnTo>
                          <a:lnTo>
                            <a:pt x="102155" y="17844"/>
                          </a:lnTo>
                          <a:lnTo>
                            <a:pt x="97935" y="13911"/>
                          </a:lnTo>
                          <a:lnTo>
                            <a:pt x="93394" y="10287"/>
                          </a:lnTo>
                          <a:lnTo>
                            <a:pt x="88554" y="7259"/>
                          </a:lnTo>
                          <a:lnTo>
                            <a:pt x="83118" y="4852"/>
                          </a:lnTo>
                          <a:lnTo>
                            <a:pt x="77683" y="2730"/>
                          </a:lnTo>
                          <a:lnTo>
                            <a:pt x="71937" y="1216"/>
                          </a:lnTo>
                          <a:lnTo>
                            <a:pt x="66192" y="310"/>
                          </a:lnTo>
                          <a:lnTo>
                            <a:pt x="59851" y="12"/>
                          </a:lnTo>
                          <a:lnTo>
                            <a:pt x="59851" y="1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Shape 772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0" y="119964"/>
                          </a:moveTo>
                          <a:lnTo>
                            <a:pt x="0" y="119964"/>
                          </a:lnTo>
                          <a:lnTo>
                            <a:pt x="886" y="107028"/>
                          </a:lnTo>
                          <a:lnTo>
                            <a:pt x="2622" y="95829"/>
                          </a:lnTo>
                          <a:lnTo>
                            <a:pt x="5209" y="83744"/>
                          </a:lnTo>
                          <a:lnTo>
                            <a:pt x="9497" y="73360"/>
                          </a:lnTo>
                          <a:lnTo>
                            <a:pt x="14672" y="62161"/>
                          </a:lnTo>
                          <a:lnTo>
                            <a:pt x="20732" y="52663"/>
                          </a:lnTo>
                          <a:lnTo>
                            <a:pt x="27643" y="43165"/>
                          </a:lnTo>
                          <a:lnTo>
                            <a:pt x="35404" y="34518"/>
                          </a:lnTo>
                          <a:lnTo>
                            <a:pt x="44051" y="26757"/>
                          </a:lnTo>
                          <a:lnTo>
                            <a:pt x="53514" y="19846"/>
                          </a:lnTo>
                          <a:lnTo>
                            <a:pt x="63012" y="13821"/>
                          </a:lnTo>
                          <a:lnTo>
                            <a:pt x="73396" y="8647"/>
                          </a:lnTo>
                          <a:lnTo>
                            <a:pt x="84595" y="5174"/>
                          </a:lnTo>
                          <a:lnTo>
                            <a:pt x="95829" y="1736"/>
                          </a:lnTo>
                          <a:lnTo>
                            <a:pt x="107914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3" name="Shape 773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120000" w="120000">
                          <a:moveTo>
                            <a:pt x="0" y="20016"/>
                          </a:moveTo>
                          <a:lnTo>
                            <a:pt x="96767" y="117126"/>
                          </a:lnTo>
                          <a:lnTo>
                            <a:pt x="96767" y="117126"/>
                          </a:lnTo>
                          <a:lnTo>
                            <a:pt x="98188" y="118084"/>
                          </a:lnTo>
                          <a:lnTo>
                            <a:pt x="99610" y="119042"/>
                          </a:lnTo>
                          <a:lnTo>
                            <a:pt x="101499" y="119511"/>
                          </a:lnTo>
                          <a:lnTo>
                            <a:pt x="103407" y="119980"/>
                          </a:lnTo>
                          <a:lnTo>
                            <a:pt x="105296" y="119511"/>
                          </a:lnTo>
                          <a:lnTo>
                            <a:pt x="106718" y="119042"/>
                          </a:lnTo>
                          <a:lnTo>
                            <a:pt x="108607" y="118084"/>
                          </a:lnTo>
                          <a:lnTo>
                            <a:pt x="110048" y="117126"/>
                          </a:lnTo>
                          <a:lnTo>
                            <a:pt x="117156" y="109991"/>
                          </a:lnTo>
                          <a:lnTo>
                            <a:pt x="117156" y="109991"/>
                          </a:lnTo>
                          <a:lnTo>
                            <a:pt x="118578" y="108564"/>
                          </a:lnTo>
                          <a:lnTo>
                            <a:pt x="119532" y="106649"/>
                          </a:lnTo>
                          <a:lnTo>
                            <a:pt x="120000" y="104753"/>
                          </a:lnTo>
                          <a:lnTo>
                            <a:pt x="120000" y="103326"/>
                          </a:lnTo>
                          <a:lnTo>
                            <a:pt x="120000" y="101410"/>
                          </a:lnTo>
                          <a:lnTo>
                            <a:pt x="119532" y="99514"/>
                          </a:lnTo>
                          <a:lnTo>
                            <a:pt x="118578" y="98087"/>
                          </a:lnTo>
                          <a:lnTo>
                            <a:pt x="117156" y="96191"/>
                          </a:lnTo>
                          <a:lnTo>
                            <a:pt x="20876" y="1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74" name="Shape 774"/>
                <p:cNvGrpSpPr/>
                <p:nvPr/>
              </p:nvGrpSpPr>
              <p:grpSpPr>
                <a:xfrm>
                  <a:off x="647544" y="814472"/>
                  <a:ext cx="3920222" cy="376691"/>
                  <a:chOff x="151024" y="1029894"/>
                  <a:chExt cx="3920222" cy="376691"/>
                </a:xfrm>
              </p:grpSpPr>
              <p:sp>
                <p:nvSpPr>
                  <p:cNvPr id="775" name="Shape 775"/>
                  <p:cNvSpPr/>
                  <p:nvPr/>
                </p:nvSpPr>
                <p:spPr>
                  <a:xfrm>
                    <a:off x="1057375" y="1063682"/>
                    <a:ext cx="339835" cy="309113"/>
                  </a:xfrm>
                  <a:custGeom>
                    <a:pathLst>
                      <a:path extrusionOk="0" fill="none" h="120000" w="120000">
                        <a:moveTo>
                          <a:pt x="60003" y="8"/>
                        </a:moveTo>
                        <a:lnTo>
                          <a:pt x="60003" y="8"/>
                        </a:lnTo>
                        <a:lnTo>
                          <a:pt x="56924" y="8"/>
                        </a:lnTo>
                        <a:lnTo>
                          <a:pt x="53852" y="203"/>
                        </a:lnTo>
                        <a:lnTo>
                          <a:pt x="50780" y="603"/>
                        </a:lnTo>
                        <a:lnTo>
                          <a:pt x="47894" y="995"/>
                        </a:lnTo>
                        <a:lnTo>
                          <a:pt x="45000" y="1590"/>
                        </a:lnTo>
                        <a:lnTo>
                          <a:pt x="42107" y="2390"/>
                        </a:lnTo>
                        <a:lnTo>
                          <a:pt x="39398" y="3385"/>
                        </a:lnTo>
                        <a:lnTo>
                          <a:pt x="36690" y="4372"/>
                        </a:lnTo>
                        <a:lnTo>
                          <a:pt x="33975" y="5367"/>
                        </a:lnTo>
                        <a:lnTo>
                          <a:pt x="31445" y="6762"/>
                        </a:lnTo>
                        <a:lnTo>
                          <a:pt x="28914" y="7953"/>
                        </a:lnTo>
                        <a:lnTo>
                          <a:pt x="26392" y="9543"/>
                        </a:lnTo>
                        <a:lnTo>
                          <a:pt x="24040" y="11126"/>
                        </a:lnTo>
                        <a:lnTo>
                          <a:pt x="21873" y="12717"/>
                        </a:lnTo>
                        <a:lnTo>
                          <a:pt x="19699" y="14503"/>
                        </a:lnTo>
                        <a:lnTo>
                          <a:pt x="17532" y="16298"/>
                        </a:lnTo>
                        <a:lnTo>
                          <a:pt x="15544" y="18280"/>
                        </a:lnTo>
                        <a:lnTo>
                          <a:pt x="13741" y="20270"/>
                        </a:lnTo>
                        <a:lnTo>
                          <a:pt x="11930" y="22456"/>
                        </a:lnTo>
                        <a:lnTo>
                          <a:pt x="10306" y="24642"/>
                        </a:lnTo>
                        <a:lnTo>
                          <a:pt x="8681" y="26820"/>
                        </a:lnTo>
                        <a:lnTo>
                          <a:pt x="7234" y="29210"/>
                        </a:lnTo>
                        <a:lnTo>
                          <a:pt x="5965" y="31592"/>
                        </a:lnTo>
                        <a:lnTo>
                          <a:pt x="4704" y="34178"/>
                        </a:lnTo>
                        <a:lnTo>
                          <a:pt x="3620" y="36756"/>
                        </a:lnTo>
                        <a:lnTo>
                          <a:pt x="2715" y="39341"/>
                        </a:lnTo>
                        <a:lnTo>
                          <a:pt x="1810" y="41919"/>
                        </a:lnTo>
                        <a:lnTo>
                          <a:pt x="1268" y="44701"/>
                        </a:lnTo>
                        <a:lnTo>
                          <a:pt x="727" y="47482"/>
                        </a:lnTo>
                        <a:lnTo>
                          <a:pt x="363" y="50264"/>
                        </a:lnTo>
                        <a:lnTo>
                          <a:pt x="7" y="53046"/>
                        </a:lnTo>
                        <a:lnTo>
                          <a:pt x="7" y="56031"/>
                        </a:lnTo>
                        <a:lnTo>
                          <a:pt x="7" y="56031"/>
                        </a:lnTo>
                        <a:lnTo>
                          <a:pt x="7" y="59008"/>
                        </a:lnTo>
                        <a:lnTo>
                          <a:pt x="363" y="62190"/>
                        </a:lnTo>
                        <a:lnTo>
                          <a:pt x="727" y="65167"/>
                        </a:lnTo>
                        <a:lnTo>
                          <a:pt x="1454" y="67949"/>
                        </a:lnTo>
                        <a:lnTo>
                          <a:pt x="2173" y="70926"/>
                        </a:lnTo>
                        <a:lnTo>
                          <a:pt x="3079" y="73708"/>
                        </a:lnTo>
                        <a:lnTo>
                          <a:pt x="4162" y="76489"/>
                        </a:lnTo>
                        <a:lnTo>
                          <a:pt x="5423" y="79271"/>
                        </a:lnTo>
                        <a:lnTo>
                          <a:pt x="6692" y="81857"/>
                        </a:lnTo>
                        <a:lnTo>
                          <a:pt x="8139" y="84239"/>
                        </a:lnTo>
                        <a:lnTo>
                          <a:pt x="9942" y="86824"/>
                        </a:lnTo>
                        <a:lnTo>
                          <a:pt x="11567" y="89206"/>
                        </a:lnTo>
                        <a:lnTo>
                          <a:pt x="13555" y="91392"/>
                        </a:lnTo>
                        <a:lnTo>
                          <a:pt x="15544" y="93578"/>
                        </a:lnTo>
                        <a:lnTo>
                          <a:pt x="17710" y="95765"/>
                        </a:lnTo>
                        <a:lnTo>
                          <a:pt x="19884" y="97747"/>
                        </a:lnTo>
                        <a:lnTo>
                          <a:pt x="19884" y="97747"/>
                        </a:lnTo>
                        <a:lnTo>
                          <a:pt x="18438" y="100732"/>
                        </a:lnTo>
                        <a:lnTo>
                          <a:pt x="16813" y="103710"/>
                        </a:lnTo>
                        <a:lnTo>
                          <a:pt x="15002" y="106891"/>
                        </a:lnTo>
                        <a:lnTo>
                          <a:pt x="12658" y="109868"/>
                        </a:lnTo>
                        <a:lnTo>
                          <a:pt x="10127" y="112846"/>
                        </a:lnTo>
                        <a:lnTo>
                          <a:pt x="8681" y="114241"/>
                        </a:lnTo>
                        <a:lnTo>
                          <a:pt x="7056" y="115431"/>
                        </a:lnTo>
                        <a:lnTo>
                          <a:pt x="5423" y="116622"/>
                        </a:lnTo>
                        <a:lnTo>
                          <a:pt x="3798" y="117813"/>
                        </a:lnTo>
                        <a:lnTo>
                          <a:pt x="1995" y="118605"/>
                        </a:lnTo>
                        <a:lnTo>
                          <a:pt x="7" y="119600"/>
                        </a:lnTo>
                        <a:lnTo>
                          <a:pt x="7" y="119600"/>
                        </a:lnTo>
                        <a:lnTo>
                          <a:pt x="905" y="119600"/>
                        </a:lnTo>
                        <a:lnTo>
                          <a:pt x="3620" y="120000"/>
                        </a:lnTo>
                        <a:lnTo>
                          <a:pt x="7597" y="120000"/>
                        </a:lnTo>
                        <a:lnTo>
                          <a:pt x="10127" y="120000"/>
                        </a:lnTo>
                        <a:lnTo>
                          <a:pt x="12658" y="119804"/>
                        </a:lnTo>
                        <a:lnTo>
                          <a:pt x="15544" y="119208"/>
                        </a:lnTo>
                        <a:lnTo>
                          <a:pt x="18438" y="118605"/>
                        </a:lnTo>
                        <a:lnTo>
                          <a:pt x="21509" y="117618"/>
                        </a:lnTo>
                        <a:lnTo>
                          <a:pt x="24581" y="116427"/>
                        </a:lnTo>
                        <a:lnTo>
                          <a:pt x="27831" y="114836"/>
                        </a:lnTo>
                        <a:lnTo>
                          <a:pt x="30903" y="112846"/>
                        </a:lnTo>
                        <a:lnTo>
                          <a:pt x="33975" y="110660"/>
                        </a:lnTo>
                        <a:lnTo>
                          <a:pt x="36868" y="107682"/>
                        </a:lnTo>
                        <a:lnTo>
                          <a:pt x="36868" y="107682"/>
                        </a:lnTo>
                        <a:lnTo>
                          <a:pt x="39577" y="108677"/>
                        </a:lnTo>
                        <a:lnTo>
                          <a:pt x="42292" y="109664"/>
                        </a:lnTo>
                        <a:lnTo>
                          <a:pt x="45179" y="110268"/>
                        </a:lnTo>
                        <a:lnTo>
                          <a:pt x="48072" y="110863"/>
                        </a:lnTo>
                        <a:lnTo>
                          <a:pt x="50966" y="111459"/>
                        </a:lnTo>
                        <a:lnTo>
                          <a:pt x="53852" y="111850"/>
                        </a:lnTo>
                        <a:lnTo>
                          <a:pt x="56924" y="112054"/>
                        </a:lnTo>
                        <a:lnTo>
                          <a:pt x="60003" y="112054"/>
                        </a:lnTo>
                        <a:lnTo>
                          <a:pt x="60003" y="112054"/>
                        </a:lnTo>
                        <a:lnTo>
                          <a:pt x="63075" y="112054"/>
                        </a:lnTo>
                        <a:lnTo>
                          <a:pt x="66147" y="111850"/>
                        </a:lnTo>
                        <a:lnTo>
                          <a:pt x="69219" y="111459"/>
                        </a:lnTo>
                        <a:lnTo>
                          <a:pt x="72105" y="110863"/>
                        </a:lnTo>
                        <a:lnTo>
                          <a:pt x="74999" y="110268"/>
                        </a:lnTo>
                        <a:lnTo>
                          <a:pt x="77892" y="109469"/>
                        </a:lnTo>
                        <a:lnTo>
                          <a:pt x="80601" y="108677"/>
                        </a:lnTo>
                        <a:lnTo>
                          <a:pt x="83309" y="107682"/>
                        </a:lnTo>
                        <a:lnTo>
                          <a:pt x="86024" y="106491"/>
                        </a:lnTo>
                        <a:lnTo>
                          <a:pt x="88554" y="105300"/>
                        </a:lnTo>
                        <a:lnTo>
                          <a:pt x="91085" y="103905"/>
                        </a:lnTo>
                        <a:lnTo>
                          <a:pt x="93615" y="102519"/>
                        </a:lnTo>
                        <a:lnTo>
                          <a:pt x="95959" y="100928"/>
                        </a:lnTo>
                        <a:lnTo>
                          <a:pt x="98126" y="99337"/>
                        </a:lnTo>
                        <a:lnTo>
                          <a:pt x="100300" y="97551"/>
                        </a:lnTo>
                        <a:lnTo>
                          <a:pt x="102467" y="95561"/>
                        </a:lnTo>
                        <a:lnTo>
                          <a:pt x="104455" y="93774"/>
                        </a:lnTo>
                        <a:lnTo>
                          <a:pt x="106258" y="91588"/>
                        </a:lnTo>
                        <a:lnTo>
                          <a:pt x="108069" y="89606"/>
                        </a:lnTo>
                        <a:lnTo>
                          <a:pt x="109693" y="87420"/>
                        </a:lnTo>
                        <a:lnTo>
                          <a:pt x="111318" y="85030"/>
                        </a:lnTo>
                        <a:lnTo>
                          <a:pt x="112765" y="82648"/>
                        </a:lnTo>
                        <a:lnTo>
                          <a:pt x="114034" y="80266"/>
                        </a:lnTo>
                        <a:lnTo>
                          <a:pt x="115295" y="77884"/>
                        </a:lnTo>
                        <a:lnTo>
                          <a:pt x="116379" y="75298"/>
                        </a:lnTo>
                        <a:lnTo>
                          <a:pt x="117284" y="72712"/>
                        </a:lnTo>
                        <a:lnTo>
                          <a:pt x="118189" y="69939"/>
                        </a:lnTo>
                        <a:lnTo>
                          <a:pt x="118731" y="67353"/>
                        </a:lnTo>
                        <a:lnTo>
                          <a:pt x="119272" y="64572"/>
                        </a:lnTo>
                        <a:lnTo>
                          <a:pt x="119636" y="61790"/>
                        </a:lnTo>
                        <a:lnTo>
                          <a:pt x="119992" y="58813"/>
                        </a:lnTo>
                        <a:lnTo>
                          <a:pt x="119992" y="56031"/>
                        </a:lnTo>
                        <a:lnTo>
                          <a:pt x="119992" y="56031"/>
                        </a:lnTo>
                        <a:lnTo>
                          <a:pt x="119992" y="53046"/>
                        </a:lnTo>
                        <a:lnTo>
                          <a:pt x="119636" y="50264"/>
                        </a:lnTo>
                        <a:lnTo>
                          <a:pt x="119272" y="47482"/>
                        </a:lnTo>
                        <a:lnTo>
                          <a:pt x="118731" y="44701"/>
                        </a:lnTo>
                        <a:lnTo>
                          <a:pt x="118189" y="41919"/>
                        </a:lnTo>
                        <a:lnTo>
                          <a:pt x="117284" y="39341"/>
                        </a:lnTo>
                        <a:lnTo>
                          <a:pt x="116379" y="36756"/>
                        </a:lnTo>
                        <a:lnTo>
                          <a:pt x="115295" y="34178"/>
                        </a:lnTo>
                        <a:lnTo>
                          <a:pt x="114034" y="31592"/>
                        </a:lnTo>
                        <a:lnTo>
                          <a:pt x="112765" y="29210"/>
                        </a:lnTo>
                        <a:lnTo>
                          <a:pt x="111318" y="26820"/>
                        </a:lnTo>
                        <a:lnTo>
                          <a:pt x="109693" y="24642"/>
                        </a:lnTo>
                        <a:lnTo>
                          <a:pt x="108069" y="22456"/>
                        </a:lnTo>
                        <a:lnTo>
                          <a:pt x="106258" y="20270"/>
                        </a:lnTo>
                        <a:lnTo>
                          <a:pt x="104455" y="18280"/>
                        </a:lnTo>
                        <a:lnTo>
                          <a:pt x="102467" y="16298"/>
                        </a:lnTo>
                        <a:lnTo>
                          <a:pt x="100300" y="14503"/>
                        </a:lnTo>
                        <a:lnTo>
                          <a:pt x="98126" y="12717"/>
                        </a:lnTo>
                        <a:lnTo>
                          <a:pt x="95959" y="11126"/>
                        </a:lnTo>
                        <a:lnTo>
                          <a:pt x="93615" y="9543"/>
                        </a:lnTo>
                        <a:lnTo>
                          <a:pt x="91085" y="7953"/>
                        </a:lnTo>
                        <a:lnTo>
                          <a:pt x="88554" y="6762"/>
                        </a:lnTo>
                        <a:lnTo>
                          <a:pt x="86024" y="5367"/>
                        </a:lnTo>
                        <a:lnTo>
                          <a:pt x="83309" y="4372"/>
                        </a:lnTo>
                        <a:lnTo>
                          <a:pt x="80601" y="3385"/>
                        </a:lnTo>
                        <a:lnTo>
                          <a:pt x="77892" y="2390"/>
                        </a:lnTo>
                        <a:lnTo>
                          <a:pt x="74999" y="1590"/>
                        </a:lnTo>
                        <a:lnTo>
                          <a:pt x="72105" y="995"/>
                        </a:lnTo>
                        <a:lnTo>
                          <a:pt x="69219" y="603"/>
                        </a:lnTo>
                        <a:lnTo>
                          <a:pt x="66147" y="203"/>
                        </a:lnTo>
                        <a:lnTo>
                          <a:pt x="63075" y="8"/>
                        </a:lnTo>
                        <a:lnTo>
                          <a:pt x="60003" y="8"/>
                        </a:lnTo>
                        <a:lnTo>
                          <a:pt x="60003" y="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6" name="Shape 776"/>
                  <p:cNvGrpSpPr/>
                  <p:nvPr/>
                </p:nvGrpSpPr>
                <p:grpSpPr>
                  <a:xfrm>
                    <a:off x="151024" y="1086197"/>
                    <a:ext cx="390999" cy="264085"/>
                    <a:chOff x="564675" y="1700625"/>
                    <a:chExt cx="465200" cy="314200"/>
                  </a:xfrm>
                </p:grpSpPr>
                <p:sp>
                  <p:nvSpPr>
                    <p:cNvPr id="777" name="Shape 777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50051"/>
                          </a:lnTo>
                          <a:lnTo>
                            <a:pt x="120000" y="50051"/>
                          </a:lnTo>
                          <a:lnTo>
                            <a:pt x="120000" y="40000"/>
                          </a:lnTo>
                          <a:lnTo>
                            <a:pt x="119684" y="30051"/>
                          </a:lnTo>
                          <a:lnTo>
                            <a:pt x="119529" y="22564"/>
                          </a:lnTo>
                          <a:lnTo>
                            <a:pt x="119058" y="15076"/>
                          </a:lnTo>
                          <a:lnTo>
                            <a:pt x="118587" y="7589"/>
                          </a:lnTo>
                          <a:lnTo>
                            <a:pt x="118116" y="5025"/>
                          </a:lnTo>
                          <a:lnTo>
                            <a:pt x="117484" y="102"/>
                          </a:lnTo>
                          <a:lnTo>
                            <a:pt x="116859" y="102"/>
                          </a:lnTo>
                          <a:lnTo>
                            <a:pt x="3147" y="102"/>
                          </a:lnTo>
                          <a:lnTo>
                            <a:pt x="3147" y="102"/>
                          </a:lnTo>
                          <a:lnTo>
                            <a:pt x="2515" y="102"/>
                          </a:lnTo>
                          <a:lnTo>
                            <a:pt x="1889" y="5025"/>
                          </a:lnTo>
                          <a:lnTo>
                            <a:pt x="1418" y="7589"/>
                          </a:lnTo>
                          <a:lnTo>
                            <a:pt x="947" y="15076"/>
                          </a:lnTo>
                          <a:lnTo>
                            <a:pt x="477" y="22564"/>
                          </a:lnTo>
                          <a:lnTo>
                            <a:pt x="315" y="30051"/>
                          </a:lnTo>
                          <a:lnTo>
                            <a:pt x="6" y="40000"/>
                          </a:lnTo>
                          <a:lnTo>
                            <a:pt x="6" y="50051"/>
                          </a:lnTo>
                          <a:lnTo>
                            <a:pt x="6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8" name="Shape 778"/>
                    <p:cNvSpPr/>
                    <p:nvPr/>
                  </p:nvSpPr>
                  <p:spPr>
                    <a:xfrm>
                      <a:off x="564675" y="1732300"/>
                      <a:ext cx="465200" cy="272174"/>
                    </a:xfrm>
                    <a:custGeom>
                      <a:pathLst>
                        <a:path extrusionOk="0" fill="none" h="120000" w="120000">
                          <a:moveTo>
                            <a:pt x="87014" y="79459"/>
                          </a:moveTo>
                          <a:lnTo>
                            <a:pt x="120000" y="120000"/>
                          </a:lnTo>
                          <a:lnTo>
                            <a:pt x="120000" y="120000"/>
                          </a:lnTo>
                          <a:lnTo>
                            <a:pt x="120000" y="119195"/>
                          </a:lnTo>
                          <a:lnTo>
                            <a:pt x="120000" y="0"/>
                          </a:lnTo>
                          <a:lnTo>
                            <a:pt x="60941" y="73022"/>
                          </a:lnTo>
                          <a:lnTo>
                            <a:pt x="60941" y="73022"/>
                          </a:lnTo>
                          <a:lnTo>
                            <a:pt x="60470" y="73551"/>
                          </a:lnTo>
                          <a:lnTo>
                            <a:pt x="60000" y="73551"/>
                          </a:lnTo>
                          <a:lnTo>
                            <a:pt x="60000" y="73551"/>
                          </a:lnTo>
                          <a:lnTo>
                            <a:pt x="59529" y="73551"/>
                          </a:lnTo>
                          <a:lnTo>
                            <a:pt x="59058" y="73022"/>
                          </a:lnTo>
                          <a:lnTo>
                            <a:pt x="6" y="0"/>
                          </a:lnTo>
                          <a:lnTo>
                            <a:pt x="6" y="119195"/>
                          </a:lnTo>
                          <a:lnTo>
                            <a:pt x="6" y="119195"/>
                          </a:lnTo>
                          <a:lnTo>
                            <a:pt x="6" y="120000"/>
                          </a:lnTo>
                          <a:lnTo>
                            <a:pt x="32985" y="7945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9" name="Shape 779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54" y="120000"/>
                          </a:lnTo>
                          <a:lnTo>
                            <a:pt x="1141" y="120000"/>
                          </a:lnTo>
                          <a:lnTo>
                            <a:pt x="118858" y="120000"/>
                          </a:lnTo>
                          <a:lnTo>
                            <a:pt x="118858" y="120000"/>
                          </a:lnTo>
                          <a:lnTo>
                            <a:pt x="119345" y="120000"/>
                          </a:lnTo>
                          <a:lnTo>
                            <a:pt x="119993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80" name="Shape 780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781" name="Shape 781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20000" w="120000">
                          <a:moveTo>
                            <a:pt x="94021" y="10665"/>
                          </a:moveTo>
                          <a:lnTo>
                            <a:pt x="94021" y="10665"/>
                          </a:lnTo>
                          <a:lnTo>
                            <a:pt x="90336" y="8150"/>
                          </a:lnTo>
                          <a:lnTo>
                            <a:pt x="86460" y="6208"/>
                          </a:lnTo>
                          <a:lnTo>
                            <a:pt x="82385" y="4274"/>
                          </a:lnTo>
                          <a:lnTo>
                            <a:pt x="78126" y="2722"/>
                          </a:lnTo>
                          <a:lnTo>
                            <a:pt x="73860" y="1559"/>
                          </a:lnTo>
                          <a:lnTo>
                            <a:pt x="69403" y="779"/>
                          </a:lnTo>
                          <a:lnTo>
                            <a:pt x="64747" y="198"/>
                          </a:lnTo>
                          <a:lnTo>
                            <a:pt x="60099" y="7"/>
                          </a:lnTo>
                          <a:lnTo>
                            <a:pt x="60099" y="7"/>
                          </a:lnTo>
                          <a:lnTo>
                            <a:pt x="56995" y="7"/>
                          </a:lnTo>
                          <a:lnTo>
                            <a:pt x="53891" y="397"/>
                          </a:lnTo>
                          <a:lnTo>
                            <a:pt x="50986" y="779"/>
                          </a:lnTo>
                          <a:lnTo>
                            <a:pt x="48081" y="1169"/>
                          </a:lnTo>
                          <a:lnTo>
                            <a:pt x="45168" y="1942"/>
                          </a:lnTo>
                          <a:lnTo>
                            <a:pt x="42263" y="2722"/>
                          </a:lnTo>
                          <a:lnTo>
                            <a:pt x="39548" y="3693"/>
                          </a:lnTo>
                          <a:lnTo>
                            <a:pt x="36834" y="4656"/>
                          </a:lnTo>
                          <a:lnTo>
                            <a:pt x="34120" y="5818"/>
                          </a:lnTo>
                          <a:lnTo>
                            <a:pt x="31597" y="7179"/>
                          </a:lnTo>
                          <a:lnTo>
                            <a:pt x="29082" y="8731"/>
                          </a:lnTo>
                          <a:lnTo>
                            <a:pt x="26559" y="10283"/>
                          </a:lnTo>
                          <a:lnTo>
                            <a:pt x="24235" y="11827"/>
                          </a:lnTo>
                          <a:lnTo>
                            <a:pt x="21911" y="13769"/>
                          </a:lnTo>
                          <a:lnTo>
                            <a:pt x="19778" y="15512"/>
                          </a:lnTo>
                          <a:lnTo>
                            <a:pt x="17645" y="17645"/>
                          </a:lnTo>
                          <a:lnTo>
                            <a:pt x="15703" y="19587"/>
                          </a:lnTo>
                          <a:lnTo>
                            <a:pt x="13769" y="21911"/>
                          </a:lnTo>
                          <a:lnTo>
                            <a:pt x="12018" y="24044"/>
                          </a:lnTo>
                          <a:lnTo>
                            <a:pt x="10275" y="26368"/>
                          </a:lnTo>
                          <a:lnTo>
                            <a:pt x="8723" y="28891"/>
                          </a:lnTo>
                          <a:lnTo>
                            <a:pt x="7370" y="31406"/>
                          </a:lnTo>
                          <a:lnTo>
                            <a:pt x="6009" y="33929"/>
                          </a:lnTo>
                          <a:lnTo>
                            <a:pt x="4847" y="36643"/>
                          </a:lnTo>
                          <a:lnTo>
                            <a:pt x="3685" y="39357"/>
                          </a:lnTo>
                          <a:lnTo>
                            <a:pt x="2714" y="42072"/>
                          </a:lnTo>
                          <a:lnTo>
                            <a:pt x="1942" y="44977"/>
                          </a:lnTo>
                          <a:lnTo>
                            <a:pt x="1361" y="47882"/>
                          </a:lnTo>
                          <a:lnTo>
                            <a:pt x="779" y="50795"/>
                          </a:lnTo>
                          <a:lnTo>
                            <a:pt x="389" y="53891"/>
                          </a:lnTo>
                          <a:lnTo>
                            <a:pt x="198" y="56804"/>
                          </a:lnTo>
                          <a:lnTo>
                            <a:pt x="0" y="59900"/>
                          </a:lnTo>
                          <a:lnTo>
                            <a:pt x="0" y="59900"/>
                          </a:lnTo>
                          <a:lnTo>
                            <a:pt x="198" y="63004"/>
                          </a:lnTo>
                          <a:lnTo>
                            <a:pt x="389" y="66108"/>
                          </a:lnTo>
                          <a:lnTo>
                            <a:pt x="779" y="69013"/>
                          </a:lnTo>
                          <a:lnTo>
                            <a:pt x="1361" y="72117"/>
                          </a:lnTo>
                          <a:lnTo>
                            <a:pt x="1942" y="75022"/>
                          </a:lnTo>
                          <a:lnTo>
                            <a:pt x="2714" y="77736"/>
                          </a:lnTo>
                          <a:lnTo>
                            <a:pt x="3685" y="80642"/>
                          </a:lnTo>
                          <a:lnTo>
                            <a:pt x="4847" y="83356"/>
                          </a:lnTo>
                          <a:lnTo>
                            <a:pt x="6009" y="85879"/>
                          </a:lnTo>
                          <a:lnTo>
                            <a:pt x="7370" y="88593"/>
                          </a:lnTo>
                          <a:lnTo>
                            <a:pt x="8723" y="91116"/>
                          </a:lnTo>
                          <a:lnTo>
                            <a:pt x="10275" y="93440"/>
                          </a:lnTo>
                          <a:lnTo>
                            <a:pt x="12018" y="95764"/>
                          </a:lnTo>
                          <a:lnTo>
                            <a:pt x="13769" y="98088"/>
                          </a:lnTo>
                          <a:lnTo>
                            <a:pt x="15703" y="100221"/>
                          </a:lnTo>
                          <a:lnTo>
                            <a:pt x="17645" y="102354"/>
                          </a:lnTo>
                          <a:lnTo>
                            <a:pt x="19778" y="104296"/>
                          </a:lnTo>
                          <a:lnTo>
                            <a:pt x="21911" y="106230"/>
                          </a:lnTo>
                          <a:lnTo>
                            <a:pt x="24235" y="107981"/>
                          </a:lnTo>
                          <a:lnTo>
                            <a:pt x="26559" y="109724"/>
                          </a:lnTo>
                          <a:lnTo>
                            <a:pt x="29082" y="111276"/>
                          </a:lnTo>
                          <a:lnTo>
                            <a:pt x="31597" y="112629"/>
                          </a:lnTo>
                          <a:lnTo>
                            <a:pt x="34120" y="113990"/>
                          </a:lnTo>
                          <a:lnTo>
                            <a:pt x="36834" y="115152"/>
                          </a:lnTo>
                          <a:lnTo>
                            <a:pt x="39548" y="116314"/>
                          </a:lnTo>
                          <a:lnTo>
                            <a:pt x="42263" y="117285"/>
                          </a:lnTo>
                          <a:lnTo>
                            <a:pt x="45168" y="118057"/>
                          </a:lnTo>
                          <a:lnTo>
                            <a:pt x="48081" y="118638"/>
                          </a:lnTo>
                          <a:lnTo>
                            <a:pt x="50986" y="119220"/>
                          </a:lnTo>
                          <a:lnTo>
                            <a:pt x="53891" y="119610"/>
                          </a:lnTo>
                          <a:lnTo>
                            <a:pt x="56995" y="119801"/>
                          </a:lnTo>
                          <a:lnTo>
                            <a:pt x="60099" y="120000"/>
                          </a:lnTo>
                          <a:lnTo>
                            <a:pt x="60099" y="120000"/>
                          </a:lnTo>
                          <a:lnTo>
                            <a:pt x="63195" y="119801"/>
                          </a:lnTo>
                          <a:lnTo>
                            <a:pt x="66108" y="119610"/>
                          </a:lnTo>
                          <a:lnTo>
                            <a:pt x="69204" y="119220"/>
                          </a:lnTo>
                          <a:lnTo>
                            <a:pt x="72117" y="118638"/>
                          </a:lnTo>
                          <a:lnTo>
                            <a:pt x="75022" y="118057"/>
                          </a:lnTo>
                          <a:lnTo>
                            <a:pt x="77927" y="117285"/>
                          </a:lnTo>
                          <a:lnTo>
                            <a:pt x="80642" y="116314"/>
                          </a:lnTo>
                          <a:lnTo>
                            <a:pt x="83356" y="115152"/>
                          </a:lnTo>
                          <a:lnTo>
                            <a:pt x="86070" y="113990"/>
                          </a:lnTo>
                          <a:lnTo>
                            <a:pt x="88593" y="112629"/>
                          </a:lnTo>
                          <a:lnTo>
                            <a:pt x="91108" y="111276"/>
                          </a:lnTo>
                          <a:lnTo>
                            <a:pt x="93631" y="109724"/>
                          </a:lnTo>
                          <a:lnTo>
                            <a:pt x="95955" y="107981"/>
                          </a:lnTo>
                          <a:lnTo>
                            <a:pt x="98279" y="106230"/>
                          </a:lnTo>
                          <a:lnTo>
                            <a:pt x="100412" y="104296"/>
                          </a:lnTo>
                          <a:lnTo>
                            <a:pt x="102545" y="102354"/>
                          </a:lnTo>
                          <a:lnTo>
                            <a:pt x="104487" y="100221"/>
                          </a:lnTo>
                          <a:lnTo>
                            <a:pt x="106421" y="98088"/>
                          </a:lnTo>
                          <a:lnTo>
                            <a:pt x="108172" y="95764"/>
                          </a:lnTo>
                          <a:lnTo>
                            <a:pt x="109716" y="93440"/>
                          </a:lnTo>
                          <a:lnTo>
                            <a:pt x="111268" y="91116"/>
                          </a:lnTo>
                          <a:lnTo>
                            <a:pt x="112820" y="88593"/>
                          </a:lnTo>
                          <a:lnTo>
                            <a:pt x="114181" y="85879"/>
                          </a:lnTo>
                          <a:lnTo>
                            <a:pt x="115343" y="83356"/>
                          </a:lnTo>
                          <a:lnTo>
                            <a:pt x="116306" y="80642"/>
                          </a:lnTo>
                          <a:lnTo>
                            <a:pt x="117277" y="77736"/>
                          </a:lnTo>
                          <a:lnTo>
                            <a:pt x="118248" y="75022"/>
                          </a:lnTo>
                          <a:lnTo>
                            <a:pt x="118830" y="72117"/>
                          </a:lnTo>
                          <a:lnTo>
                            <a:pt x="119411" y="69013"/>
                          </a:lnTo>
                          <a:lnTo>
                            <a:pt x="119801" y="66108"/>
                          </a:lnTo>
                          <a:lnTo>
                            <a:pt x="119992" y="63004"/>
                          </a:lnTo>
                          <a:lnTo>
                            <a:pt x="119992" y="59900"/>
                          </a:lnTo>
                          <a:lnTo>
                            <a:pt x="119992" y="59900"/>
                          </a:lnTo>
                          <a:lnTo>
                            <a:pt x="119801" y="55061"/>
                          </a:lnTo>
                          <a:lnTo>
                            <a:pt x="119220" y="50214"/>
                          </a:lnTo>
                          <a:lnTo>
                            <a:pt x="118248" y="45558"/>
                          </a:lnTo>
                          <a:lnTo>
                            <a:pt x="116895" y="41101"/>
                          </a:lnTo>
                          <a:lnTo>
                            <a:pt x="115343" y="36643"/>
                          </a:lnTo>
                          <a:lnTo>
                            <a:pt x="113401" y="32377"/>
                          </a:lnTo>
                          <a:lnTo>
                            <a:pt x="111077" y="28501"/>
                          </a:lnTo>
                          <a:lnTo>
                            <a:pt x="108363" y="24625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2" name="Shape 782"/>
                    <p:cNvSpPr/>
                    <p:nvPr/>
                  </p:nvSpPr>
                  <p:spPr>
                    <a:xfrm>
                      <a:off x="6009825" y="1727425"/>
                      <a:ext cx="279499" cy="279499"/>
                    </a:xfrm>
                    <a:custGeom>
                      <a:pathLst>
                        <a:path extrusionOk="0" fill="none" h="120000" w="120000">
                          <a:moveTo>
                            <a:pt x="109277" y="25620"/>
                          </a:moveTo>
                          <a:lnTo>
                            <a:pt x="109277" y="25620"/>
                          </a:lnTo>
                          <a:lnTo>
                            <a:pt x="111627" y="29280"/>
                          </a:lnTo>
                          <a:lnTo>
                            <a:pt x="113720" y="33198"/>
                          </a:lnTo>
                          <a:lnTo>
                            <a:pt x="115556" y="37384"/>
                          </a:lnTo>
                          <a:lnTo>
                            <a:pt x="117123" y="41570"/>
                          </a:lnTo>
                          <a:lnTo>
                            <a:pt x="118432" y="46014"/>
                          </a:lnTo>
                          <a:lnTo>
                            <a:pt x="119216" y="50457"/>
                          </a:lnTo>
                          <a:lnTo>
                            <a:pt x="119999" y="55159"/>
                          </a:lnTo>
                          <a:lnTo>
                            <a:pt x="119999" y="59860"/>
                          </a:lnTo>
                          <a:lnTo>
                            <a:pt x="119999" y="59860"/>
                          </a:lnTo>
                          <a:lnTo>
                            <a:pt x="119731" y="66139"/>
                          </a:lnTo>
                          <a:lnTo>
                            <a:pt x="118948" y="72150"/>
                          </a:lnTo>
                          <a:lnTo>
                            <a:pt x="117381" y="77645"/>
                          </a:lnTo>
                          <a:lnTo>
                            <a:pt x="115288" y="83388"/>
                          </a:lnTo>
                          <a:lnTo>
                            <a:pt x="112937" y="88626"/>
                          </a:lnTo>
                          <a:lnTo>
                            <a:pt x="109803" y="93327"/>
                          </a:lnTo>
                          <a:lnTo>
                            <a:pt x="106400" y="98028"/>
                          </a:lnTo>
                          <a:lnTo>
                            <a:pt x="102483" y="102214"/>
                          </a:lnTo>
                          <a:lnTo>
                            <a:pt x="98296" y="106132"/>
                          </a:lnTo>
                          <a:lnTo>
                            <a:pt x="93595" y="109534"/>
                          </a:lnTo>
                          <a:lnTo>
                            <a:pt x="88626" y="112669"/>
                          </a:lnTo>
                          <a:lnTo>
                            <a:pt x="83398" y="115288"/>
                          </a:lnTo>
                          <a:lnTo>
                            <a:pt x="77914" y="117112"/>
                          </a:lnTo>
                          <a:lnTo>
                            <a:pt x="72161" y="118679"/>
                          </a:lnTo>
                          <a:lnTo>
                            <a:pt x="66150" y="119731"/>
                          </a:lnTo>
                          <a:lnTo>
                            <a:pt x="60139" y="119989"/>
                          </a:lnTo>
                          <a:lnTo>
                            <a:pt x="60139" y="119989"/>
                          </a:lnTo>
                          <a:lnTo>
                            <a:pt x="53860" y="119731"/>
                          </a:lnTo>
                          <a:lnTo>
                            <a:pt x="48107" y="118679"/>
                          </a:lnTo>
                          <a:lnTo>
                            <a:pt x="42354" y="117112"/>
                          </a:lnTo>
                          <a:lnTo>
                            <a:pt x="36869" y="115288"/>
                          </a:lnTo>
                          <a:lnTo>
                            <a:pt x="31642" y="112669"/>
                          </a:lnTo>
                          <a:lnTo>
                            <a:pt x="26672" y="109534"/>
                          </a:lnTo>
                          <a:lnTo>
                            <a:pt x="21971" y="106132"/>
                          </a:lnTo>
                          <a:lnTo>
                            <a:pt x="17785" y="102214"/>
                          </a:lnTo>
                          <a:lnTo>
                            <a:pt x="13867" y="98028"/>
                          </a:lnTo>
                          <a:lnTo>
                            <a:pt x="10465" y="93327"/>
                          </a:lnTo>
                          <a:lnTo>
                            <a:pt x="7330" y="88626"/>
                          </a:lnTo>
                          <a:lnTo>
                            <a:pt x="4980" y="83388"/>
                          </a:lnTo>
                          <a:lnTo>
                            <a:pt x="2887" y="77645"/>
                          </a:lnTo>
                          <a:lnTo>
                            <a:pt x="1320" y="72150"/>
                          </a:lnTo>
                          <a:lnTo>
                            <a:pt x="536" y="66139"/>
                          </a:lnTo>
                          <a:lnTo>
                            <a:pt x="10" y="59860"/>
                          </a:lnTo>
                          <a:lnTo>
                            <a:pt x="10" y="59860"/>
                          </a:lnTo>
                          <a:lnTo>
                            <a:pt x="536" y="53849"/>
                          </a:lnTo>
                          <a:lnTo>
                            <a:pt x="1320" y="47838"/>
                          </a:lnTo>
                          <a:lnTo>
                            <a:pt x="2887" y="42085"/>
                          </a:lnTo>
                          <a:lnTo>
                            <a:pt x="4980" y="36601"/>
                          </a:lnTo>
                          <a:lnTo>
                            <a:pt x="7330" y="31373"/>
                          </a:lnTo>
                          <a:lnTo>
                            <a:pt x="10465" y="26404"/>
                          </a:lnTo>
                          <a:lnTo>
                            <a:pt x="13867" y="21960"/>
                          </a:lnTo>
                          <a:lnTo>
                            <a:pt x="17785" y="17516"/>
                          </a:lnTo>
                          <a:lnTo>
                            <a:pt x="21971" y="13599"/>
                          </a:lnTo>
                          <a:lnTo>
                            <a:pt x="26672" y="10196"/>
                          </a:lnTo>
                          <a:lnTo>
                            <a:pt x="31642" y="7320"/>
                          </a:lnTo>
                          <a:lnTo>
                            <a:pt x="36869" y="4711"/>
                          </a:lnTo>
                          <a:lnTo>
                            <a:pt x="42354" y="2618"/>
                          </a:lnTo>
                          <a:lnTo>
                            <a:pt x="48107" y="1309"/>
                          </a:lnTo>
                          <a:lnTo>
                            <a:pt x="53860" y="268"/>
                          </a:lnTo>
                          <a:lnTo>
                            <a:pt x="60139" y="0"/>
                          </a:lnTo>
                          <a:lnTo>
                            <a:pt x="60139" y="0"/>
                          </a:lnTo>
                          <a:lnTo>
                            <a:pt x="64840" y="268"/>
                          </a:lnTo>
                          <a:lnTo>
                            <a:pt x="69542" y="783"/>
                          </a:lnTo>
                          <a:lnTo>
                            <a:pt x="73985" y="1567"/>
                          </a:lnTo>
                          <a:lnTo>
                            <a:pt x="78429" y="2876"/>
                          </a:lnTo>
                          <a:lnTo>
                            <a:pt x="82615" y="4443"/>
                          </a:lnTo>
                          <a:lnTo>
                            <a:pt x="86801" y="6279"/>
                          </a:lnTo>
                          <a:lnTo>
                            <a:pt x="90719" y="8372"/>
                          </a:lnTo>
                          <a:lnTo>
                            <a:pt x="94379" y="1072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3" name="Shape 783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119149" y="49190"/>
                          </a:moveTo>
                          <a:lnTo>
                            <a:pt x="119149" y="49190"/>
                          </a:lnTo>
                          <a:lnTo>
                            <a:pt x="120000" y="59539"/>
                          </a:lnTo>
                          <a:lnTo>
                            <a:pt x="120000" y="59539"/>
                          </a:lnTo>
                          <a:lnTo>
                            <a:pt x="120000" y="65599"/>
                          </a:lnTo>
                          <a:lnTo>
                            <a:pt x="119149" y="71624"/>
                          </a:lnTo>
                          <a:lnTo>
                            <a:pt x="117412" y="77684"/>
                          </a:lnTo>
                          <a:lnTo>
                            <a:pt x="115676" y="82858"/>
                          </a:lnTo>
                          <a:lnTo>
                            <a:pt x="113089" y="88033"/>
                          </a:lnTo>
                          <a:lnTo>
                            <a:pt x="110502" y="93207"/>
                          </a:lnTo>
                          <a:lnTo>
                            <a:pt x="107064" y="98381"/>
                          </a:lnTo>
                          <a:lnTo>
                            <a:pt x="102740" y="102705"/>
                          </a:lnTo>
                          <a:lnTo>
                            <a:pt x="98417" y="106178"/>
                          </a:lnTo>
                          <a:lnTo>
                            <a:pt x="94093" y="109616"/>
                          </a:lnTo>
                          <a:lnTo>
                            <a:pt x="88919" y="113089"/>
                          </a:lnTo>
                          <a:lnTo>
                            <a:pt x="83744" y="114790"/>
                          </a:lnTo>
                          <a:lnTo>
                            <a:pt x="78570" y="117377"/>
                          </a:lnTo>
                          <a:lnTo>
                            <a:pt x="72510" y="118263"/>
                          </a:lnTo>
                          <a:lnTo>
                            <a:pt x="66485" y="119964"/>
                          </a:lnTo>
                          <a:lnTo>
                            <a:pt x="60460" y="119964"/>
                          </a:lnTo>
                          <a:lnTo>
                            <a:pt x="60460" y="119964"/>
                          </a:lnTo>
                          <a:lnTo>
                            <a:pt x="54400" y="119964"/>
                          </a:lnTo>
                          <a:lnTo>
                            <a:pt x="48375" y="118263"/>
                          </a:lnTo>
                          <a:lnTo>
                            <a:pt x="42315" y="117377"/>
                          </a:lnTo>
                          <a:lnTo>
                            <a:pt x="37141" y="114790"/>
                          </a:lnTo>
                          <a:lnTo>
                            <a:pt x="31966" y="113089"/>
                          </a:lnTo>
                          <a:lnTo>
                            <a:pt x="26792" y="109616"/>
                          </a:lnTo>
                          <a:lnTo>
                            <a:pt x="22468" y="106178"/>
                          </a:lnTo>
                          <a:lnTo>
                            <a:pt x="18145" y="102705"/>
                          </a:lnTo>
                          <a:lnTo>
                            <a:pt x="13821" y="98381"/>
                          </a:lnTo>
                          <a:lnTo>
                            <a:pt x="10383" y="93207"/>
                          </a:lnTo>
                          <a:lnTo>
                            <a:pt x="7796" y="88033"/>
                          </a:lnTo>
                          <a:lnTo>
                            <a:pt x="5209" y="82858"/>
                          </a:lnTo>
                          <a:lnTo>
                            <a:pt x="2622" y="77684"/>
                          </a:lnTo>
                          <a:lnTo>
                            <a:pt x="1736" y="71624"/>
                          </a:lnTo>
                          <a:lnTo>
                            <a:pt x="886" y="65599"/>
                          </a:lnTo>
                          <a:lnTo>
                            <a:pt x="35" y="59539"/>
                          </a:lnTo>
                          <a:lnTo>
                            <a:pt x="35" y="59539"/>
                          </a:lnTo>
                          <a:lnTo>
                            <a:pt x="886" y="53514"/>
                          </a:lnTo>
                          <a:lnTo>
                            <a:pt x="1736" y="47489"/>
                          </a:lnTo>
                          <a:lnTo>
                            <a:pt x="2622" y="42279"/>
                          </a:lnTo>
                          <a:lnTo>
                            <a:pt x="5209" y="36255"/>
                          </a:lnTo>
                          <a:lnTo>
                            <a:pt x="7796" y="31080"/>
                          </a:lnTo>
                          <a:lnTo>
                            <a:pt x="10383" y="25906"/>
                          </a:lnTo>
                          <a:lnTo>
                            <a:pt x="13821" y="21582"/>
                          </a:lnTo>
                          <a:lnTo>
                            <a:pt x="18145" y="17259"/>
                          </a:lnTo>
                          <a:lnTo>
                            <a:pt x="22468" y="13821"/>
                          </a:lnTo>
                          <a:lnTo>
                            <a:pt x="26792" y="10348"/>
                          </a:lnTo>
                          <a:lnTo>
                            <a:pt x="31966" y="6910"/>
                          </a:lnTo>
                          <a:lnTo>
                            <a:pt x="37141" y="4323"/>
                          </a:lnTo>
                          <a:lnTo>
                            <a:pt x="42315" y="2587"/>
                          </a:lnTo>
                          <a:lnTo>
                            <a:pt x="48375" y="850"/>
                          </a:lnTo>
                          <a:lnTo>
                            <a:pt x="54400" y="0"/>
                          </a:lnTo>
                          <a:lnTo>
                            <a:pt x="60460" y="0"/>
                          </a:lnTo>
                          <a:lnTo>
                            <a:pt x="60460" y="0"/>
                          </a:lnTo>
                          <a:lnTo>
                            <a:pt x="70809" y="85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4" name="Shape 784"/>
                    <p:cNvSpPr/>
                    <p:nvPr/>
                  </p:nvSpPr>
                  <p:spPr>
                    <a:xfrm>
                      <a:off x="6058550" y="1776125"/>
                      <a:ext cx="182074" cy="182074"/>
                    </a:xfrm>
                    <a:custGeom>
                      <a:pathLst>
                        <a:path extrusionOk="0" fill="none" h="120000" w="120000">
                          <a:moveTo>
                            <a:pt x="89485" y="7628"/>
                          </a:moveTo>
                          <a:lnTo>
                            <a:pt x="89485" y="7628"/>
                          </a:lnTo>
                          <a:lnTo>
                            <a:pt x="83075" y="4432"/>
                          </a:lnTo>
                          <a:lnTo>
                            <a:pt x="79467" y="3212"/>
                          </a:lnTo>
                          <a:lnTo>
                            <a:pt x="75842" y="2010"/>
                          </a:lnTo>
                          <a:lnTo>
                            <a:pt x="71838" y="1219"/>
                          </a:lnTo>
                          <a:lnTo>
                            <a:pt x="68230" y="411"/>
                          </a:lnTo>
                          <a:lnTo>
                            <a:pt x="64209" y="16"/>
                          </a:lnTo>
                          <a:lnTo>
                            <a:pt x="60205" y="16"/>
                          </a:lnTo>
                          <a:lnTo>
                            <a:pt x="60205" y="16"/>
                          </a:lnTo>
                          <a:lnTo>
                            <a:pt x="54175" y="411"/>
                          </a:lnTo>
                          <a:lnTo>
                            <a:pt x="48161" y="1219"/>
                          </a:lnTo>
                          <a:lnTo>
                            <a:pt x="42147" y="2422"/>
                          </a:lnTo>
                          <a:lnTo>
                            <a:pt x="36924" y="4827"/>
                          </a:lnTo>
                          <a:lnTo>
                            <a:pt x="31701" y="7233"/>
                          </a:lnTo>
                          <a:lnTo>
                            <a:pt x="26494" y="10034"/>
                          </a:lnTo>
                          <a:lnTo>
                            <a:pt x="22078" y="13659"/>
                          </a:lnTo>
                          <a:lnTo>
                            <a:pt x="17663" y="17663"/>
                          </a:lnTo>
                          <a:lnTo>
                            <a:pt x="13642" y="21683"/>
                          </a:lnTo>
                          <a:lnTo>
                            <a:pt x="10429" y="26494"/>
                          </a:lnTo>
                          <a:lnTo>
                            <a:pt x="7233" y="31305"/>
                          </a:lnTo>
                          <a:lnTo>
                            <a:pt x="4827" y="36528"/>
                          </a:lnTo>
                          <a:lnTo>
                            <a:pt x="2817" y="42147"/>
                          </a:lnTo>
                          <a:lnTo>
                            <a:pt x="1202" y="47766"/>
                          </a:lnTo>
                          <a:lnTo>
                            <a:pt x="411" y="53780"/>
                          </a:lnTo>
                          <a:lnTo>
                            <a:pt x="0" y="59794"/>
                          </a:lnTo>
                          <a:lnTo>
                            <a:pt x="0" y="59794"/>
                          </a:lnTo>
                          <a:lnTo>
                            <a:pt x="411" y="66219"/>
                          </a:lnTo>
                          <a:lnTo>
                            <a:pt x="1202" y="71838"/>
                          </a:lnTo>
                          <a:lnTo>
                            <a:pt x="2817" y="77852"/>
                          </a:lnTo>
                          <a:lnTo>
                            <a:pt x="4827" y="83471"/>
                          </a:lnTo>
                          <a:lnTo>
                            <a:pt x="7233" y="88694"/>
                          </a:lnTo>
                          <a:lnTo>
                            <a:pt x="10429" y="93505"/>
                          </a:lnTo>
                          <a:lnTo>
                            <a:pt x="13642" y="97921"/>
                          </a:lnTo>
                          <a:lnTo>
                            <a:pt x="17663" y="102336"/>
                          </a:lnTo>
                          <a:lnTo>
                            <a:pt x="22078" y="106357"/>
                          </a:lnTo>
                          <a:lnTo>
                            <a:pt x="26494" y="109570"/>
                          </a:lnTo>
                          <a:lnTo>
                            <a:pt x="31701" y="112766"/>
                          </a:lnTo>
                          <a:lnTo>
                            <a:pt x="36924" y="115172"/>
                          </a:lnTo>
                          <a:lnTo>
                            <a:pt x="42147" y="117182"/>
                          </a:lnTo>
                          <a:lnTo>
                            <a:pt x="48161" y="118797"/>
                          </a:lnTo>
                          <a:lnTo>
                            <a:pt x="54175" y="119588"/>
                          </a:lnTo>
                          <a:lnTo>
                            <a:pt x="60205" y="119999"/>
                          </a:lnTo>
                          <a:lnTo>
                            <a:pt x="60205" y="119999"/>
                          </a:lnTo>
                          <a:lnTo>
                            <a:pt x="66219" y="119588"/>
                          </a:lnTo>
                          <a:lnTo>
                            <a:pt x="72233" y="118797"/>
                          </a:lnTo>
                          <a:lnTo>
                            <a:pt x="77852" y="117182"/>
                          </a:lnTo>
                          <a:lnTo>
                            <a:pt x="83471" y="115172"/>
                          </a:lnTo>
                          <a:lnTo>
                            <a:pt x="88694" y="112766"/>
                          </a:lnTo>
                          <a:lnTo>
                            <a:pt x="93505" y="109570"/>
                          </a:lnTo>
                          <a:lnTo>
                            <a:pt x="98316" y="106357"/>
                          </a:lnTo>
                          <a:lnTo>
                            <a:pt x="102732" y="102336"/>
                          </a:lnTo>
                          <a:lnTo>
                            <a:pt x="106340" y="97921"/>
                          </a:lnTo>
                          <a:lnTo>
                            <a:pt x="109965" y="93505"/>
                          </a:lnTo>
                          <a:lnTo>
                            <a:pt x="112766" y="88694"/>
                          </a:lnTo>
                          <a:lnTo>
                            <a:pt x="115567" y="83471"/>
                          </a:lnTo>
                          <a:lnTo>
                            <a:pt x="117577" y="77852"/>
                          </a:lnTo>
                          <a:lnTo>
                            <a:pt x="118780" y="71838"/>
                          </a:lnTo>
                          <a:lnTo>
                            <a:pt x="119983" y="66219"/>
                          </a:lnTo>
                          <a:lnTo>
                            <a:pt x="119983" y="59794"/>
                          </a:lnTo>
                          <a:lnTo>
                            <a:pt x="119983" y="59794"/>
                          </a:lnTo>
                          <a:lnTo>
                            <a:pt x="119983" y="55790"/>
                          </a:lnTo>
                          <a:lnTo>
                            <a:pt x="119588" y="52181"/>
                          </a:lnTo>
                          <a:lnTo>
                            <a:pt x="119192" y="48161"/>
                          </a:lnTo>
                          <a:lnTo>
                            <a:pt x="117989" y="44553"/>
                          </a:lnTo>
                          <a:lnTo>
                            <a:pt x="117182" y="40944"/>
                          </a:lnTo>
                          <a:lnTo>
                            <a:pt x="115567" y="37336"/>
                          </a:lnTo>
                          <a:lnTo>
                            <a:pt x="112371" y="3051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5" name="Shape 785"/>
                    <p:cNvSpPr/>
                    <p:nvPr/>
                  </p:nvSpPr>
                  <p:spPr>
                    <a:xfrm>
                      <a:off x="5971475" y="2001400"/>
                      <a:ext cx="74924" cy="70675"/>
                    </a:xfrm>
                    <a:custGeom>
                      <a:pathLst>
                        <a:path extrusionOk="0" fill="none" h="120000" w="120000">
                          <a:moveTo>
                            <a:pt x="58538" y="42"/>
                          </a:moveTo>
                          <a:lnTo>
                            <a:pt x="11731" y="49663"/>
                          </a:lnTo>
                          <a:lnTo>
                            <a:pt x="11731" y="49663"/>
                          </a:lnTo>
                          <a:lnTo>
                            <a:pt x="6846" y="55861"/>
                          </a:lnTo>
                          <a:lnTo>
                            <a:pt x="2962" y="63119"/>
                          </a:lnTo>
                          <a:lnTo>
                            <a:pt x="1001" y="70336"/>
                          </a:lnTo>
                          <a:lnTo>
                            <a:pt x="40" y="78613"/>
                          </a:lnTo>
                          <a:lnTo>
                            <a:pt x="1001" y="86890"/>
                          </a:lnTo>
                          <a:lnTo>
                            <a:pt x="2962" y="94106"/>
                          </a:lnTo>
                          <a:lnTo>
                            <a:pt x="6846" y="101365"/>
                          </a:lnTo>
                          <a:lnTo>
                            <a:pt x="11731" y="107562"/>
                          </a:lnTo>
                          <a:lnTo>
                            <a:pt x="11731" y="107562"/>
                          </a:lnTo>
                          <a:lnTo>
                            <a:pt x="17577" y="112741"/>
                          </a:lnTo>
                          <a:lnTo>
                            <a:pt x="24384" y="116858"/>
                          </a:lnTo>
                          <a:lnTo>
                            <a:pt x="32192" y="118938"/>
                          </a:lnTo>
                          <a:lnTo>
                            <a:pt x="39039" y="119957"/>
                          </a:lnTo>
                          <a:lnTo>
                            <a:pt x="39039" y="119957"/>
                          </a:lnTo>
                          <a:lnTo>
                            <a:pt x="46846" y="118938"/>
                          </a:lnTo>
                          <a:lnTo>
                            <a:pt x="53653" y="116858"/>
                          </a:lnTo>
                          <a:lnTo>
                            <a:pt x="60500" y="112741"/>
                          </a:lnTo>
                          <a:lnTo>
                            <a:pt x="67307" y="107562"/>
                          </a:lnTo>
                          <a:lnTo>
                            <a:pt x="114114" y="57941"/>
                          </a:lnTo>
                          <a:lnTo>
                            <a:pt x="114114" y="57941"/>
                          </a:lnTo>
                          <a:lnTo>
                            <a:pt x="119959" y="506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6" name="Shape 786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120000" w="120000">
                          <a:moveTo>
                            <a:pt x="40" y="50682"/>
                          </a:moveTo>
                          <a:lnTo>
                            <a:pt x="40" y="50682"/>
                          </a:lnTo>
                          <a:lnTo>
                            <a:pt x="4964" y="57941"/>
                          </a:lnTo>
                          <a:lnTo>
                            <a:pt x="53118" y="107562"/>
                          </a:lnTo>
                          <a:lnTo>
                            <a:pt x="53118" y="107562"/>
                          </a:lnTo>
                          <a:lnTo>
                            <a:pt x="59011" y="112741"/>
                          </a:lnTo>
                          <a:lnTo>
                            <a:pt x="65913" y="116858"/>
                          </a:lnTo>
                          <a:lnTo>
                            <a:pt x="73743" y="118938"/>
                          </a:lnTo>
                          <a:lnTo>
                            <a:pt x="80645" y="119957"/>
                          </a:lnTo>
                          <a:lnTo>
                            <a:pt x="80645" y="119957"/>
                          </a:lnTo>
                          <a:lnTo>
                            <a:pt x="88516" y="118938"/>
                          </a:lnTo>
                          <a:lnTo>
                            <a:pt x="95378" y="116858"/>
                          </a:lnTo>
                          <a:lnTo>
                            <a:pt x="102280" y="112741"/>
                          </a:lnTo>
                          <a:lnTo>
                            <a:pt x="109142" y="107562"/>
                          </a:lnTo>
                          <a:lnTo>
                            <a:pt x="109142" y="107562"/>
                          </a:lnTo>
                          <a:lnTo>
                            <a:pt x="114066" y="101365"/>
                          </a:lnTo>
                          <a:lnTo>
                            <a:pt x="117981" y="94106"/>
                          </a:lnTo>
                          <a:lnTo>
                            <a:pt x="119959" y="86890"/>
                          </a:lnTo>
                          <a:lnTo>
                            <a:pt x="119959" y="78613"/>
                          </a:lnTo>
                          <a:lnTo>
                            <a:pt x="119959" y="70336"/>
                          </a:lnTo>
                          <a:lnTo>
                            <a:pt x="117981" y="63119"/>
                          </a:lnTo>
                          <a:lnTo>
                            <a:pt x="114066" y="55861"/>
                          </a:lnTo>
                          <a:lnTo>
                            <a:pt x="109142" y="49663"/>
                          </a:lnTo>
                          <a:lnTo>
                            <a:pt x="61957" y="4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7" name="Shape 787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20000" w="120000">
                          <a:moveTo>
                            <a:pt x="116209" y="28359"/>
                          </a:moveTo>
                          <a:lnTo>
                            <a:pt x="103689" y="26067"/>
                          </a:lnTo>
                          <a:lnTo>
                            <a:pt x="115922" y="14038"/>
                          </a:lnTo>
                          <a:lnTo>
                            <a:pt x="115922" y="14038"/>
                          </a:lnTo>
                          <a:lnTo>
                            <a:pt x="116795" y="13180"/>
                          </a:lnTo>
                          <a:lnTo>
                            <a:pt x="117369" y="12039"/>
                          </a:lnTo>
                          <a:lnTo>
                            <a:pt x="117668" y="11181"/>
                          </a:lnTo>
                          <a:lnTo>
                            <a:pt x="117668" y="10029"/>
                          </a:lnTo>
                          <a:lnTo>
                            <a:pt x="117668" y="8888"/>
                          </a:lnTo>
                          <a:lnTo>
                            <a:pt x="117369" y="7736"/>
                          </a:lnTo>
                          <a:lnTo>
                            <a:pt x="116795" y="6878"/>
                          </a:lnTo>
                          <a:lnTo>
                            <a:pt x="115922" y="6019"/>
                          </a:lnTo>
                          <a:lnTo>
                            <a:pt x="115922" y="6019"/>
                          </a:lnTo>
                          <a:lnTo>
                            <a:pt x="115049" y="5161"/>
                          </a:lnTo>
                          <a:lnTo>
                            <a:pt x="114176" y="4597"/>
                          </a:lnTo>
                          <a:lnTo>
                            <a:pt x="113004" y="4303"/>
                          </a:lnTo>
                          <a:lnTo>
                            <a:pt x="111844" y="4303"/>
                          </a:lnTo>
                          <a:lnTo>
                            <a:pt x="110672" y="4303"/>
                          </a:lnTo>
                          <a:lnTo>
                            <a:pt x="109799" y="4597"/>
                          </a:lnTo>
                          <a:lnTo>
                            <a:pt x="108639" y="5161"/>
                          </a:lnTo>
                          <a:lnTo>
                            <a:pt x="107766" y="6019"/>
                          </a:lnTo>
                          <a:lnTo>
                            <a:pt x="94074" y="19482"/>
                          </a:lnTo>
                          <a:lnTo>
                            <a:pt x="94074" y="19482"/>
                          </a:lnTo>
                          <a:lnTo>
                            <a:pt x="93488" y="17483"/>
                          </a:lnTo>
                          <a:lnTo>
                            <a:pt x="90869" y="3727"/>
                          </a:lnTo>
                          <a:lnTo>
                            <a:pt x="90869" y="3727"/>
                          </a:lnTo>
                          <a:lnTo>
                            <a:pt x="90582" y="2304"/>
                          </a:lnTo>
                          <a:lnTo>
                            <a:pt x="89997" y="1152"/>
                          </a:lnTo>
                          <a:lnTo>
                            <a:pt x="89411" y="587"/>
                          </a:lnTo>
                          <a:lnTo>
                            <a:pt x="88538" y="11"/>
                          </a:lnTo>
                          <a:lnTo>
                            <a:pt x="87665" y="11"/>
                          </a:lnTo>
                          <a:lnTo>
                            <a:pt x="86505" y="293"/>
                          </a:lnTo>
                          <a:lnTo>
                            <a:pt x="85632" y="870"/>
                          </a:lnTo>
                          <a:lnTo>
                            <a:pt x="84460" y="1728"/>
                          </a:lnTo>
                          <a:lnTo>
                            <a:pt x="64956" y="20623"/>
                          </a:lnTo>
                          <a:lnTo>
                            <a:pt x="64956" y="20623"/>
                          </a:lnTo>
                          <a:lnTo>
                            <a:pt x="64071" y="21775"/>
                          </a:lnTo>
                          <a:lnTo>
                            <a:pt x="63198" y="23209"/>
                          </a:lnTo>
                          <a:lnTo>
                            <a:pt x="62325" y="24926"/>
                          </a:lnTo>
                          <a:lnTo>
                            <a:pt x="61751" y="26360"/>
                          </a:lnTo>
                          <a:lnTo>
                            <a:pt x="61452" y="28077"/>
                          </a:lnTo>
                          <a:lnTo>
                            <a:pt x="61165" y="29794"/>
                          </a:lnTo>
                          <a:lnTo>
                            <a:pt x="61165" y="31510"/>
                          </a:lnTo>
                          <a:lnTo>
                            <a:pt x="61165" y="32945"/>
                          </a:lnTo>
                          <a:lnTo>
                            <a:pt x="63784" y="46690"/>
                          </a:lnTo>
                          <a:lnTo>
                            <a:pt x="63784" y="46690"/>
                          </a:lnTo>
                          <a:lnTo>
                            <a:pt x="64370" y="48689"/>
                          </a:lnTo>
                          <a:lnTo>
                            <a:pt x="1757" y="110264"/>
                          </a:lnTo>
                          <a:lnTo>
                            <a:pt x="1757" y="110264"/>
                          </a:lnTo>
                          <a:lnTo>
                            <a:pt x="872" y="111122"/>
                          </a:lnTo>
                          <a:lnTo>
                            <a:pt x="298" y="112263"/>
                          </a:lnTo>
                          <a:lnTo>
                            <a:pt x="0" y="113403"/>
                          </a:lnTo>
                          <a:lnTo>
                            <a:pt x="0" y="114262"/>
                          </a:lnTo>
                          <a:lnTo>
                            <a:pt x="0" y="115414"/>
                          </a:lnTo>
                          <a:lnTo>
                            <a:pt x="298" y="116554"/>
                          </a:lnTo>
                          <a:lnTo>
                            <a:pt x="872" y="117413"/>
                          </a:lnTo>
                          <a:lnTo>
                            <a:pt x="1757" y="118271"/>
                          </a:lnTo>
                          <a:lnTo>
                            <a:pt x="1757" y="118271"/>
                          </a:lnTo>
                          <a:lnTo>
                            <a:pt x="2630" y="119141"/>
                          </a:lnTo>
                          <a:lnTo>
                            <a:pt x="3503" y="119706"/>
                          </a:lnTo>
                          <a:lnTo>
                            <a:pt x="4663" y="120000"/>
                          </a:lnTo>
                          <a:lnTo>
                            <a:pt x="5835" y="120000"/>
                          </a:lnTo>
                          <a:lnTo>
                            <a:pt x="5835" y="120000"/>
                          </a:lnTo>
                          <a:lnTo>
                            <a:pt x="6995" y="120000"/>
                          </a:lnTo>
                          <a:lnTo>
                            <a:pt x="7868" y="119706"/>
                          </a:lnTo>
                          <a:lnTo>
                            <a:pt x="9028" y="119141"/>
                          </a:lnTo>
                          <a:lnTo>
                            <a:pt x="9901" y="118271"/>
                          </a:lnTo>
                          <a:lnTo>
                            <a:pt x="73985" y="55567"/>
                          </a:lnTo>
                          <a:lnTo>
                            <a:pt x="86505" y="57566"/>
                          </a:lnTo>
                          <a:lnTo>
                            <a:pt x="86505" y="57566"/>
                          </a:lnTo>
                          <a:lnTo>
                            <a:pt x="87964" y="57860"/>
                          </a:lnTo>
                          <a:lnTo>
                            <a:pt x="89710" y="57860"/>
                          </a:lnTo>
                          <a:lnTo>
                            <a:pt x="91168" y="57566"/>
                          </a:lnTo>
                          <a:lnTo>
                            <a:pt x="92914" y="57001"/>
                          </a:lnTo>
                          <a:lnTo>
                            <a:pt x="94660" y="56425"/>
                          </a:lnTo>
                          <a:lnTo>
                            <a:pt x="96119" y="55849"/>
                          </a:lnTo>
                          <a:lnTo>
                            <a:pt x="97566" y="54991"/>
                          </a:lnTo>
                          <a:lnTo>
                            <a:pt x="98738" y="53850"/>
                          </a:lnTo>
                          <a:lnTo>
                            <a:pt x="118254" y="34661"/>
                          </a:lnTo>
                          <a:lnTo>
                            <a:pt x="118254" y="34661"/>
                          </a:lnTo>
                          <a:lnTo>
                            <a:pt x="119127" y="33803"/>
                          </a:lnTo>
                          <a:lnTo>
                            <a:pt x="119701" y="32651"/>
                          </a:lnTo>
                          <a:lnTo>
                            <a:pt x="120000" y="31793"/>
                          </a:lnTo>
                          <a:lnTo>
                            <a:pt x="119701" y="30652"/>
                          </a:lnTo>
                          <a:lnTo>
                            <a:pt x="119414" y="30076"/>
                          </a:lnTo>
                          <a:lnTo>
                            <a:pt x="118541" y="29218"/>
                          </a:lnTo>
                          <a:lnTo>
                            <a:pt x="117369" y="28641"/>
                          </a:lnTo>
                          <a:lnTo>
                            <a:pt x="116209" y="28359"/>
                          </a:lnTo>
                          <a:lnTo>
                            <a:pt x="116209" y="283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88" name="Shape 788"/>
                  <p:cNvGrpSpPr/>
                  <p:nvPr/>
                </p:nvGrpSpPr>
                <p:grpSpPr>
                  <a:xfrm>
                    <a:off x="2787179" y="1056516"/>
                    <a:ext cx="435021" cy="323444"/>
                    <a:chOff x="5247525" y="3007275"/>
                    <a:chExt cx="517574" cy="384824"/>
                  </a:xfrm>
                </p:grpSpPr>
                <p:sp>
                  <p:nvSpPr>
                    <p:cNvPr id="789" name="Shape 789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20000" w="120000">
                          <a:moveTo>
                            <a:pt x="114557" y="49630"/>
                          </a:moveTo>
                          <a:lnTo>
                            <a:pt x="101986" y="48374"/>
                          </a:lnTo>
                          <a:lnTo>
                            <a:pt x="101986" y="48374"/>
                          </a:lnTo>
                          <a:lnTo>
                            <a:pt x="101358" y="45864"/>
                          </a:lnTo>
                          <a:lnTo>
                            <a:pt x="100318" y="43353"/>
                          </a:lnTo>
                          <a:lnTo>
                            <a:pt x="99269" y="40842"/>
                          </a:lnTo>
                          <a:lnTo>
                            <a:pt x="98013" y="38538"/>
                          </a:lnTo>
                          <a:lnTo>
                            <a:pt x="105760" y="28693"/>
                          </a:lnTo>
                          <a:lnTo>
                            <a:pt x="105760" y="28693"/>
                          </a:lnTo>
                          <a:lnTo>
                            <a:pt x="106388" y="27858"/>
                          </a:lnTo>
                          <a:lnTo>
                            <a:pt x="106809" y="26809"/>
                          </a:lnTo>
                          <a:lnTo>
                            <a:pt x="107016" y="25760"/>
                          </a:lnTo>
                          <a:lnTo>
                            <a:pt x="107016" y="24505"/>
                          </a:lnTo>
                          <a:lnTo>
                            <a:pt x="106809" y="23456"/>
                          </a:lnTo>
                          <a:lnTo>
                            <a:pt x="106595" y="22407"/>
                          </a:lnTo>
                          <a:lnTo>
                            <a:pt x="105967" y="21367"/>
                          </a:lnTo>
                          <a:lnTo>
                            <a:pt x="105339" y="20524"/>
                          </a:lnTo>
                          <a:lnTo>
                            <a:pt x="99475" y="14660"/>
                          </a:lnTo>
                          <a:lnTo>
                            <a:pt x="99475" y="14660"/>
                          </a:lnTo>
                          <a:lnTo>
                            <a:pt x="98641" y="14032"/>
                          </a:lnTo>
                          <a:lnTo>
                            <a:pt x="97592" y="13404"/>
                          </a:lnTo>
                          <a:lnTo>
                            <a:pt x="96543" y="12983"/>
                          </a:lnTo>
                          <a:lnTo>
                            <a:pt x="95494" y="12983"/>
                          </a:lnTo>
                          <a:lnTo>
                            <a:pt x="94239" y="12983"/>
                          </a:lnTo>
                          <a:lnTo>
                            <a:pt x="93190" y="13198"/>
                          </a:lnTo>
                          <a:lnTo>
                            <a:pt x="92149" y="13611"/>
                          </a:lnTo>
                          <a:lnTo>
                            <a:pt x="91306" y="14239"/>
                          </a:lnTo>
                          <a:lnTo>
                            <a:pt x="81470" y="21994"/>
                          </a:lnTo>
                          <a:lnTo>
                            <a:pt x="81470" y="21994"/>
                          </a:lnTo>
                          <a:lnTo>
                            <a:pt x="79165" y="20730"/>
                          </a:lnTo>
                          <a:lnTo>
                            <a:pt x="76646" y="19690"/>
                          </a:lnTo>
                          <a:lnTo>
                            <a:pt x="74135" y="18641"/>
                          </a:lnTo>
                          <a:lnTo>
                            <a:pt x="71625" y="17798"/>
                          </a:lnTo>
                          <a:lnTo>
                            <a:pt x="70154" y="5451"/>
                          </a:lnTo>
                          <a:lnTo>
                            <a:pt x="70154" y="5451"/>
                          </a:lnTo>
                          <a:lnTo>
                            <a:pt x="69948" y="4402"/>
                          </a:lnTo>
                          <a:lnTo>
                            <a:pt x="69527" y="3353"/>
                          </a:lnTo>
                          <a:lnTo>
                            <a:pt x="68899" y="2519"/>
                          </a:lnTo>
                          <a:lnTo>
                            <a:pt x="68271" y="1676"/>
                          </a:lnTo>
                          <a:lnTo>
                            <a:pt x="67222" y="1049"/>
                          </a:lnTo>
                          <a:lnTo>
                            <a:pt x="66388" y="421"/>
                          </a:lnTo>
                          <a:lnTo>
                            <a:pt x="65133" y="214"/>
                          </a:lnTo>
                          <a:lnTo>
                            <a:pt x="64084" y="0"/>
                          </a:lnTo>
                          <a:lnTo>
                            <a:pt x="55709" y="0"/>
                          </a:lnTo>
                          <a:lnTo>
                            <a:pt x="55709" y="0"/>
                          </a:lnTo>
                          <a:lnTo>
                            <a:pt x="54660" y="214"/>
                          </a:lnTo>
                          <a:lnTo>
                            <a:pt x="53611" y="421"/>
                          </a:lnTo>
                          <a:lnTo>
                            <a:pt x="52570" y="1049"/>
                          </a:lnTo>
                          <a:lnTo>
                            <a:pt x="51728" y="1676"/>
                          </a:lnTo>
                          <a:lnTo>
                            <a:pt x="50894" y="2519"/>
                          </a:lnTo>
                          <a:lnTo>
                            <a:pt x="50266" y="3353"/>
                          </a:lnTo>
                          <a:lnTo>
                            <a:pt x="49845" y="4402"/>
                          </a:lnTo>
                          <a:lnTo>
                            <a:pt x="49638" y="5451"/>
                          </a:lnTo>
                          <a:lnTo>
                            <a:pt x="48168" y="17798"/>
                          </a:lnTo>
                          <a:lnTo>
                            <a:pt x="48168" y="17798"/>
                          </a:lnTo>
                          <a:lnTo>
                            <a:pt x="45657" y="18641"/>
                          </a:lnTo>
                          <a:lnTo>
                            <a:pt x="43147" y="19690"/>
                          </a:lnTo>
                          <a:lnTo>
                            <a:pt x="40842" y="20730"/>
                          </a:lnTo>
                          <a:lnTo>
                            <a:pt x="38538" y="21994"/>
                          </a:lnTo>
                          <a:lnTo>
                            <a:pt x="28693" y="14239"/>
                          </a:lnTo>
                          <a:lnTo>
                            <a:pt x="28693" y="14239"/>
                          </a:lnTo>
                          <a:lnTo>
                            <a:pt x="27644" y="13611"/>
                          </a:lnTo>
                          <a:lnTo>
                            <a:pt x="26603" y="13198"/>
                          </a:lnTo>
                          <a:lnTo>
                            <a:pt x="25554" y="12983"/>
                          </a:lnTo>
                          <a:lnTo>
                            <a:pt x="24505" y="12983"/>
                          </a:lnTo>
                          <a:lnTo>
                            <a:pt x="23456" y="12983"/>
                          </a:lnTo>
                          <a:lnTo>
                            <a:pt x="22201" y="13404"/>
                          </a:lnTo>
                          <a:lnTo>
                            <a:pt x="21367" y="14032"/>
                          </a:lnTo>
                          <a:lnTo>
                            <a:pt x="20524" y="14660"/>
                          </a:lnTo>
                          <a:lnTo>
                            <a:pt x="14660" y="20524"/>
                          </a:lnTo>
                          <a:lnTo>
                            <a:pt x="14660" y="20524"/>
                          </a:lnTo>
                          <a:lnTo>
                            <a:pt x="13826" y="21367"/>
                          </a:lnTo>
                          <a:lnTo>
                            <a:pt x="13404" y="22407"/>
                          </a:lnTo>
                          <a:lnTo>
                            <a:pt x="12992" y="23456"/>
                          </a:lnTo>
                          <a:lnTo>
                            <a:pt x="12777" y="24505"/>
                          </a:lnTo>
                          <a:lnTo>
                            <a:pt x="12777" y="25760"/>
                          </a:lnTo>
                          <a:lnTo>
                            <a:pt x="12992" y="26809"/>
                          </a:lnTo>
                          <a:lnTo>
                            <a:pt x="13404" y="27858"/>
                          </a:lnTo>
                          <a:lnTo>
                            <a:pt x="14032" y="28693"/>
                          </a:lnTo>
                          <a:lnTo>
                            <a:pt x="21779" y="38538"/>
                          </a:lnTo>
                          <a:lnTo>
                            <a:pt x="21779" y="38538"/>
                          </a:lnTo>
                          <a:lnTo>
                            <a:pt x="20524" y="40842"/>
                          </a:lnTo>
                          <a:lnTo>
                            <a:pt x="19484" y="43353"/>
                          </a:lnTo>
                          <a:lnTo>
                            <a:pt x="18641" y="45864"/>
                          </a:lnTo>
                          <a:lnTo>
                            <a:pt x="17807" y="48374"/>
                          </a:lnTo>
                          <a:lnTo>
                            <a:pt x="5451" y="49630"/>
                          </a:lnTo>
                          <a:lnTo>
                            <a:pt x="5451" y="49630"/>
                          </a:lnTo>
                          <a:lnTo>
                            <a:pt x="4402" y="50051"/>
                          </a:lnTo>
                          <a:lnTo>
                            <a:pt x="3353" y="50472"/>
                          </a:lnTo>
                          <a:lnTo>
                            <a:pt x="2304" y="51100"/>
                          </a:lnTo>
                          <a:lnTo>
                            <a:pt x="1470" y="51728"/>
                          </a:lnTo>
                          <a:lnTo>
                            <a:pt x="842" y="52777"/>
                          </a:lnTo>
                          <a:lnTo>
                            <a:pt x="421" y="53611"/>
                          </a:lnTo>
                          <a:lnTo>
                            <a:pt x="8" y="54866"/>
                          </a:lnTo>
                          <a:lnTo>
                            <a:pt x="8" y="55915"/>
                          </a:lnTo>
                          <a:lnTo>
                            <a:pt x="8" y="64084"/>
                          </a:lnTo>
                          <a:lnTo>
                            <a:pt x="8" y="64084"/>
                          </a:lnTo>
                          <a:lnTo>
                            <a:pt x="8" y="65339"/>
                          </a:lnTo>
                          <a:lnTo>
                            <a:pt x="421" y="66388"/>
                          </a:lnTo>
                          <a:lnTo>
                            <a:pt x="842" y="67437"/>
                          </a:lnTo>
                          <a:lnTo>
                            <a:pt x="1470" y="68271"/>
                          </a:lnTo>
                          <a:lnTo>
                            <a:pt x="2304" y="69105"/>
                          </a:lnTo>
                          <a:lnTo>
                            <a:pt x="3353" y="69742"/>
                          </a:lnTo>
                          <a:lnTo>
                            <a:pt x="4402" y="70154"/>
                          </a:lnTo>
                          <a:lnTo>
                            <a:pt x="5451" y="70369"/>
                          </a:lnTo>
                          <a:lnTo>
                            <a:pt x="17807" y="71831"/>
                          </a:lnTo>
                          <a:lnTo>
                            <a:pt x="17807" y="71831"/>
                          </a:lnTo>
                          <a:lnTo>
                            <a:pt x="18641" y="74342"/>
                          </a:lnTo>
                          <a:lnTo>
                            <a:pt x="19484" y="76646"/>
                          </a:lnTo>
                          <a:lnTo>
                            <a:pt x="20524" y="79157"/>
                          </a:lnTo>
                          <a:lnTo>
                            <a:pt x="21779" y="81461"/>
                          </a:lnTo>
                          <a:lnTo>
                            <a:pt x="14032" y="91306"/>
                          </a:lnTo>
                          <a:lnTo>
                            <a:pt x="14032" y="91306"/>
                          </a:lnTo>
                          <a:lnTo>
                            <a:pt x="13404" y="92355"/>
                          </a:lnTo>
                          <a:lnTo>
                            <a:pt x="12992" y="93404"/>
                          </a:lnTo>
                          <a:lnTo>
                            <a:pt x="12777" y="94445"/>
                          </a:lnTo>
                          <a:lnTo>
                            <a:pt x="12777" y="95494"/>
                          </a:lnTo>
                          <a:lnTo>
                            <a:pt x="12992" y="96543"/>
                          </a:lnTo>
                          <a:lnTo>
                            <a:pt x="13404" y="97592"/>
                          </a:lnTo>
                          <a:lnTo>
                            <a:pt x="13826" y="98641"/>
                          </a:lnTo>
                          <a:lnTo>
                            <a:pt x="14660" y="99475"/>
                          </a:lnTo>
                          <a:lnTo>
                            <a:pt x="20524" y="105339"/>
                          </a:lnTo>
                          <a:lnTo>
                            <a:pt x="20524" y="105339"/>
                          </a:lnTo>
                          <a:lnTo>
                            <a:pt x="21367" y="106173"/>
                          </a:lnTo>
                          <a:lnTo>
                            <a:pt x="22201" y="106595"/>
                          </a:lnTo>
                          <a:lnTo>
                            <a:pt x="23456" y="107016"/>
                          </a:lnTo>
                          <a:lnTo>
                            <a:pt x="24505" y="107222"/>
                          </a:lnTo>
                          <a:lnTo>
                            <a:pt x="25554" y="107222"/>
                          </a:lnTo>
                          <a:lnTo>
                            <a:pt x="26603" y="106801"/>
                          </a:lnTo>
                          <a:lnTo>
                            <a:pt x="27644" y="106388"/>
                          </a:lnTo>
                          <a:lnTo>
                            <a:pt x="28693" y="105967"/>
                          </a:lnTo>
                          <a:lnTo>
                            <a:pt x="38538" y="98220"/>
                          </a:lnTo>
                          <a:lnTo>
                            <a:pt x="38538" y="98220"/>
                          </a:lnTo>
                          <a:lnTo>
                            <a:pt x="40842" y="99269"/>
                          </a:lnTo>
                          <a:lnTo>
                            <a:pt x="43147" y="100524"/>
                          </a:lnTo>
                          <a:lnTo>
                            <a:pt x="45657" y="101358"/>
                          </a:lnTo>
                          <a:lnTo>
                            <a:pt x="48168" y="102201"/>
                          </a:lnTo>
                          <a:lnTo>
                            <a:pt x="49638" y="114548"/>
                          </a:lnTo>
                          <a:lnTo>
                            <a:pt x="49638" y="114548"/>
                          </a:lnTo>
                          <a:lnTo>
                            <a:pt x="49845" y="115597"/>
                          </a:lnTo>
                          <a:lnTo>
                            <a:pt x="50266" y="116646"/>
                          </a:lnTo>
                          <a:lnTo>
                            <a:pt x="50894" y="117695"/>
                          </a:lnTo>
                          <a:lnTo>
                            <a:pt x="51728" y="118529"/>
                          </a:lnTo>
                          <a:lnTo>
                            <a:pt x="52570" y="119157"/>
                          </a:lnTo>
                          <a:lnTo>
                            <a:pt x="53611" y="119578"/>
                          </a:lnTo>
                          <a:lnTo>
                            <a:pt x="54660" y="120000"/>
                          </a:lnTo>
                          <a:lnTo>
                            <a:pt x="55709" y="120000"/>
                          </a:lnTo>
                          <a:lnTo>
                            <a:pt x="64084" y="120000"/>
                          </a:lnTo>
                          <a:lnTo>
                            <a:pt x="64084" y="120000"/>
                          </a:lnTo>
                          <a:lnTo>
                            <a:pt x="65133" y="120000"/>
                          </a:lnTo>
                          <a:lnTo>
                            <a:pt x="66388" y="119578"/>
                          </a:lnTo>
                          <a:lnTo>
                            <a:pt x="67222" y="119157"/>
                          </a:lnTo>
                          <a:lnTo>
                            <a:pt x="68271" y="118529"/>
                          </a:lnTo>
                          <a:lnTo>
                            <a:pt x="68899" y="117695"/>
                          </a:lnTo>
                          <a:lnTo>
                            <a:pt x="69527" y="116646"/>
                          </a:lnTo>
                          <a:lnTo>
                            <a:pt x="69948" y="115597"/>
                          </a:lnTo>
                          <a:lnTo>
                            <a:pt x="70154" y="114548"/>
                          </a:lnTo>
                          <a:lnTo>
                            <a:pt x="71625" y="102201"/>
                          </a:lnTo>
                          <a:lnTo>
                            <a:pt x="71625" y="102201"/>
                          </a:lnTo>
                          <a:lnTo>
                            <a:pt x="74135" y="101358"/>
                          </a:lnTo>
                          <a:lnTo>
                            <a:pt x="76646" y="100524"/>
                          </a:lnTo>
                          <a:lnTo>
                            <a:pt x="79165" y="99269"/>
                          </a:lnTo>
                          <a:lnTo>
                            <a:pt x="81470" y="98220"/>
                          </a:lnTo>
                          <a:lnTo>
                            <a:pt x="91306" y="105967"/>
                          </a:lnTo>
                          <a:lnTo>
                            <a:pt x="91306" y="105967"/>
                          </a:lnTo>
                          <a:lnTo>
                            <a:pt x="92149" y="106388"/>
                          </a:lnTo>
                          <a:lnTo>
                            <a:pt x="93190" y="106801"/>
                          </a:lnTo>
                          <a:lnTo>
                            <a:pt x="94239" y="107222"/>
                          </a:lnTo>
                          <a:lnTo>
                            <a:pt x="95494" y="107222"/>
                          </a:lnTo>
                          <a:lnTo>
                            <a:pt x="96543" y="107016"/>
                          </a:lnTo>
                          <a:lnTo>
                            <a:pt x="97592" y="106595"/>
                          </a:lnTo>
                          <a:lnTo>
                            <a:pt x="98641" y="106173"/>
                          </a:lnTo>
                          <a:lnTo>
                            <a:pt x="99475" y="105339"/>
                          </a:lnTo>
                          <a:lnTo>
                            <a:pt x="105339" y="99475"/>
                          </a:lnTo>
                          <a:lnTo>
                            <a:pt x="105339" y="99475"/>
                          </a:lnTo>
                          <a:lnTo>
                            <a:pt x="105967" y="98641"/>
                          </a:lnTo>
                          <a:lnTo>
                            <a:pt x="106595" y="97592"/>
                          </a:lnTo>
                          <a:lnTo>
                            <a:pt x="106809" y="96543"/>
                          </a:lnTo>
                          <a:lnTo>
                            <a:pt x="107016" y="95494"/>
                          </a:lnTo>
                          <a:lnTo>
                            <a:pt x="107016" y="94445"/>
                          </a:lnTo>
                          <a:lnTo>
                            <a:pt x="106809" y="93404"/>
                          </a:lnTo>
                          <a:lnTo>
                            <a:pt x="106388" y="92355"/>
                          </a:lnTo>
                          <a:lnTo>
                            <a:pt x="105760" y="91306"/>
                          </a:lnTo>
                          <a:lnTo>
                            <a:pt x="98013" y="81461"/>
                          </a:lnTo>
                          <a:lnTo>
                            <a:pt x="98013" y="81461"/>
                          </a:lnTo>
                          <a:lnTo>
                            <a:pt x="99269" y="79157"/>
                          </a:lnTo>
                          <a:lnTo>
                            <a:pt x="100318" y="76646"/>
                          </a:lnTo>
                          <a:lnTo>
                            <a:pt x="101358" y="74342"/>
                          </a:lnTo>
                          <a:lnTo>
                            <a:pt x="101986" y="71831"/>
                          </a:lnTo>
                          <a:lnTo>
                            <a:pt x="114557" y="70369"/>
                          </a:lnTo>
                          <a:lnTo>
                            <a:pt x="114557" y="70369"/>
                          </a:lnTo>
                          <a:lnTo>
                            <a:pt x="115597" y="70154"/>
                          </a:lnTo>
                          <a:lnTo>
                            <a:pt x="116646" y="69742"/>
                          </a:lnTo>
                          <a:lnTo>
                            <a:pt x="117489" y="69105"/>
                          </a:lnTo>
                          <a:lnTo>
                            <a:pt x="118323" y="68271"/>
                          </a:lnTo>
                          <a:lnTo>
                            <a:pt x="118950" y="67437"/>
                          </a:lnTo>
                          <a:lnTo>
                            <a:pt x="119578" y="66388"/>
                          </a:lnTo>
                          <a:lnTo>
                            <a:pt x="119793" y="65339"/>
                          </a:lnTo>
                          <a:lnTo>
                            <a:pt x="120000" y="64084"/>
                          </a:lnTo>
                          <a:lnTo>
                            <a:pt x="120000" y="55915"/>
                          </a:lnTo>
                          <a:lnTo>
                            <a:pt x="120000" y="55915"/>
                          </a:lnTo>
                          <a:lnTo>
                            <a:pt x="119793" y="54866"/>
                          </a:lnTo>
                          <a:lnTo>
                            <a:pt x="119578" y="53611"/>
                          </a:lnTo>
                          <a:lnTo>
                            <a:pt x="118950" y="52777"/>
                          </a:lnTo>
                          <a:lnTo>
                            <a:pt x="118323" y="51728"/>
                          </a:lnTo>
                          <a:lnTo>
                            <a:pt x="117489" y="51100"/>
                          </a:lnTo>
                          <a:lnTo>
                            <a:pt x="116646" y="50472"/>
                          </a:lnTo>
                          <a:lnTo>
                            <a:pt x="115597" y="50051"/>
                          </a:lnTo>
                          <a:lnTo>
                            <a:pt x="114557" y="49630"/>
                          </a:lnTo>
                          <a:lnTo>
                            <a:pt x="114557" y="49630"/>
                          </a:lnTo>
                          <a:close/>
                          <a:moveTo>
                            <a:pt x="73714" y="73929"/>
                          </a:moveTo>
                          <a:lnTo>
                            <a:pt x="73714" y="73929"/>
                          </a:lnTo>
                          <a:lnTo>
                            <a:pt x="72252" y="75184"/>
                          </a:lnTo>
                          <a:lnTo>
                            <a:pt x="70782" y="76440"/>
                          </a:lnTo>
                          <a:lnTo>
                            <a:pt x="69114" y="77274"/>
                          </a:lnTo>
                          <a:lnTo>
                            <a:pt x="67222" y="78116"/>
                          </a:lnTo>
                          <a:lnTo>
                            <a:pt x="65554" y="78744"/>
                          </a:lnTo>
                          <a:lnTo>
                            <a:pt x="63662" y="79157"/>
                          </a:lnTo>
                          <a:lnTo>
                            <a:pt x="61779" y="79372"/>
                          </a:lnTo>
                          <a:lnTo>
                            <a:pt x="59896" y="79578"/>
                          </a:lnTo>
                          <a:lnTo>
                            <a:pt x="58013" y="79372"/>
                          </a:lnTo>
                          <a:lnTo>
                            <a:pt x="56130" y="79157"/>
                          </a:lnTo>
                          <a:lnTo>
                            <a:pt x="54453" y="78744"/>
                          </a:lnTo>
                          <a:lnTo>
                            <a:pt x="52570" y="78116"/>
                          </a:lnTo>
                          <a:lnTo>
                            <a:pt x="50894" y="77274"/>
                          </a:lnTo>
                          <a:lnTo>
                            <a:pt x="49217" y="76440"/>
                          </a:lnTo>
                          <a:lnTo>
                            <a:pt x="47540" y="75184"/>
                          </a:lnTo>
                          <a:lnTo>
                            <a:pt x="46079" y="73929"/>
                          </a:lnTo>
                          <a:lnTo>
                            <a:pt x="46079" y="73929"/>
                          </a:lnTo>
                          <a:lnTo>
                            <a:pt x="44815" y="72459"/>
                          </a:lnTo>
                          <a:lnTo>
                            <a:pt x="43559" y="70782"/>
                          </a:lnTo>
                          <a:lnTo>
                            <a:pt x="42725" y="69105"/>
                          </a:lnTo>
                          <a:lnTo>
                            <a:pt x="41883" y="67437"/>
                          </a:lnTo>
                          <a:lnTo>
                            <a:pt x="41255" y="65546"/>
                          </a:lnTo>
                          <a:lnTo>
                            <a:pt x="40842" y="63662"/>
                          </a:lnTo>
                          <a:lnTo>
                            <a:pt x="40421" y="61986"/>
                          </a:lnTo>
                          <a:lnTo>
                            <a:pt x="40421" y="60103"/>
                          </a:lnTo>
                          <a:lnTo>
                            <a:pt x="40421" y="58220"/>
                          </a:lnTo>
                          <a:lnTo>
                            <a:pt x="40842" y="56337"/>
                          </a:lnTo>
                          <a:lnTo>
                            <a:pt x="41255" y="54453"/>
                          </a:lnTo>
                          <a:lnTo>
                            <a:pt x="41883" y="52777"/>
                          </a:lnTo>
                          <a:lnTo>
                            <a:pt x="42725" y="50894"/>
                          </a:lnTo>
                          <a:lnTo>
                            <a:pt x="43559" y="49217"/>
                          </a:lnTo>
                          <a:lnTo>
                            <a:pt x="44815" y="47747"/>
                          </a:lnTo>
                          <a:lnTo>
                            <a:pt x="46079" y="46285"/>
                          </a:lnTo>
                          <a:lnTo>
                            <a:pt x="46079" y="46285"/>
                          </a:lnTo>
                          <a:lnTo>
                            <a:pt x="47540" y="44815"/>
                          </a:lnTo>
                          <a:lnTo>
                            <a:pt x="49217" y="43774"/>
                          </a:lnTo>
                          <a:lnTo>
                            <a:pt x="50894" y="42725"/>
                          </a:lnTo>
                          <a:lnTo>
                            <a:pt x="52570" y="41883"/>
                          </a:lnTo>
                          <a:lnTo>
                            <a:pt x="54453" y="41255"/>
                          </a:lnTo>
                          <a:lnTo>
                            <a:pt x="56130" y="40842"/>
                          </a:lnTo>
                          <a:lnTo>
                            <a:pt x="58013" y="40627"/>
                          </a:lnTo>
                          <a:lnTo>
                            <a:pt x="59896" y="40421"/>
                          </a:lnTo>
                          <a:lnTo>
                            <a:pt x="61779" y="40627"/>
                          </a:lnTo>
                          <a:lnTo>
                            <a:pt x="63662" y="40842"/>
                          </a:lnTo>
                          <a:lnTo>
                            <a:pt x="65554" y="41255"/>
                          </a:lnTo>
                          <a:lnTo>
                            <a:pt x="67222" y="41883"/>
                          </a:lnTo>
                          <a:lnTo>
                            <a:pt x="69114" y="42725"/>
                          </a:lnTo>
                          <a:lnTo>
                            <a:pt x="70782" y="43774"/>
                          </a:lnTo>
                          <a:lnTo>
                            <a:pt x="72252" y="44815"/>
                          </a:lnTo>
                          <a:lnTo>
                            <a:pt x="73714" y="46285"/>
                          </a:lnTo>
                          <a:lnTo>
                            <a:pt x="73714" y="46285"/>
                          </a:lnTo>
                          <a:lnTo>
                            <a:pt x="75184" y="47747"/>
                          </a:lnTo>
                          <a:lnTo>
                            <a:pt x="76233" y="49217"/>
                          </a:lnTo>
                          <a:lnTo>
                            <a:pt x="77274" y="50894"/>
                          </a:lnTo>
                          <a:lnTo>
                            <a:pt x="78116" y="52777"/>
                          </a:lnTo>
                          <a:lnTo>
                            <a:pt x="78744" y="54453"/>
                          </a:lnTo>
                          <a:lnTo>
                            <a:pt x="79165" y="56337"/>
                          </a:lnTo>
                          <a:lnTo>
                            <a:pt x="79372" y="58220"/>
                          </a:lnTo>
                          <a:lnTo>
                            <a:pt x="79372" y="60103"/>
                          </a:lnTo>
                          <a:lnTo>
                            <a:pt x="79372" y="61986"/>
                          </a:lnTo>
                          <a:lnTo>
                            <a:pt x="79165" y="63662"/>
                          </a:lnTo>
                          <a:lnTo>
                            <a:pt x="78744" y="65546"/>
                          </a:lnTo>
                          <a:lnTo>
                            <a:pt x="78116" y="67437"/>
                          </a:lnTo>
                          <a:lnTo>
                            <a:pt x="77274" y="69105"/>
                          </a:lnTo>
                          <a:lnTo>
                            <a:pt x="76233" y="70782"/>
                          </a:lnTo>
                          <a:lnTo>
                            <a:pt x="75184" y="72459"/>
                          </a:lnTo>
                          <a:lnTo>
                            <a:pt x="73714" y="73929"/>
                          </a:lnTo>
                          <a:lnTo>
                            <a:pt x="73714" y="7392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0" name="Shape 790"/>
                    <p:cNvSpPr/>
                    <p:nvPr/>
                  </p:nvSpPr>
                  <p:spPr>
                    <a:xfrm>
                      <a:off x="5566575" y="3193575"/>
                      <a:ext cx="198524" cy="198524"/>
                    </a:xfrm>
                    <a:custGeom>
                      <a:pathLst>
                        <a:path extrusionOk="0" fill="none" h="120000" w="120000">
                          <a:moveTo>
                            <a:pt x="109678" y="32398"/>
                          </a:moveTo>
                          <a:lnTo>
                            <a:pt x="92754" y="36086"/>
                          </a:lnTo>
                          <a:lnTo>
                            <a:pt x="92754" y="36086"/>
                          </a:lnTo>
                          <a:lnTo>
                            <a:pt x="90910" y="33502"/>
                          </a:lnTo>
                          <a:lnTo>
                            <a:pt x="88704" y="31295"/>
                          </a:lnTo>
                          <a:lnTo>
                            <a:pt x="94597" y="14733"/>
                          </a:lnTo>
                          <a:lnTo>
                            <a:pt x="94597" y="14733"/>
                          </a:lnTo>
                          <a:lnTo>
                            <a:pt x="94960" y="13630"/>
                          </a:lnTo>
                          <a:lnTo>
                            <a:pt x="94960" y="12527"/>
                          </a:lnTo>
                          <a:lnTo>
                            <a:pt x="94597" y="10321"/>
                          </a:lnTo>
                          <a:lnTo>
                            <a:pt x="93116" y="8477"/>
                          </a:lnTo>
                          <a:lnTo>
                            <a:pt x="92391" y="7374"/>
                          </a:lnTo>
                          <a:lnTo>
                            <a:pt x="91650" y="7011"/>
                          </a:lnTo>
                          <a:lnTo>
                            <a:pt x="83913" y="2961"/>
                          </a:lnTo>
                          <a:lnTo>
                            <a:pt x="83913" y="2961"/>
                          </a:lnTo>
                          <a:lnTo>
                            <a:pt x="82810" y="2584"/>
                          </a:lnTo>
                          <a:lnTo>
                            <a:pt x="81707" y="2584"/>
                          </a:lnTo>
                          <a:lnTo>
                            <a:pt x="79501" y="2584"/>
                          </a:lnTo>
                          <a:lnTo>
                            <a:pt x="77295" y="3687"/>
                          </a:lnTo>
                          <a:lnTo>
                            <a:pt x="76554" y="4427"/>
                          </a:lnTo>
                          <a:lnTo>
                            <a:pt x="75829" y="5168"/>
                          </a:lnTo>
                          <a:lnTo>
                            <a:pt x="66248" y="19886"/>
                          </a:lnTo>
                          <a:lnTo>
                            <a:pt x="66248" y="19886"/>
                          </a:lnTo>
                          <a:lnTo>
                            <a:pt x="62939" y="19523"/>
                          </a:lnTo>
                          <a:lnTo>
                            <a:pt x="59992" y="19523"/>
                          </a:lnTo>
                          <a:lnTo>
                            <a:pt x="52633" y="3687"/>
                          </a:lnTo>
                          <a:lnTo>
                            <a:pt x="52633" y="3687"/>
                          </a:lnTo>
                          <a:lnTo>
                            <a:pt x="51907" y="2584"/>
                          </a:lnTo>
                          <a:lnTo>
                            <a:pt x="51167" y="1858"/>
                          </a:lnTo>
                          <a:lnTo>
                            <a:pt x="49323" y="755"/>
                          </a:lnTo>
                          <a:lnTo>
                            <a:pt x="47117" y="15"/>
                          </a:lnTo>
                          <a:lnTo>
                            <a:pt x="46014" y="15"/>
                          </a:lnTo>
                          <a:lnTo>
                            <a:pt x="44911" y="377"/>
                          </a:lnTo>
                          <a:lnTo>
                            <a:pt x="36811" y="2961"/>
                          </a:lnTo>
                          <a:lnTo>
                            <a:pt x="36811" y="2961"/>
                          </a:lnTo>
                          <a:lnTo>
                            <a:pt x="35708" y="3324"/>
                          </a:lnTo>
                          <a:lnTo>
                            <a:pt x="34605" y="4064"/>
                          </a:lnTo>
                          <a:lnTo>
                            <a:pt x="33124" y="5908"/>
                          </a:lnTo>
                          <a:lnTo>
                            <a:pt x="32398" y="8114"/>
                          </a:lnTo>
                          <a:lnTo>
                            <a:pt x="32398" y="9217"/>
                          </a:lnTo>
                          <a:lnTo>
                            <a:pt x="32398" y="10321"/>
                          </a:lnTo>
                          <a:lnTo>
                            <a:pt x="36071" y="27623"/>
                          </a:lnTo>
                          <a:lnTo>
                            <a:pt x="36071" y="27623"/>
                          </a:lnTo>
                          <a:lnTo>
                            <a:pt x="33502" y="29452"/>
                          </a:lnTo>
                          <a:lnTo>
                            <a:pt x="31295" y="31658"/>
                          </a:lnTo>
                          <a:lnTo>
                            <a:pt x="15096" y="25402"/>
                          </a:lnTo>
                          <a:lnTo>
                            <a:pt x="15096" y="25402"/>
                          </a:lnTo>
                          <a:lnTo>
                            <a:pt x="13993" y="25402"/>
                          </a:lnTo>
                          <a:lnTo>
                            <a:pt x="12527" y="25039"/>
                          </a:lnTo>
                          <a:lnTo>
                            <a:pt x="10306" y="25780"/>
                          </a:lnTo>
                          <a:lnTo>
                            <a:pt x="8477" y="26883"/>
                          </a:lnTo>
                          <a:lnTo>
                            <a:pt x="7737" y="27623"/>
                          </a:lnTo>
                          <a:lnTo>
                            <a:pt x="6996" y="28726"/>
                          </a:lnTo>
                          <a:lnTo>
                            <a:pt x="3324" y="36086"/>
                          </a:lnTo>
                          <a:lnTo>
                            <a:pt x="3324" y="36086"/>
                          </a:lnTo>
                          <a:lnTo>
                            <a:pt x="2946" y="37189"/>
                          </a:lnTo>
                          <a:lnTo>
                            <a:pt x="2584" y="38292"/>
                          </a:lnTo>
                          <a:lnTo>
                            <a:pt x="2946" y="40861"/>
                          </a:lnTo>
                          <a:lnTo>
                            <a:pt x="3687" y="42704"/>
                          </a:lnTo>
                          <a:lnTo>
                            <a:pt x="4427" y="43808"/>
                          </a:lnTo>
                          <a:lnTo>
                            <a:pt x="5530" y="44548"/>
                          </a:lnTo>
                          <a:lnTo>
                            <a:pt x="20249" y="54114"/>
                          </a:lnTo>
                          <a:lnTo>
                            <a:pt x="20249" y="54114"/>
                          </a:lnTo>
                          <a:lnTo>
                            <a:pt x="19886" y="57060"/>
                          </a:lnTo>
                          <a:lnTo>
                            <a:pt x="19508" y="60370"/>
                          </a:lnTo>
                          <a:lnTo>
                            <a:pt x="3687" y="67729"/>
                          </a:lnTo>
                          <a:lnTo>
                            <a:pt x="3687" y="67729"/>
                          </a:lnTo>
                          <a:lnTo>
                            <a:pt x="2946" y="68107"/>
                          </a:lnTo>
                          <a:lnTo>
                            <a:pt x="1843" y="68832"/>
                          </a:lnTo>
                          <a:lnTo>
                            <a:pt x="740" y="71038"/>
                          </a:lnTo>
                          <a:lnTo>
                            <a:pt x="0" y="73260"/>
                          </a:lnTo>
                          <a:lnTo>
                            <a:pt x="377" y="74363"/>
                          </a:lnTo>
                          <a:lnTo>
                            <a:pt x="377" y="75466"/>
                          </a:lnTo>
                          <a:lnTo>
                            <a:pt x="3324" y="83566"/>
                          </a:lnTo>
                          <a:lnTo>
                            <a:pt x="3324" y="83566"/>
                          </a:lnTo>
                          <a:lnTo>
                            <a:pt x="3687" y="84291"/>
                          </a:lnTo>
                          <a:lnTo>
                            <a:pt x="4427" y="85394"/>
                          </a:lnTo>
                          <a:lnTo>
                            <a:pt x="5893" y="86875"/>
                          </a:lnTo>
                          <a:lnTo>
                            <a:pt x="8099" y="87601"/>
                          </a:lnTo>
                          <a:lnTo>
                            <a:pt x="9202" y="87601"/>
                          </a:lnTo>
                          <a:lnTo>
                            <a:pt x="10306" y="87601"/>
                          </a:lnTo>
                          <a:lnTo>
                            <a:pt x="27608" y="83928"/>
                          </a:lnTo>
                          <a:lnTo>
                            <a:pt x="27608" y="83928"/>
                          </a:lnTo>
                          <a:lnTo>
                            <a:pt x="29452" y="86497"/>
                          </a:lnTo>
                          <a:lnTo>
                            <a:pt x="31658" y="88704"/>
                          </a:lnTo>
                          <a:lnTo>
                            <a:pt x="25765" y="105266"/>
                          </a:lnTo>
                          <a:lnTo>
                            <a:pt x="25765" y="105266"/>
                          </a:lnTo>
                          <a:lnTo>
                            <a:pt x="25402" y="106384"/>
                          </a:lnTo>
                          <a:lnTo>
                            <a:pt x="25402" y="107487"/>
                          </a:lnTo>
                          <a:lnTo>
                            <a:pt x="25765" y="109693"/>
                          </a:lnTo>
                          <a:lnTo>
                            <a:pt x="26868" y="111522"/>
                          </a:lnTo>
                          <a:lnTo>
                            <a:pt x="27971" y="112262"/>
                          </a:lnTo>
                          <a:lnTo>
                            <a:pt x="28711" y="113003"/>
                          </a:lnTo>
                          <a:lnTo>
                            <a:pt x="36448" y="116675"/>
                          </a:lnTo>
                          <a:lnTo>
                            <a:pt x="36448" y="116675"/>
                          </a:lnTo>
                          <a:lnTo>
                            <a:pt x="37551" y="117415"/>
                          </a:lnTo>
                          <a:lnTo>
                            <a:pt x="38655" y="117415"/>
                          </a:lnTo>
                          <a:lnTo>
                            <a:pt x="40861" y="117415"/>
                          </a:lnTo>
                          <a:lnTo>
                            <a:pt x="43067" y="116312"/>
                          </a:lnTo>
                          <a:lnTo>
                            <a:pt x="43808" y="115572"/>
                          </a:lnTo>
                          <a:lnTo>
                            <a:pt x="44533" y="114846"/>
                          </a:lnTo>
                          <a:lnTo>
                            <a:pt x="54114" y="100113"/>
                          </a:lnTo>
                          <a:lnTo>
                            <a:pt x="54114" y="100113"/>
                          </a:lnTo>
                          <a:lnTo>
                            <a:pt x="57423" y="100491"/>
                          </a:lnTo>
                          <a:lnTo>
                            <a:pt x="60370" y="100491"/>
                          </a:lnTo>
                          <a:lnTo>
                            <a:pt x="67729" y="116312"/>
                          </a:lnTo>
                          <a:lnTo>
                            <a:pt x="67729" y="116312"/>
                          </a:lnTo>
                          <a:lnTo>
                            <a:pt x="68469" y="117415"/>
                          </a:lnTo>
                          <a:lnTo>
                            <a:pt x="69195" y="118156"/>
                          </a:lnTo>
                          <a:lnTo>
                            <a:pt x="71038" y="119259"/>
                          </a:lnTo>
                          <a:lnTo>
                            <a:pt x="73245" y="120000"/>
                          </a:lnTo>
                          <a:lnTo>
                            <a:pt x="74348" y="120000"/>
                          </a:lnTo>
                          <a:lnTo>
                            <a:pt x="75451" y="119622"/>
                          </a:lnTo>
                          <a:lnTo>
                            <a:pt x="83551" y="117053"/>
                          </a:lnTo>
                          <a:lnTo>
                            <a:pt x="83551" y="117053"/>
                          </a:lnTo>
                          <a:lnTo>
                            <a:pt x="84654" y="116675"/>
                          </a:lnTo>
                          <a:lnTo>
                            <a:pt x="85394" y="115950"/>
                          </a:lnTo>
                          <a:lnTo>
                            <a:pt x="86860" y="114106"/>
                          </a:lnTo>
                          <a:lnTo>
                            <a:pt x="87963" y="111900"/>
                          </a:lnTo>
                          <a:lnTo>
                            <a:pt x="87963" y="110797"/>
                          </a:lnTo>
                          <a:lnTo>
                            <a:pt x="87963" y="109693"/>
                          </a:lnTo>
                          <a:lnTo>
                            <a:pt x="84291" y="92391"/>
                          </a:lnTo>
                          <a:lnTo>
                            <a:pt x="84291" y="92391"/>
                          </a:lnTo>
                          <a:lnTo>
                            <a:pt x="86497" y="90547"/>
                          </a:lnTo>
                          <a:lnTo>
                            <a:pt x="89066" y="88341"/>
                          </a:lnTo>
                          <a:lnTo>
                            <a:pt x="105266" y="94597"/>
                          </a:lnTo>
                          <a:lnTo>
                            <a:pt x="105266" y="94597"/>
                          </a:lnTo>
                          <a:lnTo>
                            <a:pt x="106369" y="94597"/>
                          </a:lnTo>
                          <a:lnTo>
                            <a:pt x="107472" y="94975"/>
                          </a:lnTo>
                          <a:lnTo>
                            <a:pt x="109678" y="94234"/>
                          </a:lnTo>
                          <a:lnTo>
                            <a:pt x="111885" y="93131"/>
                          </a:lnTo>
                          <a:lnTo>
                            <a:pt x="112625" y="92391"/>
                          </a:lnTo>
                          <a:lnTo>
                            <a:pt x="113366" y="91288"/>
                          </a:lnTo>
                          <a:lnTo>
                            <a:pt x="117038" y="83566"/>
                          </a:lnTo>
                          <a:lnTo>
                            <a:pt x="117038" y="83566"/>
                          </a:lnTo>
                          <a:lnTo>
                            <a:pt x="117415" y="82825"/>
                          </a:lnTo>
                          <a:lnTo>
                            <a:pt x="117778" y="81344"/>
                          </a:lnTo>
                          <a:lnTo>
                            <a:pt x="117415" y="79138"/>
                          </a:lnTo>
                          <a:lnTo>
                            <a:pt x="116312" y="77295"/>
                          </a:lnTo>
                          <a:lnTo>
                            <a:pt x="115572" y="76191"/>
                          </a:lnTo>
                          <a:lnTo>
                            <a:pt x="114831" y="75466"/>
                          </a:lnTo>
                          <a:lnTo>
                            <a:pt x="100113" y="65885"/>
                          </a:lnTo>
                          <a:lnTo>
                            <a:pt x="100113" y="65885"/>
                          </a:lnTo>
                          <a:lnTo>
                            <a:pt x="100476" y="62954"/>
                          </a:lnTo>
                          <a:lnTo>
                            <a:pt x="100476" y="59629"/>
                          </a:lnTo>
                          <a:lnTo>
                            <a:pt x="116312" y="52270"/>
                          </a:lnTo>
                          <a:lnTo>
                            <a:pt x="116312" y="52270"/>
                          </a:lnTo>
                          <a:lnTo>
                            <a:pt x="117415" y="51907"/>
                          </a:lnTo>
                          <a:lnTo>
                            <a:pt x="118519" y="51167"/>
                          </a:lnTo>
                          <a:lnTo>
                            <a:pt x="119622" y="48961"/>
                          </a:lnTo>
                          <a:lnTo>
                            <a:pt x="119984" y="46754"/>
                          </a:lnTo>
                          <a:lnTo>
                            <a:pt x="119984" y="45651"/>
                          </a:lnTo>
                          <a:lnTo>
                            <a:pt x="119984" y="44548"/>
                          </a:lnTo>
                          <a:lnTo>
                            <a:pt x="117038" y="36448"/>
                          </a:lnTo>
                          <a:lnTo>
                            <a:pt x="117038" y="36448"/>
                          </a:lnTo>
                          <a:lnTo>
                            <a:pt x="116675" y="35345"/>
                          </a:lnTo>
                          <a:lnTo>
                            <a:pt x="115935" y="34605"/>
                          </a:lnTo>
                          <a:lnTo>
                            <a:pt x="114106" y="33139"/>
                          </a:lnTo>
                          <a:lnTo>
                            <a:pt x="112262" y="32398"/>
                          </a:lnTo>
                          <a:lnTo>
                            <a:pt x="111159" y="32398"/>
                          </a:lnTo>
                          <a:lnTo>
                            <a:pt x="109678" y="32398"/>
                          </a:lnTo>
                          <a:lnTo>
                            <a:pt x="109678" y="32398"/>
                          </a:lnTo>
                          <a:close/>
                          <a:moveTo>
                            <a:pt x="82810" y="71416"/>
                          </a:moveTo>
                          <a:lnTo>
                            <a:pt x="82810" y="71416"/>
                          </a:lnTo>
                          <a:lnTo>
                            <a:pt x="81344" y="73622"/>
                          </a:lnTo>
                          <a:lnTo>
                            <a:pt x="79879" y="75466"/>
                          </a:lnTo>
                          <a:lnTo>
                            <a:pt x="78398" y="77672"/>
                          </a:lnTo>
                          <a:lnTo>
                            <a:pt x="76554" y="79138"/>
                          </a:lnTo>
                          <a:lnTo>
                            <a:pt x="74726" y="80619"/>
                          </a:lnTo>
                          <a:lnTo>
                            <a:pt x="72504" y="82085"/>
                          </a:lnTo>
                          <a:lnTo>
                            <a:pt x="70298" y="83188"/>
                          </a:lnTo>
                          <a:lnTo>
                            <a:pt x="68092" y="83928"/>
                          </a:lnTo>
                          <a:lnTo>
                            <a:pt x="65885" y="84669"/>
                          </a:lnTo>
                          <a:lnTo>
                            <a:pt x="63316" y="85032"/>
                          </a:lnTo>
                          <a:lnTo>
                            <a:pt x="61095" y="85394"/>
                          </a:lnTo>
                          <a:lnTo>
                            <a:pt x="58526" y="85032"/>
                          </a:lnTo>
                          <a:lnTo>
                            <a:pt x="55942" y="85032"/>
                          </a:lnTo>
                          <a:lnTo>
                            <a:pt x="53736" y="84291"/>
                          </a:lnTo>
                          <a:lnTo>
                            <a:pt x="51167" y="83566"/>
                          </a:lnTo>
                          <a:lnTo>
                            <a:pt x="48961" y="82448"/>
                          </a:lnTo>
                          <a:lnTo>
                            <a:pt x="48961" y="82448"/>
                          </a:lnTo>
                          <a:lnTo>
                            <a:pt x="46754" y="81344"/>
                          </a:lnTo>
                          <a:lnTo>
                            <a:pt x="44533" y="79879"/>
                          </a:lnTo>
                          <a:lnTo>
                            <a:pt x="42704" y="78035"/>
                          </a:lnTo>
                          <a:lnTo>
                            <a:pt x="40861" y="76569"/>
                          </a:lnTo>
                          <a:lnTo>
                            <a:pt x="39380" y="74363"/>
                          </a:lnTo>
                          <a:lnTo>
                            <a:pt x="38277" y="72519"/>
                          </a:lnTo>
                          <a:lnTo>
                            <a:pt x="37174" y="70313"/>
                          </a:lnTo>
                          <a:lnTo>
                            <a:pt x="36071" y="68107"/>
                          </a:lnTo>
                          <a:lnTo>
                            <a:pt x="35708" y="65523"/>
                          </a:lnTo>
                          <a:lnTo>
                            <a:pt x="34967" y="63316"/>
                          </a:lnTo>
                          <a:lnTo>
                            <a:pt x="34967" y="60748"/>
                          </a:lnTo>
                          <a:lnTo>
                            <a:pt x="34967" y="58526"/>
                          </a:lnTo>
                          <a:lnTo>
                            <a:pt x="35345" y="55957"/>
                          </a:lnTo>
                          <a:lnTo>
                            <a:pt x="35708" y="53373"/>
                          </a:lnTo>
                          <a:lnTo>
                            <a:pt x="36448" y="51167"/>
                          </a:lnTo>
                          <a:lnTo>
                            <a:pt x="37551" y="48598"/>
                          </a:lnTo>
                          <a:lnTo>
                            <a:pt x="37551" y="48598"/>
                          </a:lnTo>
                          <a:lnTo>
                            <a:pt x="39017" y="46392"/>
                          </a:lnTo>
                          <a:lnTo>
                            <a:pt x="40498" y="44548"/>
                          </a:lnTo>
                          <a:lnTo>
                            <a:pt x="41964" y="42342"/>
                          </a:lnTo>
                          <a:lnTo>
                            <a:pt x="43808" y="40861"/>
                          </a:lnTo>
                          <a:lnTo>
                            <a:pt x="45636" y="39395"/>
                          </a:lnTo>
                          <a:lnTo>
                            <a:pt x="47857" y="37914"/>
                          </a:lnTo>
                          <a:lnTo>
                            <a:pt x="50064" y="36811"/>
                          </a:lnTo>
                          <a:lnTo>
                            <a:pt x="52270" y="36086"/>
                          </a:lnTo>
                          <a:lnTo>
                            <a:pt x="54476" y="35345"/>
                          </a:lnTo>
                          <a:lnTo>
                            <a:pt x="57045" y="34982"/>
                          </a:lnTo>
                          <a:lnTo>
                            <a:pt x="59267" y="34605"/>
                          </a:lnTo>
                          <a:lnTo>
                            <a:pt x="61836" y="34982"/>
                          </a:lnTo>
                          <a:lnTo>
                            <a:pt x="64420" y="34982"/>
                          </a:lnTo>
                          <a:lnTo>
                            <a:pt x="66626" y="35708"/>
                          </a:lnTo>
                          <a:lnTo>
                            <a:pt x="69195" y="36448"/>
                          </a:lnTo>
                          <a:lnTo>
                            <a:pt x="71401" y="37551"/>
                          </a:lnTo>
                          <a:lnTo>
                            <a:pt x="71401" y="37551"/>
                          </a:lnTo>
                          <a:lnTo>
                            <a:pt x="73607" y="38655"/>
                          </a:lnTo>
                          <a:lnTo>
                            <a:pt x="75829" y="40136"/>
                          </a:lnTo>
                          <a:lnTo>
                            <a:pt x="77657" y="41964"/>
                          </a:lnTo>
                          <a:lnTo>
                            <a:pt x="79501" y="43445"/>
                          </a:lnTo>
                          <a:lnTo>
                            <a:pt x="80982" y="45651"/>
                          </a:lnTo>
                          <a:lnTo>
                            <a:pt x="82085" y="47495"/>
                          </a:lnTo>
                          <a:lnTo>
                            <a:pt x="83188" y="49701"/>
                          </a:lnTo>
                          <a:lnTo>
                            <a:pt x="84291" y="51907"/>
                          </a:lnTo>
                          <a:lnTo>
                            <a:pt x="84654" y="54476"/>
                          </a:lnTo>
                          <a:lnTo>
                            <a:pt x="85017" y="56698"/>
                          </a:lnTo>
                          <a:lnTo>
                            <a:pt x="85394" y="59267"/>
                          </a:lnTo>
                          <a:lnTo>
                            <a:pt x="85394" y="61473"/>
                          </a:lnTo>
                          <a:lnTo>
                            <a:pt x="85017" y="64057"/>
                          </a:lnTo>
                          <a:lnTo>
                            <a:pt x="84654" y="66626"/>
                          </a:lnTo>
                          <a:lnTo>
                            <a:pt x="83913" y="68832"/>
                          </a:lnTo>
                          <a:lnTo>
                            <a:pt x="82810" y="71416"/>
                          </a:lnTo>
                          <a:lnTo>
                            <a:pt x="82810" y="7141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91" name="Shape 791"/>
                  <p:cNvGrpSpPr/>
                  <p:nvPr/>
                </p:nvGrpSpPr>
                <p:grpSpPr>
                  <a:xfrm>
                    <a:off x="3737548" y="1053700"/>
                    <a:ext cx="333698" cy="329075"/>
                    <a:chOff x="3292425" y="3664250"/>
                    <a:chExt cx="397024" cy="391525"/>
                  </a:xfrm>
                </p:grpSpPr>
                <p:sp>
                  <p:nvSpPr>
                    <p:cNvPr id="792" name="Shape 792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80" y="7"/>
                          </a:lnTo>
                          <a:lnTo>
                            <a:pt x="53961" y="399"/>
                          </a:lnTo>
                          <a:lnTo>
                            <a:pt x="50842" y="783"/>
                          </a:lnTo>
                          <a:lnTo>
                            <a:pt x="47923" y="1175"/>
                          </a:lnTo>
                          <a:lnTo>
                            <a:pt x="45003" y="1951"/>
                          </a:lnTo>
                          <a:lnTo>
                            <a:pt x="42076" y="2735"/>
                          </a:lnTo>
                          <a:lnTo>
                            <a:pt x="39357" y="3711"/>
                          </a:lnTo>
                          <a:lnTo>
                            <a:pt x="36630" y="4678"/>
                          </a:lnTo>
                          <a:lnTo>
                            <a:pt x="33902" y="5854"/>
                          </a:lnTo>
                          <a:lnTo>
                            <a:pt x="31367" y="7214"/>
                          </a:lnTo>
                          <a:lnTo>
                            <a:pt x="28832" y="8773"/>
                          </a:lnTo>
                          <a:lnTo>
                            <a:pt x="26496" y="10333"/>
                          </a:lnTo>
                          <a:lnTo>
                            <a:pt x="24161" y="11892"/>
                          </a:lnTo>
                          <a:lnTo>
                            <a:pt x="21826" y="13644"/>
                          </a:lnTo>
                          <a:lnTo>
                            <a:pt x="19682" y="15587"/>
                          </a:lnTo>
                          <a:lnTo>
                            <a:pt x="17539" y="17539"/>
                          </a:lnTo>
                          <a:lnTo>
                            <a:pt x="15587" y="19682"/>
                          </a:lnTo>
                          <a:lnTo>
                            <a:pt x="13644" y="21826"/>
                          </a:lnTo>
                          <a:lnTo>
                            <a:pt x="11884" y="24161"/>
                          </a:lnTo>
                          <a:lnTo>
                            <a:pt x="10333" y="26496"/>
                          </a:lnTo>
                          <a:lnTo>
                            <a:pt x="8773" y="28832"/>
                          </a:lnTo>
                          <a:lnTo>
                            <a:pt x="7214" y="31367"/>
                          </a:lnTo>
                          <a:lnTo>
                            <a:pt x="5846" y="33902"/>
                          </a:lnTo>
                          <a:lnTo>
                            <a:pt x="4678" y="36630"/>
                          </a:lnTo>
                          <a:lnTo>
                            <a:pt x="3711" y="39357"/>
                          </a:lnTo>
                          <a:lnTo>
                            <a:pt x="2735" y="42084"/>
                          </a:lnTo>
                          <a:lnTo>
                            <a:pt x="1951" y="45003"/>
                          </a:lnTo>
                          <a:lnTo>
                            <a:pt x="1175" y="47923"/>
                          </a:lnTo>
                          <a:lnTo>
                            <a:pt x="783" y="50850"/>
                          </a:lnTo>
                          <a:lnTo>
                            <a:pt x="399" y="53961"/>
                          </a:lnTo>
                          <a:lnTo>
                            <a:pt x="7" y="56888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7" y="63119"/>
                          </a:lnTo>
                          <a:lnTo>
                            <a:pt x="399" y="66038"/>
                          </a:lnTo>
                          <a:lnTo>
                            <a:pt x="783" y="69157"/>
                          </a:lnTo>
                          <a:lnTo>
                            <a:pt x="1175" y="72076"/>
                          </a:lnTo>
                          <a:lnTo>
                            <a:pt x="1951" y="75003"/>
                          </a:lnTo>
                          <a:lnTo>
                            <a:pt x="2735" y="77923"/>
                          </a:lnTo>
                          <a:lnTo>
                            <a:pt x="3711" y="80650"/>
                          </a:lnTo>
                          <a:lnTo>
                            <a:pt x="4678" y="83377"/>
                          </a:lnTo>
                          <a:lnTo>
                            <a:pt x="5846" y="86105"/>
                          </a:lnTo>
                          <a:lnTo>
                            <a:pt x="7214" y="88632"/>
                          </a:lnTo>
                          <a:lnTo>
                            <a:pt x="8773" y="91167"/>
                          </a:lnTo>
                          <a:lnTo>
                            <a:pt x="10333" y="93503"/>
                          </a:lnTo>
                          <a:lnTo>
                            <a:pt x="11884" y="95846"/>
                          </a:lnTo>
                          <a:lnTo>
                            <a:pt x="13644" y="98181"/>
                          </a:lnTo>
                          <a:lnTo>
                            <a:pt x="15587" y="100325"/>
                          </a:lnTo>
                          <a:lnTo>
                            <a:pt x="17539" y="102468"/>
                          </a:lnTo>
                          <a:lnTo>
                            <a:pt x="19682" y="104412"/>
                          </a:lnTo>
                          <a:lnTo>
                            <a:pt x="21826" y="106363"/>
                          </a:lnTo>
                          <a:lnTo>
                            <a:pt x="24161" y="108115"/>
                          </a:lnTo>
                          <a:lnTo>
                            <a:pt x="26496" y="109674"/>
                          </a:lnTo>
                          <a:lnTo>
                            <a:pt x="28832" y="111234"/>
                          </a:lnTo>
                          <a:lnTo>
                            <a:pt x="31367" y="112785"/>
                          </a:lnTo>
                          <a:lnTo>
                            <a:pt x="33902" y="114153"/>
                          </a:lnTo>
                          <a:lnTo>
                            <a:pt x="36630" y="115321"/>
                          </a:lnTo>
                          <a:lnTo>
                            <a:pt x="39357" y="116296"/>
                          </a:lnTo>
                          <a:lnTo>
                            <a:pt x="42076" y="117272"/>
                          </a:lnTo>
                          <a:lnTo>
                            <a:pt x="45003" y="118048"/>
                          </a:lnTo>
                          <a:lnTo>
                            <a:pt x="47923" y="118824"/>
                          </a:lnTo>
                          <a:lnTo>
                            <a:pt x="50842" y="119216"/>
                          </a:lnTo>
                          <a:lnTo>
                            <a:pt x="53961" y="119608"/>
                          </a:lnTo>
                          <a:lnTo>
                            <a:pt x="56880" y="120000"/>
                          </a:lnTo>
                          <a:lnTo>
                            <a:pt x="60000" y="120000"/>
                          </a:lnTo>
                          <a:lnTo>
                            <a:pt x="60000" y="120000"/>
                          </a:lnTo>
                          <a:lnTo>
                            <a:pt x="63119" y="120000"/>
                          </a:lnTo>
                          <a:lnTo>
                            <a:pt x="66038" y="119608"/>
                          </a:lnTo>
                          <a:lnTo>
                            <a:pt x="69157" y="119216"/>
                          </a:lnTo>
                          <a:lnTo>
                            <a:pt x="72076" y="118824"/>
                          </a:lnTo>
                          <a:lnTo>
                            <a:pt x="74996" y="118048"/>
                          </a:lnTo>
                          <a:lnTo>
                            <a:pt x="77923" y="117272"/>
                          </a:lnTo>
                          <a:lnTo>
                            <a:pt x="80650" y="116296"/>
                          </a:lnTo>
                          <a:lnTo>
                            <a:pt x="83377" y="115321"/>
                          </a:lnTo>
                          <a:lnTo>
                            <a:pt x="86105" y="114153"/>
                          </a:lnTo>
                          <a:lnTo>
                            <a:pt x="88632" y="112785"/>
                          </a:lnTo>
                          <a:lnTo>
                            <a:pt x="91167" y="111234"/>
                          </a:lnTo>
                          <a:lnTo>
                            <a:pt x="93503" y="109674"/>
                          </a:lnTo>
                          <a:lnTo>
                            <a:pt x="95838" y="108115"/>
                          </a:lnTo>
                          <a:lnTo>
                            <a:pt x="98181" y="106363"/>
                          </a:lnTo>
                          <a:lnTo>
                            <a:pt x="100325" y="104412"/>
                          </a:lnTo>
                          <a:lnTo>
                            <a:pt x="102468" y="102468"/>
                          </a:lnTo>
                          <a:lnTo>
                            <a:pt x="104412" y="100325"/>
                          </a:lnTo>
                          <a:lnTo>
                            <a:pt x="106363" y="98181"/>
                          </a:lnTo>
                          <a:lnTo>
                            <a:pt x="108115" y="95846"/>
                          </a:lnTo>
                          <a:lnTo>
                            <a:pt x="109674" y="93503"/>
                          </a:lnTo>
                          <a:lnTo>
                            <a:pt x="111226" y="91167"/>
                          </a:lnTo>
                          <a:lnTo>
                            <a:pt x="112785" y="88632"/>
                          </a:lnTo>
                          <a:lnTo>
                            <a:pt x="114153" y="86105"/>
                          </a:lnTo>
                          <a:lnTo>
                            <a:pt x="115321" y="83377"/>
                          </a:lnTo>
                          <a:lnTo>
                            <a:pt x="116296" y="80650"/>
                          </a:lnTo>
                          <a:lnTo>
                            <a:pt x="117264" y="77923"/>
                          </a:lnTo>
                          <a:lnTo>
                            <a:pt x="118048" y="75003"/>
                          </a:lnTo>
                          <a:lnTo>
                            <a:pt x="118824" y="72076"/>
                          </a:lnTo>
                          <a:lnTo>
                            <a:pt x="119216" y="69157"/>
                          </a:lnTo>
                          <a:lnTo>
                            <a:pt x="119608" y="66038"/>
                          </a:lnTo>
                          <a:lnTo>
                            <a:pt x="119992" y="63119"/>
                          </a:lnTo>
                          <a:lnTo>
                            <a:pt x="119992" y="60000"/>
                          </a:lnTo>
                          <a:lnTo>
                            <a:pt x="60000" y="60000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3" name="Shape 793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8895" y="488"/>
                          </a:lnTo>
                          <a:lnTo>
                            <a:pt x="17791" y="1915"/>
                          </a:lnTo>
                          <a:lnTo>
                            <a:pt x="26664" y="3343"/>
                          </a:lnTo>
                          <a:lnTo>
                            <a:pt x="35559" y="5239"/>
                          </a:lnTo>
                          <a:lnTo>
                            <a:pt x="43885" y="8093"/>
                          </a:lnTo>
                          <a:lnTo>
                            <a:pt x="52780" y="10948"/>
                          </a:lnTo>
                          <a:lnTo>
                            <a:pt x="60558" y="14291"/>
                          </a:lnTo>
                          <a:lnTo>
                            <a:pt x="68884" y="17614"/>
                          </a:lnTo>
                          <a:lnTo>
                            <a:pt x="68884" y="17614"/>
                          </a:lnTo>
                          <a:lnTo>
                            <a:pt x="76114" y="21915"/>
                          </a:lnTo>
                          <a:lnTo>
                            <a:pt x="83345" y="26197"/>
                          </a:lnTo>
                          <a:lnTo>
                            <a:pt x="90005" y="30478"/>
                          </a:lnTo>
                          <a:lnTo>
                            <a:pt x="96666" y="35249"/>
                          </a:lnTo>
                          <a:lnTo>
                            <a:pt x="103326" y="40469"/>
                          </a:lnTo>
                          <a:lnTo>
                            <a:pt x="108891" y="46197"/>
                          </a:lnTo>
                          <a:lnTo>
                            <a:pt x="114434" y="51906"/>
                          </a:lnTo>
                          <a:lnTo>
                            <a:pt x="120000" y="58103"/>
                          </a:lnTo>
                          <a:lnTo>
                            <a:pt x="0" y="12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4" name="Shape 794"/>
                    <p:cNvSpPr/>
                    <p:nvPr/>
                  </p:nvSpPr>
                  <p:spPr>
                    <a:xfrm>
                      <a:off x="3501875" y="3749500"/>
                      <a:ext cx="187574" cy="96824"/>
                    </a:xfrm>
                    <a:custGeom>
                      <a:pathLst>
                        <a:path extrusionOk="0" fill="none" h="120000" w="120000">
                          <a:moveTo>
                            <a:pt x="102854" y="0"/>
                          </a:moveTo>
                          <a:lnTo>
                            <a:pt x="15" y="119969"/>
                          </a:lnTo>
                          <a:lnTo>
                            <a:pt x="119984" y="119969"/>
                          </a:lnTo>
                          <a:lnTo>
                            <a:pt x="119984" y="119969"/>
                          </a:lnTo>
                          <a:lnTo>
                            <a:pt x="119600" y="103392"/>
                          </a:lnTo>
                          <a:lnTo>
                            <a:pt x="118816" y="87529"/>
                          </a:lnTo>
                          <a:lnTo>
                            <a:pt x="117265" y="71696"/>
                          </a:lnTo>
                          <a:lnTo>
                            <a:pt x="115313" y="56607"/>
                          </a:lnTo>
                          <a:lnTo>
                            <a:pt x="112978" y="41518"/>
                          </a:lnTo>
                          <a:lnTo>
                            <a:pt x="110243" y="27172"/>
                          </a:lnTo>
                          <a:lnTo>
                            <a:pt x="106741" y="13570"/>
                          </a:lnTo>
                          <a:lnTo>
                            <a:pt x="102854" y="0"/>
                          </a:lnTo>
                          <a:lnTo>
                            <a:pt x="102854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95" name="Shape 795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796" name="Shape 796"/>
                  <p:cNvGrpSpPr/>
                  <p:nvPr/>
                </p:nvGrpSpPr>
                <p:grpSpPr>
                  <a:xfrm>
                    <a:off x="2023105" y="1859894"/>
                    <a:ext cx="345970" cy="325503"/>
                    <a:chOff x="5972700" y="2330200"/>
                    <a:chExt cx="411624" cy="387274"/>
                  </a:xfrm>
                </p:grpSpPr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5972700" y="2476950"/>
                      <a:ext cx="98049" cy="2198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119986"/>
                          </a:lnTo>
                          <a:lnTo>
                            <a:pt x="119969" y="119986"/>
                          </a:lnTo>
                          <a:lnTo>
                            <a:pt x="119969" y="0"/>
                          </a:lnTo>
                          <a:lnTo>
                            <a:pt x="0" y="0"/>
                          </a:lnTo>
                          <a:close/>
                          <a:moveTo>
                            <a:pt x="73768" y="32903"/>
                          </a:moveTo>
                          <a:lnTo>
                            <a:pt x="73768" y="32903"/>
                          </a:lnTo>
                          <a:lnTo>
                            <a:pt x="69301" y="32575"/>
                          </a:lnTo>
                          <a:lnTo>
                            <a:pt x="65568" y="32248"/>
                          </a:lnTo>
                          <a:lnTo>
                            <a:pt x="61866" y="31252"/>
                          </a:lnTo>
                          <a:lnTo>
                            <a:pt x="58867" y="30242"/>
                          </a:lnTo>
                          <a:lnTo>
                            <a:pt x="55900" y="28590"/>
                          </a:lnTo>
                          <a:lnTo>
                            <a:pt x="53666" y="26925"/>
                          </a:lnTo>
                          <a:lnTo>
                            <a:pt x="52901" y="25261"/>
                          </a:lnTo>
                          <a:lnTo>
                            <a:pt x="52167" y="23268"/>
                          </a:lnTo>
                          <a:lnTo>
                            <a:pt x="52167" y="23268"/>
                          </a:lnTo>
                          <a:lnTo>
                            <a:pt x="52901" y="21276"/>
                          </a:lnTo>
                          <a:lnTo>
                            <a:pt x="53666" y="19611"/>
                          </a:lnTo>
                          <a:lnTo>
                            <a:pt x="55900" y="17946"/>
                          </a:lnTo>
                          <a:lnTo>
                            <a:pt x="58867" y="16622"/>
                          </a:lnTo>
                          <a:lnTo>
                            <a:pt x="61866" y="15284"/>
                          </a:lnTo>
                          <a:lnTo>
                            <a:pt x="65568" y="14629"/>
                          </a:lnTo>
                          <a:lnTo>
                            <a:pt x="69301" y="13961"/>
                          </a:lnTo>
                          <a:lnTo>
                            <a:pt x="73768" y="13633"/>
                          </a:lnTo>
                          <a:lnTo>
                            <a:pt x="73768" y="13633"/>
                          </a:lnTo>
                          <a:lnTo>
                            <a:pt x="78235" y="13961"/>
                          </a:lnTo>
                          <a:lnTo>
                            <a:pt x="81968" y="14629"/>
                          </a:lnTo>
                          <a:lnTo>
                            <a:pt x="85701" y="15284"/>
                          </a:lnTo>
                          <a:lnTo>
                            <a:pt x="88669" y="16622"/>
                          </a:lnTo>
                          <a:lnTo>
                            <a:pt x="91667" y="17946"/>
                          </a:lnTo>
                          <a:lnTo>
                            <a:pt x="93901" y="19611"/>
                          </a:lnTo>
                          <a:lnTo>
                            <a:pt x="94635" y="21276"/>
                          </a:lnTo>
                          <a:lnTo>
                            <a:pt x="95400" y="23268"/>
                          </a:lnTo>
                          <a:lnTo>
                            <a:pt x="95400" y="23268"/>
                          </a:lnTo>
                          <a:lnTo>
                            <a:pt x="94635" y="25261"/>
                          </a:lnTo>
                          <a:lnTo>
                            <a:pt x="93901" y="26925"/>
                          </a:lnTo>
                          <a:lnTo>
                            <a:pt x="91667" y="28590"/>
                          </a:lnTo>
                          <a:lnTo>
                            <a:pt x="88669" y="30242"/>
                          </a:lnTo>
                          <a:lnTo>
                            <a:pt x="85701" y="31252"/>
                          </a:lnTo>
                          <a:lnTo>
                            <a:pt x="81968" y="32248"/>
                          </a:lnTo>
                          <a:lnTo>
                            <a:pt x="78235" y="32575"/>
                          </a:lnTo>
                          <a:lnTo>
                            <a:pt x="73768" y="32903"/>
                          </a:lnTo>
                          <a:lnTo>
                            <a:pt x="73768" y="3290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8" name="Shape 798"/>
                    <p:cNvSpPr/>
                    <p:nvPr/>
                  </p:nvSpPr>
                  <p:spPr>
                    <a:xfrm>
                      <a:off x="6078025" y="2330200"/>
                      <a:ext cx="306299" cy="387274"/>
                    </a:xfrm>
                    <a:custGeom>
                      <a:pathLst>
                        <a:path extrusionOk="0" fill="none" h="120000" w="120000">
                          <a:moveTo>
                            <a:pt x="9" y="103771"/>
                          </a:moveTo>
                          <a:lnTo>
                            <a:pt x="14799" y="103771"/>
                          </a:lnTo>
                          <a:lnTo>
                            <a:pt x="14799" y="103771"/>
                          </a:lnTo>
                          <a:lnTo>
                            <a:pt x="19569" y="105653"/>
                          </a:lnTo>
                          <a:lnTo>
                            <a:pt x="26248" y="107923"/>
                          </a:lnTo>
                          <a:lnTo>
                            <a:pt x="34828" y="110564"/>
                          </a:lnTo>
                          <a:lnTo>
                            <a:pt x="44378" y="113392"/>
                          </a:lnTo>
                          <a:lnTo>
                            <a:pt x="54632" y="115847"/>
                          </a:lnTo>
                          <a:lnTo>
                            <a:pt x="59882" y="116978"/>
                          </a:lnTo>
                          <a:lnTo>
                            <a:pt x="65132" y="117916"/>
                          </a:lnTo>
                          <a:lnTo>
                            <a:pt x="70137" y="118861"/>
                          </a:lnTo>
                          <a:lnTo>
                            <a:pt x="75142" y="119426"/>
                          </a:lnTo>
                          <a:lnTo>
                            <a:pt x="79676" y="119806"/>
                          </a:lnTo>
                          <a:lnTo>
                            <a:pt x="84211" y="119992"/>
                          </a:lnTo>
                          <a:lnTo>
                            <a:pt x="84211" y="119992"/>
                          </a:lnTo>
                          <a:lnTo>
                            <a:pt x="91841" y="119992"/>
                          </a:lnTo>
                          <a:lnTo>
                            <a:pt x="95896" y="119806"/>
                          </a:lnTo>
                          <a:lnTo>
                            <a:pt x="99715" y="119426"/>
                          </a:lnTo>
                          <a:lnTo>
                            <a:pt x="103055" y="118675"/>
                          </a:lnTo>
                          <a:lnTo>
                            <a:pt x="104720" y="118295"/>
                          </a:lnTo>
                          <a:lnTo>
                            <a:pt x="105915" y="117916"/>
                          </a:lnTo>
                          <a:lnTo>
                            <a:pt x="107110" y="117350"/>
                          </a:lnTo>
                          <a:lnTo>
                            <a:pt x="108060" y="116599"/>
                          </a:lnTo>
                          <a:lnTo>
                            <a:pt x="108540" y="115847"/>
                          </a:lnTo>
                          <a:lnTo>
                            <a:pt x="109020" y="114902"/>
                          </a:lnTo>
                          <a:lnTo>
                            <a:pt x="109735" y="109426"/>
                          </a:lnTo>
                          <a:lnTo>
                            <a:pt x="109735" y="109426"/>
                          </a:lnTo>
                          <a:lnTo>
                            <a:pt x="109500" y="108109"/>
                          </a:lnTo>
                          <a:lnTo>
                            <a:pt x="109020" y="106978"/>
                          </a:lnTo>
                          <a:lnTo>
                            <a:pt x="108060" y="105847"/>
                          </a:lnTo>
                          <a:lnTo>
                            <a:pt x="106630" y="104902"/>
                          </a:lnTo>
                          <a:lnTo>
                            <a:pt x="106630" y="104902"/>
                          </a:lnTo>
                          <a:lnTo>
                            <a:pt x="107825" y="104716"/>
                          </a:lnTo>
                          <a:lnTo>
                            <a:pt x="109020" y="104336"/>
                          </a:lnTo>
                          <a:lnTo>
                            <a:pt x="110215" y="103957"/>
                          </a:lnTo>
                          <a:lnTo>
                            <a:pt x="111165" y="103205"/>
                          </a:lnTo>
                          <a:lnTo>
                            <a:pt x="111880" y="102446"/>
                          </a:lnTo>
                          <a:lnTo>
                            <a:pt x="112595" y="101509"/>
                          </a:lnTo>
                          <a:lnTo>
                            <a:pt x="113075" y="100370"/>
                          </a:lnTo>
                          <a:lnTo>
                            <a:pt x="113310" y="99433"/>
                          </a:lnTo>
                          <a:lnTo>
                            <a:pt x="114025" y="92639"/>
                          </a:lnTo>
                          <a:lnTo>
                            <a:pt x="114025" y="92639"/>
                          </a:lnTo>
                          <a:lnTo>
                            <a:pt x="114025" y="91694"/>
                          </a:lnTo>
                          <a:lnTo>
                            <a:pt x="114025" y="90943"/>
                          </a:lnTo>
                          <a:lnTo>
                            <a:pt x="113790" y="89998"/>
                          </a:lnTo>
                          <a:lnTo>
                            <a:pt x="113310" y="89246"/>
                          </a:lnTo>
                          <a:lnTo>
                            <a:pt x="112115" y="87922"/>
                          </a:lnTo>
                          <a:lnTo>
                            <a:pt x="111400" y="87356"/>
                          </a:lnTo>
                          <a:lnTo>
                            <a:pt x="110685" y="86791"/>
                          </a:lnTo>
                          <a:lnTo>
                            <a:pt x="110685" y="86791"/>
                          </a:lnTo>
                          <a:lnTo>
                            <a:pt x="111880" y="86605"/>
                          </a:lnTo>
                          <a:lnTo>
                            <a:pt x="112840" y="86225"/>
                          </a:lnTo>
                          <a:lnTo>
                            <a:pt x="113790" y="85660"/>
                          </a:lnTo>
                          <a:lnTo>
                            <a:pt x="114740" y="84900"/>
                          </a:lnTo>
                          <a:lnTo>
                            <a:pt x="115455" y="84149"/>
                          </a:lnTo>
                          <a:lnTo>
                            <a:pt x="115935" y="83398"/>
                          </a:lnTo>
                          <a:lnTo>
                            <a:pt x="116415" y="82453"/>
                          </a:lnTo>
                          <a:lnTo>
                            <a:pt x="116650" y="81322"/>
                          </a:lnTo>
                          <a:lnTo>
                            <a:pt x="117365" y="74714"/>
                          </a:lnTo>
                          <a:lnTo>
                            <a:pt x="117365" y="74714"/>
                          </a:lnTo>
                          <a:lnTo>
                            <a:pt x="117365" y="73769"/>
                          </a:lnTo>
                          <a:lnTo>
                            <a:pt x="117365" y="72831"/>
                          </a:lnTo>
                          <a:lnTo>
                            <a:pt x="117130" y="71886"/>
                          </a:lnTo>
                          <a:lnTo>
                            <a:pt x="116650" y="71127"/>
                          </a:lnTo>
                          <a:lnTo>
                            <a:pt x="116170" y="70376"/>
                          </a:lnTo>
                          <a:lnTo>
                            <a:pt x="115455" y="69810"/>
                          </a:lnTo>
                          <a:lnTo>
                            <a:pt x="114740" y="69245"/>
                          </a:lnTo>
                          <a:lnTo>
                            <a:pt x="113790" y="68679"/>
                          </a:lnTo>
                          <a:lnTo>
                            <a:pt x="113790" y="68679"/>
                          </a:lnTo>
                          <a:lnTo>
                            <a:pt x="114740" y="68486"/>
                          </a:lnTo>
                          <a:lnTo>
                            <a:pt x="115700" y="67920"/>
                          </a:lnTo>
                          <a:lnTo>
                            <a:pt x="116650" y="67355"/>
                          </a:lnTo>
                          <a:lnTo>
                            <a:pt x="117365" y="66789"/>
                          </a:lnTo>
                          <a:lnTo>
                            <a:pt x="118080" y="66038"/>
                          </a:lnTo>
                          <a:lnTo>
                            <a:pt x="118560" y="65279"/>
                          </a:lnTo>
                          <a:lnTo>
                            <a:pt x="118795" y="64341"/>
                          </a:lnTo>
                          <a:lnTo>
                            <a:pt x="119040" y="63396"/>
                          </a:lnTo>
                          <a:lnTo>
                            <a:pt x="119990" y="56603"/>
                          </a:lnTo>
                          <a:lnTo>
                            <a:pt x="119990" y="56603"/>
                          </a:lnTo>
                          <a:lnTo>
                            <a:pt x="119755" y="55658"/>
                          </a:lnTo>
                          <a:lnTo>
                            <a:pt x="119510" y="54720"/>
                          </a:lnTo>
                          <a:lnTo>
                            <a:pt x="119040" y="53961"/>
                          </a:lnTo>
                          <a:lnTo>
                            <a:pt x="118560" y="53210"/>
                          </a:lnTo>
                          <a:lnTo>
                            <a:pt x="117845" y="52451"/>
                          </a:lnTo>
                          <a:lnTo>
                            <a:pt x="116895" y="51885"/>
                          </a:lnTo>
                          <a:lnTo>
                            <a:pt x="114740" y="50754"/>
                          </a:lnTo>
                          <a:lnTo>
                            <a:pt x="112360" y="49809"/>
                          </a:lnTo>
                          <a:lnTo>
                            <a:pt x="109500" y="49058"/>
                          </a:lnTo>
                          <a:lnTo>
                            <a:pt x="106395" y="48492"/>
                          </a:lnTo>
                          <a:lnTo>
                            <a:pt x="103290" y="48113"/>
                          </a:lnTo>
                          <a:lnTo>
                            <a:pt x="103290" y="48113"/>
                          </a:lnTo>
                          <a:lnTo>
                            <a:pt x="96611" y="47361"/>
                          </a:lnTo>
                          <a:lnTo>
                            <a:pt x="86356" y="46602"/>
                          </a:lnTo>
                          <a:lnTo>
                            <a:pt x="74191" y="46037"/>
                          </a:lnTo>
                          <a:lnTo>
                            <a:pt x="61792" y="45471"/>
                          </a:lnTo>
                          <a:lnTo>
                            <a:pt x="61792" y="45471"/>
                          </a:lnTo>
                          <a:lnTo>
                            <a:pt x="63457" y="43209"/>
                          </a:lnTo>
                          <a:lnTo>
                            <a:pt x="64887" y="40568"/>
                          </a:lnTo>
                          <a:lnTo>
                            <a:pt x="66317" y="37740"/>
                          </a:lnTo>
                          <a:lnTo>
                            <a:pt x="67277" y="34719"/>
                          </a:lnTo>
                          <a:lnTo>
                            <a:pt x="68227" y="31698"/>
                          </a:lnTo>
                          <a:lnTo>
                            <a:pt x="69187" y="28491"/>
                          </a:lnTo>
                          <a:lnTo>
                            <a:pt x="70137" y="22270"/>
                          </a:lnTo>
                          <a:lnTo>
                            <a:pt x="70852" y="16608"/>
                          </a:lnTo>
                          <a:lnTo>
                            <a:pt x="71332" y="11890"/>
                          </a:lnTo>
                          <a:lnTo>
                            <a:pt x="71332" y="7552"/>
                          </a:lnTo>
                          <a:lnTo>
                            <a:pt x="71332" y="7552"/>
                          </a:lnTo>
                          <a:lnTo>
                            <a:pt x="71332" y="6228"/>
                          </a:lnTo>
                          <a:lnTo>
                            <a:pt x="70617" y="4717"/>
                          </a:lnTo>
                          <a:lnTo>
                            <a:pt x="69902" y="3586"/>
                          </a:lnTo>
                          <a:lnTo>
                            <a:pt x="68707" y="2455"/>
                          </a:lnTo>
                          <a:lnTo>
                            <a:pt x="67277" y="1324"/>
                          </a:lnTo>
                          <a:lnTo>
                            <a:pt x="65602" y="759"/>
                          </a:lnTo>
                          <a:lnTo>
                            <a:pt x="63692" y="193"/>
                          </a:lnTo>
                          <a:lnTo>
                            <a:pt x="61792" y="7"/>
                          </a:lnTo>
                          <a:lnTo>
                            <a:pt x="61792" y="7"/>
                          </a:lnTo>
                          <a:lnTo>
                            <a:pt x="58207" y="193"/>
                          </a:lnTo>
                          <a:lnTo>
                            <a:pt x="55827" y="573"/>
                          </a:lnTo>
                          <a:lnTo>
                            <a:pt x="53917" y="1138"/>
                          </a:lnTo>
                          <a:lnTo>
                            <a:pt x="52487" y="1704"/>
                          </a:lnTo>
                          <a:lnTo>
                            <a:pt x="52487" y="1704"/>
                          </a:lnTo>
                          <a:lnTo>
                            <a:pt x="48667" y="11325"/>
                          </a:lnTo>
                          <a:lnTo>
                            <a:pt x="46758" y="15663"/>
                          </a:lnTo>
                          <a:lnTo>
                            <a:pt x="44848" y="19629"/>
                          </a:lnTo>
                          <a:lnTo>
                            <a:pt x="42948" y="23208"/>
                          </a:lnTo>
                          <a:lnTo>
                            <a:pt x="41038" y="26229"/>
                          </a:lnTo>
                          <a:lnTo>
                            <a:pt x="39363" y="28491"/>
                          </a:lnTo>
                          <a:lnTo>
                            <a:pt x="37933" y="30381"/>
                          </a:lnTo>
                          <a:lnTo>
                            <a:pt x="37933" y="30381"/>
                          </a:lnTo>
                          <a:lnTo>
                            <a:pt x="35788" y="32077"/>
                          </a:lnTo>
                          <a:lnTo>
                            <a:pt x="32448" y="34719"/>
                          </a:lnTo>
                          <a:lnTo>
                            <a:pt x="24573" y="40568"/>
                          </a:lnTo>
                          <a:lnTo>
                            <a:pt x="14084" y="48113"/>
                          </a:lnTo>
                          <a:lnTo>
                            <a:pt x="9" y="4811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99" name="Shape 799"/>
                  <p:cNvGrpSpPr/>
                  <p:nvPr/>
                </p:nvGrpSpPr>
                <p:grpSpPr>
                  <a:xfrm>
                    <a:off x="1093457" y="1865777"/>
                    <a:ext cx="353135" cy="313736"/>
                    <a:chOff x="5292575" y="3681900"/>
                    <a:chExt cx="420149" cy="373275"/>
                  </a:xfrm>
                </p:grpSpPr>
                <p:sp>
                  <p:nvSpPr>
                    <p:cNvPr id="800" name="Shape 800"/>
                    <p:cNvSpPr/>
                    <p:nvPr/>
                  </p:nvSpPr>
                  <p:spPr>
                    <a:xfrm>
                      <a:off x="5292575" y="3706875"/>
                      <a:ext cx="420149" cy="266699"/>
                    </a:xfrm>
                    <a:custGeom>
                      <a:pathLst>
                        <a:path extrusionOk="0" fill="none" h="120000" w="120000">
                          <a:moveTo>
                            <a:pt x="116522" y="0"/>
                          </a:moveTo>
                          <a:lnTo>
                            <a:pt x="3484" y="0"/>
                          </a:lnTo>
                          <a:lnTo>
                            <a:pt x="3484" y="0"/>
                          </a:lnTo>
                          <a:lnTo>
                            <a:pt x="2784" y="0"/>
                          </a:lnTo>
                          <a:lnTo>
                            <a:pt x="2092" y="281"/>
                          </a:lnTo>
                          <a:lnTo>
                            <a:pt x="1399" y="821"/>
                          </a:lnTo>
                          <a:lnTo>
                            <a:pt x="878" y="1642"/>
                          </a:lnTo>
                          <a:lnTo>
                            <a:pt x="528" y="2463"/>
                          </a:lnTo>
                          <a:lnTo>
                            <a:pt x="178" y="3284"/>
                          </a:lnTo>
                          <a:lnTo>
                            <a:pt x="7" y="4386"/>
                          </a:lnTo>
                          <a:lnTo>
                            <a:pt x="7" y="5478"/>
                          </a:lnTo>
                          <a:lnTo>
                            <a:pt x="7" y="114521"/>
                          </a:lnTo>
                          <a:lnTo>
                            <a:pt x="7" y="114521"/>
                          </a:lnTo>
                          <a:lnTo>
                            <a:pt x="7" y="115613"/>
                          </a:lnTo>
                          <a:lnTo>
                            <a:pt x="178" y="116704"/>
                          </a:lnTo>
                          <a:lnTo>
                            <a:pt x="528" y="117525"/>
                          </a:lnTo>
                          <a:lnTo>
                            <a:pt x="878" y="118357"/>
                          </a:lnTo>
                          <a:lnTo>
                            <a:pt x="1399" y="118897"/>
                          </a:lnTo>
                          <a:lnTo>
                            <a:pt x="2092" y="119448"/>
                          </a:lnTo>
                          <a:lnTo>
                            <a:pt x="2784" y="119718"/>
                          </a:lnTo>
                          <a:lnTo>
                            <a:pt x="3484" y="120000"/>
                          </a:lnTo>
                          <a:lnTo>
                            <a:pt x="116522" y="120000"/>
                          </a:lnTo>
                          <a:lnTo>
                            <a:pt x="116522" y="120000"/>
                          </a:lnTo>
                          <a:lnTo>
                            <a:pt x="117215" y="119718"/>
                          </a:lnTo>
                          <a:lnTo>
                            <a:pt x="117907" y="119448"/>
                          </a:lnTo>
                          <a:lnTo>
                            <a:pt x="118607" y="118897"/>
                          </a:lnTo>
                          <a:lnTo>
                            <a:pt x="119128" y="118357"/>
                          </a:lnTo>
                          <a:lnTo>
                            <a:pt x="119478" y="117525"/>
                          </a:lnTo>
                          <a:lnTo>
                            <a:pt x="119821" y="116704"/>
                          </a:lnTo>
                          <a:lnTo>
                            <a:pt x="120000" y="115613"/>
                          </a:lnTo>
                          <a:lnTo>
                            <a:pt x="120000" y="114521"/>
                          </a:lnTo>
                          <a:lnTo>
                            <a:pt x="120000" y="5478"/>
                          </a:lnTo>
                          <a:lnTo>
                            <a:pt x="120000" y="5478"/>
                          </a:lnTo>
                          <a:lnTo>
                            <a:pt x="120000" y="4386"/>
                          </a:lnTo>
                          <a:lnTo>
                            <a:pt x="119821" y="3284"/>
                          </a:lnTo>
                          <a:lnTo>
                            <a:pt x="119478" y="2463"/>
                          </a:lnTo>
                          <a:lnTo>
                            <a:pt x="119128" y="1642"/>
                          </a:lnTo>
                          <a:lnTo>
                            <a:pt x="118607" y="821"/>
                          </a:lnTo>
                          <a:lnTo>
                            <a:pt x="117907" y="281"/>
                          </a:lnTo>
                          <a:lnTo>
                            <a:pt x="117215" y="0"/>
                          </a:lnTo>
                          <a:lnTo>
                            <a:pt x="116522" y="0"/>
                          </a:lnTo>
                          <a:lnTo>
                            <a:pt x="116522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1" name="Shape 801"/>
                    <p:cNvSpPr/>
                    <p:nvPr/>
                  </p:nvSpPr>
                  <p:spPr>
                    <a:xfrm>
                      <a:off x="5490475" y="3681900"/>
                      <a:ext cx="24374" cy="25000"/>
                    </a:xfrm>
                    <a:custGeom>
                      <a:pathLst>
                        <a:path extrusionOk="0" fill="none" h="120000" w="120000">
                          <a:moveTo>
                            <a:pt x="119876" y="119880"/>
                          </a:moveTo>
                          <a:lnTo>
                            <a:pt x="119876" y="58560"/>
                          </a:lnTo>
                          <a:lnTo>
                            <a:pt x="119876" y="58560"/>
                          </a:lnTo>
                          <a:lnTo>
                            <a:pt x="119876" y="46800"/>
                          </a:lnTo>
                          <a:lnTo>
                            <a:pt x="113969" y="35160"/>
                          </a:lnTo>
                          <a:lnTo>
                            <a:pt x="110892" y="26400"/>
                          </a:lnTo>
                          <a:lnTo>
                            <a:pt x="101907" y="17640"/>
                          </a:lnTo>
                          <a:lnTo>
                            <a:pt x="92923" y="8880"/>
                          </a:lnTo>
                          <a:lnTo>
                            <a:pt x="83938" y="5880"/>
                          </a:lnTo>
                          <a:lnTo>
                            <a:pt x="72000" y="120"/>
                          </a:lnTo>
                          <a:lnTo>
                            <a:pt x="59938" y="120"/>
                          </a:lnTo>
                          <a:lnTo>
                            <a:pt x="59938" y="120"/>
                          </a:lnTo>
                          <a:lnTo>
                            <a:pt x="48000" y="120"/>
                          </a:lnTo>
                          <a:lnTo>
                            <a:pt x="35938" y="5880"/>
                          </a:lnTo>
                          <a:lnTo>
                            <a:pt x="26953" y="8880"/>
                          </a:lnTo>
                          <a:lnTo>
                            <a:pt x="17969" y="17640"/>
                          </a:lnTo>
                          <a:lnTo>
                            <a:pt x="8984" y="26400"/>
                          </a:lnTo>
                          <a:lnTo>
                            <a:pt x="6030" y="35160"/>
                          </a:lnTo>
                          <a:lnTo>
                            <a:pt x="0" y="46800"/>
                          </a:lnTo>
                          <a:lnTo>
                            <a:pt x="0" y="58560"/>
                          </a:lnTo>
                          <a:lnTo>
                            <a:pt x="0" y="11988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2" name="Shape 802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120000" w="120000">
                          <a:moveTo>
                            <a:pt x="66009" y="36"/>
                          </a:moveTo>
                          <a:lnTo>
                            <a:pt x="2413" y="94015"/>
                          </a:lnTo>
                          <a:lnTo>
                            <a:pt x="2413" y="94015"/>
                          </a:lnTo>
                          <a:lnTo>
                            <a:pt x="1182" y="96698"/>
                          </a:lnTo>
                          <a:lnTo>
                            <a:pt x="0" y="100263"/>
                          </a:lnTo>
                          <a:lnTo>
                            <a:pt x="0" y="103865"/>
                          </a:lnTo>
                          <a:lnTo>
                            <a:pt x="1182" y="107430"/>
                          </a:lnTo>
                          <a:lnTo>
                            <a:pt x="3596" y="110113"/>
                          </a:lnTo>
                          <a:lnTo>
                            <a:pt x="6009" y="113715"/>
                          </a:lnTo>
                          <a:lnTo>
                            <a:pt x="9605" y="115479"/>
                          </a:lnTo>
                          <a:lnTo>
                            <a:pt x="13201" y="118162"/>
                          </a:lnTo>
                          <a:lnTo>
                            <a:pt x="13201" y="118162"/>
                          </a:lnTo>
                          <a:lnTo>
                            <a:pt x="19211" y="119081"/>
                          </a:lnTo>
                          <a:lnTo>
                            <a:pt x="23990" y="119963"/>
                          </a:lnTo>
                          <a:lnTo>
                            <a:pt x="23990" y="119963"/>
                          </a:lnTo>
                          <a:lnTo>
                            <a:pt x="31182" y="119081"/>
                          </a:lnTo>
                          <a:lnTo>
                            <a:pt x="37192" y="117280"/>
                          </a:lnTo>
                          <a:lnTo>
                            <a:pt x="42019" y="113715"/>
                          </a:lnTo>
                          <a:lnTo>
                            <a:pt x="45615" y="110113"/>
                          </a:lnTo>
                          <a:lnTo>
                            <a:pt x="120000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3" name="Shape 803"/>
                    <p:cNvSpPr/>
                    <p:nvPr/>
                  </p:nvSpPr>
                  <p:spPr>
                    <a:xfrm>
                      <a:off x="5586050" y="3973550"/>
                      <a:ext cx="60924" cy="81625"/>
                    </a:xfrm>
                    <a:custGeom>
                      <a:pathLst>
                        <a:path extrusionOk="0" fill="none" h="120000" w="120000">
                          <a:moveTo>
                            <a:pt x="49" y="36"/>
                          </a:moveTo>
                          <a:lnTo>
                            <a:pt x="74402" y="110113"/>
                          </a:lnTo>
                          <a:lnTo>
                            <a:pt x="74402" y="110113"/>
                          </a:lnTo>
                          <a:lnTo>
                            <a:pt x="77997" y="113715"/>
                          </a:lnTo>
                          <a:lnTo>
                            <a:pt x="82773" y="117280"/>
                          </a:lnTo>
                          <a:lnTo>
                            <a:pt x="88781" y="119081"/>
                          </a:lnTo>
                          <a:lnTo>
                            <a:pt x="95970" y="119963"/>
                          </a:lnTo>
                          <a:lnTo>
                            <a:pt x="95970" y="119963"/>
                          </a:lnTo>
                          <a:lnTo>
                            <a:pt x="100796" y="119081"/>
                          </a:lnTo>
                          <a:lnTo>
                            <a:pt x="106754" y="118162"/>
                          </a:lnTo>
                          <a:lnTo>
                            <a:pt x="106754" y="118162"/>
                          </a:lnTo>
                          <a:lnTo>
                            <a:pt x="110348" y="115479"/>
                          </a:lnTo>
                          <a:lnTo>
                            <a:pt x="113992" y="113715"/>
                          </a:lnTo>
                          <a:lnTo>
                            <a:pt x="116356" y="110113"/>
                          </a:lnTo>
                          <a:lnTo>
                            <a:pt x="118768" y="107430"/>
                          </a:lnTo>
                          <a:lnTo>
                            <a:pt x="119950" y="103865"/>
                          </a:lnTo>
                          <a:lnTo>
                            <a:pt x="119950" y="100263"/>
                          </a:lnTo>
                          <a:lnTo>
                            <a:pt x="118768" y="96698"/>
                          </a:lnTo>
                          <a:lnTo>
                            <a:pt x="117587" y="94015"/>
                          </a:lnTo>
                          <a:lnTo>
                            <a:pt x="54017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4" name="Shape 804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120000" w="120000">
                          <a:moveTo>
                            <a:pt x="8" y="0"/>
                          </a:moveTo>
                          <a:lnTo>
                            <a:pt x="8" y="119986"/>
                          </a:lnTo>
                          <a:lnTo>
                            <a:pt x="119991" y="119986"/>
                          </a:lnTo>
                          <a:lnTo>
                            <a:pt x="119991" y="0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5" name="Shape 805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120000" w="120000">
                          <a:moveTo>
                            <a:pt x="119986" y="25"/>
                          </a:moveTo>
                          <a:lnTo>
                            <a:pt x="67936" y="103564"/>
                          </a:lnTo>
                          <a:lnTo>
                            <a:pt x="67936" y="103564"/>
                          </a:lnTo>
                          <a:lnTo>
                            <a:pt x="66985" y="104834"/>
                          </a:lnTo>
                          <a:lnTo>
                            <a:pt x="66033" y="106079"/>
                          </a:lnTo>
                          <a:lnTo>
                            <a:pt x="64756" y="106727"/>
                          </a:lnTo>
                          <a:lnTo>
                            <a:pt x="63492" y="107349"/>
                          </a:lnTo>
                          <a:lnTo>
                            <a:pt x="62215" y="106727"/>
                          </a:lnTo>
                          <a:lnTo>
                            <a:pt x="60951" y="106079"/>
                          </a:lnTo>
                          <a:lnTo>
                            <a:pt x="60000" y="104834"/>
                          </a:lnTo>
                          <a:lnTo>
                            <a:pt x="59048" y="103564"/>
                          </a:lnTo>
                          <a:lnTo>
                            <a:pt x="33649" y="53039"/>
                          </a:lnTo>
                          <a:lnTo>
                            <a:pt x="13" y="1199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6" name="Shape 806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120000" w="120000">
                          <a:moveTo>
                            <a:pt x="0" y="43"/>
                          </a:moveTo>
                          <a:lnTo>
                            <a:pt x="98728" y="43"/>
                          </a:lnTo>
                          <a:lnTo>
                            <a:pt x="98728" y="43"/>
                          </a:lnTo>
                          <a:lnTo>
                            <a:pt x="103000" y="43"/>
                          </a:lnTo>
                          <a:lnTo>
                            <a:pt x="107228" y="1089"/>
                          </a:lnTo>
                          <a:lnTo>
                            <a:pt x="110410" y="3225"/>
                          </a:lnTo>
                          <a:lnTo>
                            <a:pt x="113592" y="6407"/>
                          </a:lnTo>
                          <a:lnTo>
                            <a:pt x="116818" y="9589"/>
                          </a:lnTo>
                          <a:lnTo>
                            <a:pt x="118910" y="12771"/>
                          </a:lnTo>
                          <a:lnTo>
                            <a:pt x="120000" y="16999"/>
                          </a:lnTo>
                          <a:lnTo>
                            <a:pt x="120000" y="21271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807" name="Shape 807"/>
                  <p:cNvSpPr/>
                  <p:nvPr/>
                </p:nvSpPr>
                <p:spPr>
                  <a:xfrm>
                    <a:off x="176103" y="1852215"/>
                    <a:ext cx="340843" cy="340863"/>
                  </a:xfrm>
                  <a:custGeom>
                    <a:pathLst>
                      <a:path extrusionOk="0" fill="none" h="120000" w="120000">
                        <a:moveTo>
                          <a:pt x="0" y="60000"/>
                        </a:moveTo>
                        <a:lnTo>
                          <a:pt x="0" y="60000"/>
                        </a:lnTo>
                        <a:lnTo>
                          <a:pt x="0" y="56937"/>
                        </a:lnTo>
                        <a:lnTo>
                          <a:pt x="362" y="53874"/>
                        </a:lnTo>
                        <a:lnTo>
                          <a:pt x="724" y="50812"/>
                        </a:lnTo>
                        <a:lnTo>
                          <a:pt x="1265" y="47927"/>
                        </a:lnTo>
                        <a:lnTo>
                          <a:pt x="1805" y="45049"/>
                        </a:lnTo>
                        <a:lnTo>
                          <a:pt x="2707" y="42164"/>
                        </a:lnTo>
                        <a:lnTo>
                          <a:pt x="3602" y="39464"/>
                        </a:lnTo>
                        <a:lnTo>
                          <a:pt x="4690" y="36579"/>
                        </a:lnTo>
                        <a:lnTo>
                          <a:pt x="5947" y="34057"/>
                        </a:lnTo>
                        <a:lnTo>
                          <a:pt x="7212" y="31357"/>
                        </a:lnTo>
                        <a:lnTo>
                          <a:pt x="8648" y="28834"/>
                        </a:lnTo>
                        <a:lnTo>
                          <a:pt x="10275" y="26489"/>
                        </a:lnTo>
                        <a:lnTo>
                          <a:pt x="11895" y="24144"/>
                        </a:lnTo>
                        <a:lnTo>
                          <a:pt x="13693" y="21807"/>
                        </a:lnTo>
                        <a:lnTo>
                          <a:pt x="15675" y="19647"/>
                        </a:lnTo>
                        <a:lnTo>
                          <a:pt x="17658" y="17664"/>
                        </a:lnTo>
                        <a:lnTo>
                          <a:pt x="19641" y="15682"/>
                        </a:lnTo>
                        <a:lnTo>
                          <a:pt x="21801" y="13699"/>
                        </a:lnTo>
                        <a:lnTo>
                          <a:pt x="24146" y="11894"/>
                        </a:lnTo>
                        <a:lnTo>
                          <a:pt x="26491" y="10274"/>
                        </a:lnTo>
                        <a:lnTo>
                          <a:pt x="28829" y="8654"/>
                        </a:lnTo>
                        <a:lnTo>
                          <a:pt x="31351" y="7212"/>
                        </a:lnTo>
                        <a:lnTo>
                          <a:pt x="34052" y="5954"/>
                        </a:lnTo>
                        <a:lnTo>
                          <a:pt x="36574" y="4689"/>
                        </a:lnTo>
                        <a:lnTo>
                          <a:pt x="39459" y="3609"/>
                        </a:lnTo>
                        <a:lnTo>
                          <a:pt x="42160" y="2707"/>
                        </a:lnTo>
                        <a:lnTo>
                          <a:pt x="45045" y="1804"/>
                        </a:lnTo>
                        <a:lnTo>
                          <a:pt x="47930" y="1264"/>
                        </a:lnTo>
                        <a:lnTo>
                          <a:pt x="50808" y="724"/>
                        </a:lnTo>
                        <a:lnTo>
                          <a:pt x="53870" y="369"/>
                        </a:lnTo>
                        <a:lnTo>
                          <a:pt x="56933" y="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63066" y="7"/>
                        </a:lnTo>
                        <a:lnTo>
                          <a:pt x="66129" y="369"/>
                        </a:lnTo>
                        <a:lnTo>
                          <a:pt x="69191" y="724"/>
                        </a:lnTo>
                        <a:lnTo>
                          <a:pt x="72069" y="1264"/>
                        </a:lnTo>
                        <a:lnTo>
                          <a:pt x="74954" y="1804"/>
                        </a:lnTo>
                        <a:lnTo>
                          <a:pt x="77839" y="2707"/>
                        </a:lnTo>
                        <a:lnTo>
                          <a:pt x="80717" y="3609"/>
                        </a:lnTo>
                        <a:lnTo>
                          <a:pt x="83425" y="4689"/>
                        </a:lnTo>
                        <a:lnTo>
                          <a:pt x="85947" y="5954"/>
                        </a:lnTo>
                        <a:lnTo>
                          <a:pt x="88648" y="7212"/>
                        </a:lnTo>
                        <a:lnTo>
                          <a:pt x="91170" y="8654"/>
                        </a:lnTo>
                        <a:lnTo>
                          <a:pt x="93515" y="10274"/>
                        </a:lnTo>
                        <a:lnTo>
                          <a:pt x="95853" y="11894"/>
                        </a:lnTo>
                        <a:lnTo>
                          <a:pt x="98198" y="13699"/>
                        </a:lnTo>
                        <a:lnTo>
                          <a:pt x="100358" y="15682"/>
                        </a:lnTo>
                        <a:lnTo>
                          <a:pt x="102341" y="17664"/>
                        </a:lnTo>
                        <a:lnTo>
                          <a:pt x="104501" y="19647"/>
                        </a:lnTo>
                        <a:lnTo>
                          <a:pt x="106306" y="21807"/>
                        </a:lnTo>
                        <a:lnTo>
                          <a:pt x="108104" y="24144"/>
                        </a:lnTo>
                        <a:lnTo>
                          <a:pt x="109724" y="26489"/>
                        </a:lnTo>
                        <a:lnTo>
                          <a:pt x="111351" y="28834"/>
                        </a:lnTo>
                        <a:lnTo>
                          <a:pt x="112794" y="31357"/>
                        </a:lnTo>
                        <a:lnTo>
                          <a:pt x="114052" y="34057"/>
                        </a:lnTo>
                        <a:lnTo>
                          <a:pt x="115309" y="36579"/>
                        </a:lnTo>
                        <a:lnTo>
                          <a:pt x="116397" y="39464"/>
                        </a:lnTo>
                        <a:lnTo>
                          <a:pt x="117292" y="42164"/>
                        </a:lnTo>
                        <a:lnTo>
                          <a:pt x="118194" y="45049"/>
                        </a:lnTo>
                        <a:lnTo>
                          <a:pt x="118734" y="47927"/>
                        </a:lnTo>
                        <a:lnTo>
                          <a:pt x="119275" y="50812"/>
                        </a:lnTo>
                        <a:lnTo>
                          <a:pt x="119637" y="53874"/>
                        </a:lnTo>
                        <a:lnTo>
                          <a:pt x="120000" y="56937"/>
                        </a:lnTo>
                        <a:lnTo>
                          <a:pt x="120000" y="60000"/>
                        </a:lnTo>
                        <a:lnTo>
                          <a:pt x="120000" y="60000"/>
                        </a:lnTo>
                        <a:lnTo>
                          <a:pt x="120000" y="63062"/>
                        </a:lnTo>
                        <a:lnTo>
                          <a:pt x="119637" y="66125"/>
                        </a:lnTo>
                        <a:lnTo>
                          <a:pt x="119275" y="69187"/>
                        </a:lnTo>
                        <a:lnTo>
                          <a:pt x="118734" y="72072"/>
                        </a:lnTo>
                        <a:lnTo>
                          <a:pt x="118194" y="74957"/>
                        </a:lnTo>
                        <a:lnTo>
                          <a:pt x="117292" y="77835"/>
                        </a:lnTo>
                        <a:lnTo>
                          <a:pt x="116397" y="80542"/>
                        </a:lnTo>
                        <a:lnTo>
                          <a:pt x="115309" y="83420"/>
                        </a:lnTo>
                        <a:lnTo>
                          <a:pt x="114052" y="85942"/>
                        </a:lnTo>
                        <a:lnTo>
                          <a:pt x="112794" y="88649"/>
                        </a:lnTo>
                        <a:lnTo>
                          <a:pt x="111351" y="91165"/>
                        </a:lnTo>
                        <a:lnTo>
                          <a:pt x="109724" y="93510"/>
                        </a:lnTo>
                        <a:lnTo>
                          <a:pt x="108104" y="95855"/>
                        </a:lnTo>
                        <a:lnTo>
                          <a:pt x="106306" y="98192"/>
                        </a:lnTo>
                        <a:lnTo>
                          <a:pt x="104501" y="100360"/>
                        </a:lnTo>
                        <a:lnTo>
                          <a:pt x="102341" y="102342"/>
                        </a:lnTo>
                        <a:lnTo>
                          <a:pt x="100358" y="104317"/>
                        </a:lnTo>
                        <a:lnTo>
                          <a:pt x="98198" y="106300"/>
                        </a:lnTo>
                        <a:lnTo>
                          <a:pt x="95853" y="108105"/>
                        </a:lnTo>
                        <a:lnTo>
                          <a:pt x="93515" y="109725"/>
                        </a:lnTo>
                        <a:lnTo>
                          <a:pt x="91170" y="111345"/>
                        </a:lnTo>
                        <a:lnTo>
                          <a:pt x="88648" y="112787"/>
                        </a:lnTo>
                        <a:lnTo>
                          <a:pt x="85947" y="114052"/>
                        </a:lnTo>
                        <a:lnTo>
                          <a:pt x="83425" y="115310"/>
                        </a:lnTo>
                        <a:lnTo>
                          <a:pt x="80717" y="116390"/>
                        </a:lnTo>
                        <a:lnTo>
                          <a:pt x="77839" y="117292"/>
                        </a:lnTo>
                        <a:lnTo>
                          <a:pt x="74954" y="118195"/>
                        </a:lnTo>
                        <a:lnTo>
                          <a:pt x="72069" y="118735"/>
                        </a:lnTo>
                        <a:lnTo>
                          <a:pt x="69191" y="119275"/>
                        </a:lnTo>
                        <a:lnTo>
                          <a:pt x="66129" y="119637"/>
                        </a:lnTo>
                        <a:lnTo>
                          <a:pt x="63066" y="11999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56933" y="119992"/>
                        </a:lnTo>
                        <a:lnTo>
                          <a:pt x="53870" y="119637"/>
                        </a:lnTo>
                        <a:lnTo>
                          <a:pt x="50808" y="119275"/>
                        </a:lnTo>
                        <a:lnTo>
                          <a:pt x="47930" y="118735"/>
                        </a:lnTo>
                        <a:lnTo>
                          <a:pt x="45045" y="118195"/>
                        </a:lnTo>
                        <a:lnTo>
                          <a:pt x="42160" y="117292"/>
                        </a:lnTo>
                        <a:lnTo>
                          <a:pt x="39459" y="116390"/>
                        </a:lnTo>
                        <a:lnTo>
                          <a:pt x="36574" y="115310"/>
                        </a:lnTo>
                        <a:lnTo>
                          <a:pt x="34052" y="114052"/>
                        </a:lnTo>
                        <a:lnTo>
                          <a:pt x="31351" y="112787"/>
                        </a:lnTo>
                        <a:lnTo>
                          <a:pt x="28829" y="111345"/>
                        </a:lnTo>
                        <a:lnTo>
                          <a:pt x="26491" y="109725"/>
                        </a:lnTo>
                        <a:lnTo>
                          <a:pt x="24146" y="108105"/>
                        </a:lnTo>
                        <a:lnTo>
                          <a:pt x="21801" y="106300"/>
                        </a:lnTo>
                        <a:lnTo>
                          <a:pt x="19641" y="104317"/>
                        </a:lnTo>
                        <a:lnTo>
                          <a:pt x="17658" y="102342"/>
                        </a:lnTo>
                        <a:lnTo>
                          <a:pt x="15675" y="100360"/>
                        </a:lnTo>
                        <a:lnTo>
                          <a:pt x="13693" y="98192"/>
                        </a:lnTo>
                        <a:lnTo>
                          <a:pt x="11895" y="95855"/>
                        </a:lnTo>
                        <a:lnTo>
                          <a:pt x="10275" y="93510"/>
                        </a:lnTo>
                        <a:lnTo>
                          <a:pt x="8648" y="91165"/>
                        </a:lnTo>
                        <a:lnTo>
                          <a:pt x="7212" y="88649"/>
                        </a:lnTo>
                        <a:lnTo>
                          <a:pt x="5947" y="85942"/>
                        </a:lnTo>
                        <a:lnTo>
                          <a:pt x="4690" y="83420"/>
                        </a:lnTo>
                        <a:lnTo>
                          <a:pt x="3602" y="80542"/>
                        </a:lnTo>
                        <a:lnTo>
                          <a:pt x="2707" y="77835"/>
                        </a:lnTo>
                        <a:lnTo>
                          <a:pt x="1805" y="74957"/>
                        </a:lnTo>
                        <a:lnTo>
                          <a:pt x="1265" y="72072"/>
                        </a:lnTo>
                        <a:lnTo>
                          <a:pt x="724" y="69187"/>
                        </a:lnTo>
                        <a:lnTo>
                          <a:pt x="362" y="66125"/>
                        </a:lnTo>
                        <a:lnTo>
                          <a:pt x="0" y="63062"/>
                        </a:lnTo>
                        <a:lnTo>
                          <a:pt x="0" y="60000"/>
                        </a:lnTo>
                        <a:lnTo>
                          <a:pt x="0" y="60000"/>
                        </a:lnTo>
                        <a:close/>
                        <a:moveTo>
                          <a:pt x="53515" y="82702"/>
                        </a:moveTo>
                        <a:lnTo>
                          <a:pt x="53515" y="82702"/>
                        </a:lnTo>
                        <a:lnTo>
                          <a:pt x="53870" y="82702"/>
                        </a:lnTo>
                        <a:lnTo>
                          <a:pt x="53870" y="82702"/>
                        </a:lnTo>
                        <a:lnTo>
                          <a:pt x="55135" y="82517"/>
                        </a:lnTo>
                        <a:lnTo>
                          <a:pt x="56393" y="81977"/>
                        </a:lnTo>
                        <a:lnTo>
                          <a:pt x="57658" y="81260"/>
                        </a:lnTo>
                        <a:lnTo>
                          <a:pt x="58561" y="80357"/>
                        </a:lnTo>
                        <a:lnTo>
                          <a:pt x="88825" y="49909"/>
                        </a:lnTo>
                        <a:lnTo>
                          <a:pt x="88825" y="49909"/>
                        </a:lnTo>
                        <a:lnTo>
                          <a:pt x="89550" y="49007"/>
                        </a:lnTo>
                        <a:lnTo>
                          <a:pt x="89905" y="48112"/>
                        </a:lnTo>
                        <a:lnTo>
                          <a:pt x="90268" y="47032"/>
                        </a:lnTo>
                        <a:lnTo>
                          <a:pt x="90268" y="45945"/>
                        </a:lnTo>
                        <a:lnTo>
                          <a:pt x="90268" y="45945"/>
                        </a:lnTo>
                        <a:lnTo>
                          <a:pt x="90090" y="44509"/>
                        </a:lnTo>
                        <a:lnTo>
                          <a:pt x="89728" y="43067"/>
                        </a:lnTo>
                        <a:lnTo>
                          <a:pt x="89010" y="41987"/>
                        </a:lnTo>
                        <a:lnTo>
                          <a:pt x="87930" y="40900"/>
                        </a:lnTo>
                        <a:lnTo>
                          <a:pt x="87930" y="40900"/>
                        </a:lnTo>
                        <a:lnTo>
                          <a:pt x="87027" y="40182"/>
                        </a:lnTo>
                        <a:lnTo>
                          <a:pt x="85947" y="39819"/>
                        </a:lnTo>
                        <a:lnTo>
                          <a:pt x="84867" y="39464"/>
                        </a:lnTo>
                        <a:lnTo>
                          <a:pt x="83780" y="39464"/>
                        </a:lnTo>
                        <a:lnTo>
                          <a:pt x="83780" y="39464"/>
                        </a:lnTo>
                        <a:lnTo>
                          <a:pt x="82345" y="39642"/>
                        </a:lnTo>
                        <a:lnTo>
                          <a:pt x="81080" y="40004"/>
                        </a:lnTo>
                        <a:lnTo>
                          <a:pt x="79822" y="40722"/>
                        </a:lnTo>
                        <a:lnTo>
                          <a:pt x="78734" y="41802"/>
                        </a:lnTo>
                        <a:lnTo>
                          <a:pt x="52975" y="66487"/>
                        </a:lnTo>
                        <a:lnTo>
                          <a:pt x="42885" y="56575"/>
                        </a:lnTo>
                        <a:lnTo>
                          <a:pt x="42885" y="56575"/>
                        </a:lnTo>
                        <a:lnTo>
                          <a:pt x="41982" y="55679"/>
                        </a:lnTo>
                        <a:lnTo>
                          <a:pt x="40724" y="55139"/>
                        </a:lnTo>
                        <a:lnTo>
                          <a:pt x="39637" y="54777"/>
                        </a:lnTo>
                        <a:lnTo>
                          <a:pt x="38379" y="54592"/>
                        </a:lnTo>
                        <a:lnTo>
                          <a:pt x="38379" y="54592"/>
                        </a:lnTo>
                        <a:lnTo>
                          <a:pt x="37114" y="54777"/>
                        </a:lnTo>
                        <a:lnTo>
                          <a:pt x="35857" y="55139"/>
                        </a:lnTo>
                        <a:lnTo>
                          <a:pt x="34777" y="55679"/>
                        </a:lnTo>
                        <a:lnTo>
                          <a:pt x="33697" y="56575"/>
                        </a:lnTo>
                        <a:lnTo>
                          <a:pt x="33697" y="56575"/>
                        </a:lnTo>
                        <a:lnTo>
                          <a:pt x="32972" y="57477"/>
                        </a:lnTo>
                        <a:lnTo>
                          <a:pt x="32254" y="58557"/>
                        </a:lnTo>
                        <a:lnTo>
                          <a:pt x="31891" y="59822"/>
                        </a:lnTo>
                        <a:lnTo>
                          <a:pt x="31891" y="61080"/>
                        </a:lnTo>
                        <a:lnTo>
                          <a:pt x="31891" y="61080"/>
                        </a:lnTo>
                        <a:lnTo>
                          <a:pt x="31891" y="62344"/>
                        </a:lnTo>
                        <a:lnTo>
                          <a:pt x="32254" y="63602"/>
                        </a:lnTo>
                        <a:lnTo>
                          <a:pt x="32972" y="64682"/>
                        </a:lnTo>
                        <a:lnTo>
                          <a:pt x="33697" y="65762"/>
                        </a:lnTo>
                        <a:lnTo>
                          <a:pt x="48832" y="80897"/>
                        </a:lnTo>
                        <a:lnTo>
                          <a:pt x="48832" y="80897"/>
                        </a:lnTo>
                        <a:lnTo>
                          <a:pt x="49913" y="81622"/>
                        </a:lnTo>
                        <a:lnTo>
                          <a:pt x="50993" y="82340"/>
                        </a:lnTo>
                        <a:lnTo>
                          <a:pt x="52250" y="82702"/>
                        </a:lnTo>
                        <a:lnTo>
                          <a:pt x="53515" y="82702"/>
                        </a:lnTo>
                        <a:lnTo>
                          <a:pt x="53515" y="827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08" name="Shape 808"/>
                  <p:cNvGrpSpPr/>
                  <p:nvPr/>
                </p:nvGrpSpPr>
                <p:grpSpPr>
                  <a:xfrm>
                    <a:off x="3738064" y="1856311"/>
                    <a:ext cx="332668" cy="332668"/>
                    <a:chOff x="6649150" y="309350"/>
                    <a:chExt cx="395799" cy="395799"/>
                  </a:xfrm>
                </p:grpSpPr>
                <p:sp>
                  <p:nvSpPr>
                    <p:cNvPr id="809" name="Shape 809"/>
                    <p:cNvSpPr/>
                    <p:nvPr/>
                  </p:nvSpPr>
                  <p:spPr>
                    <a:xfrm>
                      <a:off x="6649150" y="309350"/>
                      <a:ext cx="395799" cy="395799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62" y="189"/>
                          </a:lnTo>
                          <a:lnTo>
                            <a:pt x="53906" y="371"/>
                          </a:lnTo>
                          <a:lnTo>
                            <a:pt x="50957" y="742"/>
                          </a:lnTo>
                          <a:lnTo>
                            <a:pt x="48001" y="1296"/>
                          </a:lnTo>
                          <a:lnTo>
                            <a:pt x="45045" y="1849"/>
                          </a:lnTo>
                          <a:lnTo>
                            <a:pt x="42089" y="2774"/>
                          </a:lnTo>
                          <a:lnTo>
                            <a:pt x="39322" y="3698"/>
                          </a:lnTo>
                          <a:lnTo>
                            <a:pt x="36738" y="4805"/>
                          </a:lnTo>
                          <a:lnTo>
                            <a:pt x="33971" y="5912"/>
                          </a:lnTo>
                          <a:lnTo>
                            <a:pt x="31387" y="7200"/>
                          </a:lnTo>
                          <a:lnTo>
                            <a:pt x="28984" y="8678"/>
                          </a:lnTo>
                          <a:lnTo>
                            <a:pt x="26399" y="10338"/>
                          </a:lnTo>
                          <a:lnTo>
                            <a:pt x="24186" y="12006"/>
                          </a:lnTo>
                          <a:lnTo>
                            <a:pt x="21783" y="13665"/>
                          </a:lnTo>
                          <a:lnTo>
                            <a:pt x="19759" y="15697"/>
                          </a:lnTo>
                          <a:lnTo>
                            <a:pt x="17539" y="17539"/>
                          </a:lnTo>
                          <a:lnTo>
                            <a:pt x="15697" y="19759"/>
                          </a:lnTo>
                          <a:lnTo>
                            <a:pt x="13665" y="21783"/>
                          </a:lnTo>
                          <a:lnTo>
                            <a:pt x="12006" y="24186"/>
                          </a:lnTo>
                          <a:lnTo>
                            <a:pt x="10338" y="26399"/>
                          </a:lnTo>
                          <a:lnTo>
                            <a:pt x="8678" y="28984"/>
                          </a:lnTo>
                          <a:lnTo>
                            <a:pt x="7200" y="31387"/>
                          </a:lnTo>
                          <a:lnTo>
                            <a:pt x="5912" y="33971"/>
                          </a:lnTo>
                          <a:lnTo>
                            <a:pt x="4805" y="36738"/>
                          </a:lnTo>
                          <a:lnTo>
                            <a:pt x="3698" y="39322"/>
                          </a:lnTo>
                          <a:lnTo>
                            <a:pt x="2774" y="42089"/>
                          </a:lnTo>
                          <a:lnTo>
                            <a:pt x="1849" y="45045"/>
                          </a:lnTo>
                          <a:lnTo>
                            <a:pt x="1296" y="48001"/>
                          </a:lnTo>
                          <a:lnTo>
                            <a:pt x="742" y="50949"/>
                          </a:lnTo>
                          <a:lnTo>
                            <a:pt x="371" y="53906"/>
                          </a:lnTo>
                          <a:lnTo>
                            <a:pt x="189" y="56862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189" y="63137"/>
                          </a:lnTo>
                          <a:lnTo>
                            <a:pt x="371" y="66093"/>
                          </a:lnTo>
                          <a:lnTo>
                            <a:pt x="742" y="69042"/>
                          </a:lnTo>
                          <a:lnTo>
                            <a:pt x="1296" y="71998"/>
                          </a:lnTo>
                          <a:lnTo>
                            <a:pt x="1849" y="74954"/>
                          </a:lnTo>
                          <a:lnTo>
                            <a:pt x="2774" y="77902"/>
                          </a:lnTo>
                          <a:lnTo>
                            <a:pt x="3698" y="80677"/>
                          </a:lnTo>
                          <a:lnTo>
                            <a:pt x="4805" y="83261"/>
                          </a:lnTo>
                          <a:lnTo>
                            <a:pt x="5912" y="86028"/>
                          </a:lnTo>
                          <a:lnTo>
                            <a:pt x="7200" y="88612"/>
                          </a:lnTo>
                          <a:lnTo>
                            <a:pt x="8678" y="91015"/>
                          </a:lnTo>
                          <a:lnTo>
                            <a:pt x="10338" y="93592"/>
                          </a:lnTo>
                          <a:lnTo>
                            <a:pt x="12006" y="95813"/>
                          </a:lnTo>
                          <a:lnTo>
                            <a:pt x="13665" y="98208"/>
                          </a:lnTo>
                          <a:lnTo>
                            <a:pt x="15697" y="100240"/>
                          </a:lnTo>
                          <a:lnTo>
                            <a:pt x="17539" y="102460"/>
                          </a:lnTo>
                          <a:lnTo>
                            <a:pt x="19759" y="104302"/>
                          </a:lnTo>
                          <a:lnTo>
                            <a:pt x="21783" y="106334"/>
                          </a:lnTo>
                          <a:lnTo>
                            <a:pt x="24186" y="107993"/>
                          </a:lnTo>
                          <a:lnTo>
                            <a:pt x="26399" y="109653"/>
                          </a:lnTo>
                          <a:lnTo>
                            <a:pt x="28984" y="111321"/>
                          </a:lnTo>
                          <a:lnTo>
                            <a:pt x="31387" y="112791"/>
                          </a:lnTo>
                          <a:lnTo>
                            <a:pt x="33971" y="114087"/>
                          </a:lnTo>
                          <a:lnTo>
                            <a:pt x="36738" y="115194"/>
                          </a:lnTo>
                          <a:lnTo>
                            <a:pt x="39322" y="116301"/>
                          </a:lnTo>
                          <a:lnTo>
                            <a:pt x="42089" y="117225"/>
                          </a:lnTo>
                          <a:lnTo>
                            <a:pt x="45045" y="118150"/>
                          </a:lnTo>
                          <a:lnTo>
                            <a:pt x="48001" y="118703"/>
                          </a:lnTo>
                          <a:lnTo>
                            <a:pt x="50957" y="119257"/>
                          </a:lnTo>
                          <a:lnTo>
                            <a:pt x="53906" y="119628"/>
                          </a:lnTo>
                          <a:lnTo>
                            <a:pt x="56862" y="119810"/>
                          </a:lnTo>
                          <a:lnTo>
                            <a:pt x="60000" y="119992"/>
                          </a:lnTo>
                          <a:lnTo>
                            <a:pt x="60000" y="119992"/>
                          </a:lnTo>
                          <a:lnTo>
                            <a:pt x="63137" y="119810"/>
                          </a:lnTo>
                          <a:lnTo>
                            <a:pt x="66093" y="119628"/>
                          </a:lnTo>
                          <a:lnTo>
                            <a:pt x="69042" y="119257"/>
                          </a:lnTo>
                          <a:lnTo>
                            <a:pt x="71998" y="118703"/>
                          </a:lnTo>
                          <a:lnTo>
                            <a:pt x="74954" y="118150"/>
                          </a:lnTo>
                          <a:lnTo>
                            <a:pt x="77902" y="117225"/>
                          </a:lnTo>
                          <a:lnTo>
                            <a:pt x="80677" y="116301"/>
                          </a:lnTo>
                          <a:lnTo>
                            <a:pt x="83261" y="115194"/>
                          </a:lnTo>
                          <a:lnTo>
                            <a:pt x="86028" y="114087"/>
                          </a:lnTo>
                          <a:lnTo>
                            <a:pt x="88612" y="112791"/>
                          </a:lnTo>
                          <a:lnTo>
                            <a:pt x="91015" y="111321"/>
                          </a:lnTo>
                          <a:lnTo>
                            <a:pt x="93600" y="109653"/>
                          </a:lnTo>
                          <a:lnTo>
                            <a:pt x="95813" y="107993"/>
                          </a:lnTo>
                          <a:lnTo>
                            <a:pt x="98208" y="106334"/>
                          </a:lnTo>
                          <a:lnTo>
                            <a:pt x="100240" y="104302"/>
                          </a:lnTo>
                          <a:lnTo>
                            <a:pt x="102460" y="102460"/>
                          </a:lnTo>
                          <a:lnTo>
                            <a:pt x="104302" y="100240"/>
                          </a:lnTo>
                          <a:lnTo>
                            <a:pt x="106334" y="98208"/>
                          </a:lnTo>
                          <a:lnTo>
                            <a:pt x="107993" y="95813"/>
                          </a:lnTo>
                          <a:lnTo>
                            <a:pt x="109653" y="93592"/>
                          </a:lnTo>
                          <a:lnTo>
                            <a:pt x="111321" y="91015"/>
                          </a:lnTo>
                          <a:lnTo>
                            <a:pt x="112791" y="88612"/>
                          </a:lnTo>
                          <a:lnTo>
                            <a:pt x="114087" y="86028"/>
                          </a:lnTo>
                          <a:lnTo>
                            <a:pt x="115194" y="83261"/>
                          </a:lnTo>
                          <a:lnTo>
                            <a:pt x="116301" y="80677"/>
                          </a:lnTo>
                          <a:lnTo>
                            <a:pt x="117225" y="77902"/>
                          </a:lnTo>
                          <a:lnTo>
                            <a:pt x="118150" y="74954"/>
                          </a:lnTo>
                          <a:lnTo>
                            <a:pt x="118703" y="71998"/>
                          </a:lnTo>
                          <a:lnTo>
                            <a:pt x="119257" y="69042"/>
                          </a:lnTo>
                          <a:lnTo>
                            <a:pt x="119628" y="66093"/>
                          </a:lnTo>
                          <a:lnTo>
                            <a:pt x="119810" y="63137"/>
                          </a:lnTo>
                          <a:lnTo>
                            <a:pt x="119992" y="60000"/>
                          </a:lnTo>
                          <a:lnTo>
                            <a:pt x="119992" y="60000"/>
                          </a:lnTo>
                          <a:lnTo>
                            <a:pt x="119810" y="56862"/>
                          </a:lnTo>
                          <a:lnTo>
                            <a:pt x="119628" y="53906"/>
                          </a:lnTo>
                          <a:lnTo>
                            <a:pt x="119257" y="50949"/>
                          </a:lnTo>
                          <a:lnTo>
                            <a:pt x="118703" y="48001"/>
                          </a:lnTo>
                          <a:lnTo>
                            <a:pt x="118150" y="45045"/>
                          </a:lnTo>
                          <a:lnTo>
                            <a:pt x="117225" y="42089"/>
                          </a:lnTo>
                          <a:lnTo>
                            <a:pt x="116301" y="39322"/>
                          </a:lnTo>
                          <a:lnTo>
                            <a:pt x="115194" y="36738"/>
                          </a:lnTo>
                          <a:lnTo>
                            <a:pt x="114087" y="33971"/>
                          </a:lnTo>
                          <a:lnTo>
                            <a:pt x="112791" y="31387"/>
                          </a:lnTo>
                          <a:lnTo>
                            <a:pt x="111321" y="28984"/>
                          </a:lnTo>
                          <a:lnTo>
                            <a:pt x="109653" y="26399"/>
                          </a:lnTo>
                          <a:lnTo>
                            <a:pt x="107993" y="24186"/>
                          </a:lnTo>
                          <a:lnTo>
                            <a:pt x="106334" y="21783"/>
                          </a:lnTo>
                          <a:lnTo>
                            <a:pt x="104302" y="19759"/>
                          </a:lnTo>
                          <a:lnTo>
                            <a:pt x="102460" y="17539"/>
                          </a:lnTo>
                          <a:lnTo>
                            <a:pt x="100240" y="15697"/>
                          </a:lnTo>
                          <a:lnTo>
                            <a:pt x="98208" y="13665"/>
                          </a:lnTo>
                          <a:lnTo>
                            <a:pt x="95813" y="12006"/>
                          </a:lnTo>
                          <a:lnTo>
                            <a:pt x="93600" y="10338"/>
                          </a:lnTo>
                          <a:lnTo>
                            <a:pt x="91015" y="8678"/>
                          </a:lnTo>
                          <a:lnTo>
                            <a:pt x="88612" y="7200"/>
                          </a:lnTo>
                          <a:lnTo>
                            <a:pt x="86028" y="5912"/>
                          </a:lnTo>
                          <a:lnTo>
                            <a:pt x="83261" y="4805"/>
                          </a:lnTo>
                          <a:lnTo>
                            <a:pt x="80677" y="3698"/>
                          </a:lnTo>
                          <a:lnTo>
                            <a:pt x="77902" y="2774"/>
                          </a:lnTo>
                          <a:lnTo>
                            <a:pt x="74954" y="1849"/>
                          </a:lnTo>
                          <a:lnTo>
                            <a:pt x="71998" y="1296"/>
                          </a:lnTo>
                          <a:lnTo>
                            <a:pt x="69042" y="742"/>
                          </a:lnTo>
                          <a:lnTo>
                            <a:pt x="66093" y="371"/>
                          </a:lnTo>
                          <a:lnTo>
                            <a:pt x="63137" y="189"/>
                          </a:lnTo>
                          <a:lnTo>
                            <a:pt x="60000" y="7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0" name="Shape 810"/>
                    <p:cNvSpPr/>
                    <p:nvPr/>
                  </p:nvSpPr>
                  <p:spPr>
                    <a:xfrm>
                      <a:off x="6673500" y="333700"/>
                      <a:ext cx="347099" cy="347099"/>
                    </a:xfrm>
                    <a:custGeom>
                      <a:pathLst>
                        <a:path extrusionOk="0" fill="none" h="120000" w="120000">
                          <a:moveTo>
                            <a:pt x="60000" y="119991"/>
                          </a:moveTo>
                          <a:lnTo>
                            <a:pt x="60000" y="119991"/>
                          </a:lnTo>
                          <a:lnTo>
                            <a:pt x="56845" y="119991"/>
                          </a:lnTo>
                          <a:lnTo>
                            <a:pt x="53898" y="119567"/>
                          </a:lnTo>
                          <a:lnTo>
                            <a:pt x="50950" y="119360"/>
                          </a:lnTo>
                          <a:lnTo>
                            <a:pt x="48003" y="118729"/>
                          </a:lnTo>
                          <a:lnTo>
                            <a:pt x="45056" y="118098"/>
                          </a:lnTo>
                          <a:lnTo>
                            <a:pt x="42108" y="117251"/>
                          </a:lnTo>
                          <a:lnTo>
                            <a:pt x="39369" y="116413"/>
                          </a:lnTo>
                          <a:lnTo>
                            <a:pt x="36637" y="115151"/>
                          </a:lnTo>
                          <a:lnTo>
                            <a:pt x="34105" y="114096"/>
                          </a:lnTo>
                          <a:lnTo>
                            <a:pt x="31374" y="112627"/>
                          </a:lnTo>
                          <a:lnTo>
                            <a:pt x="28841" y="111356"/>
                          </a:lnTo>
                          <a:lnTo>
                            <a:pt x="26525" y="109680"/>
                          </a:lnTo>
                          <a:lnTo>
                            <a:pt x="24217" y="107994"/>
                          </a:lnTo>
                          <a:lnTo>
                            <a:pt x="21901" y="106309"/>
                          </a:lnTo>
                          <a:lnTo>
                            <a:pt x="19792" y="104416"/>
                          </a:lnTo>
                          <a:lnTo>
                            <a:pt x="17692" y="102307"/>
                          </a:lnTo>
                          <a:lnTo>
                            <a:pt x="15583" y="100207"/>
                          </a:lnTo>
                          <a:lnTo>
                            <a:pt x="13690" y="98098"/>
                          </a:lnTo>
                          <a:lnTo>
                            <a:pt x="12005" y="95782"/>
                          </a:lnTo>
                          <a:lnTo>
                            <a:pt x="10319" y="93465"/>
                          </a:lnTo>
                          <a:lnTo>
                            <a:pt x="8634" y="91149"/>
                          </a:lnTo>
                          <a:lnTo>
                            <a:pt x="7372" y="88625"/>
                          </a:lnTo>
                          <a:lnTo>
                            <a:pt x="5903" y="85894"/>
                          </a:lnTo>
                          <a:lnTo>
                            <a:pt x="4848" y="83362"/>
                          </a:lnTo>
                          <a:lnTo>
                            <a:pt x="3586" y="80630"/>
                          </a:lnTo>
                          <a:lnTo>
                            <a:pt x="2739" y="77891"/>
                          </a:lnTo>
                          <a:lnTo>
                            <a:pt x="1901" y="74943"/>
                          </a:lnTo>
                          <a:lnTo>
                            <a:pt x="1270" y="71996"/>
                          </a:lnTo>
                          <a:lnTo>
                            <a:pt x="639" y="69049"/>
                          </a:lnTo>
                          <a:lnTo>
                            <a:pt x="423" y="66101"/>
                          </a:lnTo>
                          <a:lnTo>
                            <a:pt x="8" y="63154"/>
                          </a:lnTo>
                          <a:lnTo>
                            <a:pt x="8" y="60000"/>
                          </a:lnTo>
                          <a:lnTo>
                            <a:pt x="8" y="60000"/>
                          </a:lnTo>
                          <a:lnTo>
                            <a:pt x="8" y="56845"/>
                          </a:lnTo>
                          <a:lnTo>
                            <a:pt x="423" y="53898"/>
                          </a:lnTo>
                          <a:lnTo>
                            <a:pt x="639" y="50950"/>
                          </a:lnTo>
                          <a:lnTo>
                            <a:pt x="1270" y="48003"/>
                          </a:lnTo>
                          <a:lnTo>
                            <a:pt x="1901" y="45056"/>
                          </a:lnTo>
                          <a:lnTo>
                            <a:pt x="2739" y="42108"/>
                          </a:lnTo>
                          <a:lnTo>
                            <a:pt x="3586" y="39369"/>
                          </a:lnTo>
                          <a:lnTo>
                            <a:pt x="4848" y="36629"/>
                          </a:lnTo>
                          <a:lnTo>
                            <a:pt x="5903" y="34105"/>
                          </a:lnTo>
                          <a:lnTo>
                            <a:pt x="7372" y="31374"/>
                          </a:lnTo>
                          <a:lnTo>
                            <a:pt x="8634" y="28841"/>
                          </a:lnTo>
                          <a:lnTo>
                            <a:pt x="10319" y="26525"/>
                          </a:lnTo>
                          <a:lnTo>
                            <a:pt x="12005" y="24217"/>
                          </a:lnTo>
                          <a:lnTo>
                            <a:pt x="13690" y="21901"/>
                          </a:lnTo>
                          <a:lnTo>
                            <a:pt x="15583" y="19792"/>
                          </a:lnTo>
                          <a:lnTo>
                            <a:pt x="17692" y="17692"/>
                          </a:lnTo>
                          <a:lnTo>
                            <a:pt x="19792" y="15583"/>
                          </a:lnTo>
                          <a:lnTo>
                            <a:pt x="21901" y="13690"/>
                          </a:lnTo>
                          <a:lnTo>
                            <a:pt x="24217" y="12005"/>
                          </a:lnTo>
                          <a:lnTo>
                            <a:pt x="26525" y="10319"/>
                          </a:lnTo>
                          <a:lnTo>
                            <a:pt x="28841" y="8634"/>
                          </a:lnTo>
                          <a:lnTo>
                            <a:pt x="31374" y="7372"/>
                          </a:lnTo>
                          <a:lnTo>
                            <a:pt x="34105" y="5903"/>
                          </a:lnTo>
                          <a:lnTo>
                            <a:pt x="36637" y="4848"/>
                          </a:lnTo>
                          <a:lnTo>
                            <a:pt x="39369" y="3586"/>
                          </a:lnTo>
                          <a:lnTo>
                            <a:pt x="42108" y="2739"/>
                          </a:lnTo>
                          <a:lnTo>
                            <a:pt x="45056" y="1901"/>
                          </a:lnTo>
                          <a:lnTo>
                            <a:pt x="48003" y="1270"/>
                          </a:lnTo>
                          <a:lnTo>
                            <a:pt x="50950" y="639"/>
                          </a:lnTo>
                          <a:lnTo>
                            <a:pt x="53898" y="423"/>
                          </a:lnTo>
                          <a:lnTo>
                            <a:pt x="56845" y="8"/>
                          </a:lnTo>
                          <a:lnTo>
                            <a:pt x="60000" y="8"/>
                          </a:lnTo>
                          <a:lnTo>
                            <a:pt x="60000" y="8"/>
                          </a:lnTo>
                          <a:lnTo>
                            <a:pt x="63154" y="8"/>
                          </a:lnTo>
                          <a:lnTo>
                            <a:pt x="66101" y="423"/>
                          </a:lnTo>
                          <a:lnTo>
                            <a:pt x="69049" y="639"/>
                          </a:lnTo>
                          <a:lnTo>
                            <a:pt x="71996" y="1270"/>
                          </a:lnTo>
                          <a:lnTo>
                            <a:pt x="74943" y="1901"/>
                          </a:lnTo>
                          <a:lnTo>
                            <a:pt x="77891" y="2739"/>
                          </a:lnTo>
                          <a:lnTo>
                            <a:pt x="80630" y="3586"/>
                          </a:lnTo>
                          <a:lnTo>
                            <a:pt x="83362" y="4848"/>
                          </a:lnTo>
                          <a:lnTo>
                            <a:pt x="85894" y="5903"/>
                          </a:lnTo>
                          <a:lnTo>
                            <a:pt x="88625" y="7372"/>
                          </a:lnTo>
                          <a:lnTo>
                            <a:pt x="91149" y="8634"/>
                          </a:lnTo>
                          <a:lnTo>
                            <a:pt x="93465" y="10319"/>
                          </a:lnTo>
                          <a:lnTo>
                            <a:pt x="95782" y="12005"/>
                          </a:lnTo>
                          <a:lnTo>
                            <a:pt x="98098" y="13690"/>
                          </a:lnTo>
                          <a:lnTo>
                            <a:pt x="100207" y="15583"/>
                          </a:lnTo>
                          <a:lnTo>
                            <a:pt x="102307" y="17692"/>
                          </a:lnTo>
                          <a:lnTo>
                            <a:pt x="104416" y="19792"/>
                          </a:lnTo>
                          <a:lnTo>
                            <a:pt x="106309" y="21901"/>
                          </a:lnTo>
                          <a:lnTo>
                            <a:pt x="107994" y="24217"/>
                          </a:lnTo>
                          <a:lnTo>
                            <a:pt x="109680" y="26525"/>
                          </a:lnTo>
                          <a:lnTo>
                            <a:pt x="111365" y="28841"/>
                          </a:lnTo>
                          <a:lnTo>
                            <a:pt x="112627" y="31374"/>
                          </a:lnTo>
                          <a:lnTo>
                            <a:pt x="114096" y="34105"/>
                          </a:lnTo>
                          <a:lnTo>
                            <a:pt x="115151" y="36629"/>
                          </a:lnTo>
                          <a:lnTo>
                            <a:pt x="116413" y="39369"/>
                          </a:lnTo>
                          <a:lnTo>
                            <a:pt x="117251" y="42108"/>
                          </a:lnTo>
                          <a:lnTo>
                            <a:pt x="118098" y="45056"/>
                          </a:lnTo>
                          <a:lnTo>
                            <a:pt x="118729" y="48003"/>
                          </a:lnTo>
                          <a:lnTo>
                            <a:pt x="119360" y="50950"/>
                          </a:lnTo>
                          <a:lnTo>
                            <a:pt x="119567" y="53898"/>
                          </a:lnTo>
                          <a:lnTo>
                            <a:pt x="119991" y="56845"/>
                          </a:lnTo>
                          <a:lnTo>
                            <a:pt x="119991" y="60000"/>
                          </a:lnTo>
                          <a:lnTo>
                            <a:pt x="119991" y="60000"/>
                          </a:lnTo>
                          <a:lnTo>
                            <a:pt x="119991" y="63154"/>
                          </a:lnTo>
                          <a:lnTo>
                            <a:pt x="119567" y="66101"/>
                          </a:lnTo>
                          <a:lnTo>
                            <a:pt x="119360" y="69049"/>
                          </a:lnTo>
                          <a:lnTo>
                            <a:pt x="118729" y="71996"/>
                          </a:lnTo>
                          <a:lnTo>
                            <a:pt x="118098" y="74943"/>
                          </a:lnTo>
                          <a:lnTo>
                            <a:pt x="117251" y="77891"/>
                          </a:lnTo>
                          <a:lnTo>
                            <a:pt x="116413" y="80630"/>
                          </a:lnTo>
                          <a:lnTo>
                            <a:pt x="115151" y="83362"/>
                          </a:lnTo>
                          <a:lnTo>
                            <a:pt x="114096" y="85894"/>
                          </a:lnTo>
                          <a:lnTo>
                            <a:pt x="112627" y="88625"/>
                          </a:lnTo>
                          <a:lnTo>
                            <a:pt x="111365" y="91149"/>
                          </a:lnTo>
                          <a:lnTo>
                            <a:pt x="109680" y="93465"/>
                          </a:lnTo>
                          <a:lnTo>
                            <a:pt x="107994" y="95782"/>
                          </a:lnTo>
                          <a:lnTo>
                            <a:pt x="106309" y="98098"/>
                          </a:lnTo>
                          <a:lnTo>
                            <a:pt x="104416" y="100207"/>
                          </a:lnTo>
                          <a:lnTo>
                            <a:pt x="102307" y="102307"/>
                          </a:lnTo>
                          <a:lnTo>
                            <a:pt x="100207" y="104416"/>
                          </a:lnTo>
                          <a:lnTo>
                            <a:pt x="98098" y="106309"/>
                          </a:lnTo>
                          <a:lnTo>
                            <a:pt x="95782" y="107994"/>
                          </a:lnTo>
                          <a:lnTo>
                            <a:pt x="93465" y="109680"/>
                          </a:lnTo>
                          <a:lnTo>
                            <a:pt x="91149" y="111356"/>
                          </a:lnTo>
                          <a:lnTo>
                            <a:pt x="88625" y="112627"/>
                          </a:lnTo>
                          <a:lnTo>
                            <a:pt x="85894" y="114096"/>
                          </a:lnTo>
                          <a:lnTo>
                            <a:pt x="83362" y="115151"/>
                          </a:lnTo>
                          <a:lnTo>
                            <a:pt x="80630" y="116413"/>
                          </a:lnTo>
                          <a:lnTo>
                            <a:pt x="77891" y="117251"/>
                          </a:lnTo>
                          <a:lnTo>
                            <a:pt x="74943" y="118098"/>
                          </a:lnTo>
                          <a:lnTo>
                            <a:pt x="71996" y="118729"/>
                          </a:lnTo>
                          <a:lnTo>
                            <a:pt x="69049" y="119360"/>
                          </a:lnTo>
                          <a:lnTo>
                            <a:pt x="66101" y="119567"/>
                          </a:lnTo>
                          <a:lnTo>
                            <a:pt x="63154" y="119991"/>
                          </a:lnTo>
                          <a:lnTo>
                            <a:pt x="60000" y="119991"/>
                          </a:lnTo>
                          <a:lnTo>
                            <a:pt x="60000" y="11999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1" name="Shape 811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120000" w="120000">
                          <a:moveTo>
                            <a:pt x="54" y="17"/>
                          </a:moveTo>
                          <a:lnTo>
                            <a:pt x="54" y="81157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2" name="Shape 812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0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3" name="Shape 813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4" name="Shape 814"/>
                    <p:cNvSpPr/>
                    <p:nvPr/>
                  </p:nvSpPr>
                  <p:spPr>
                    <a:xfrm>
                      <a:off x="6760575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5" name="Shape 815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6" name="Shape 816"/>
                    <p:cNvSpPr/>
                    <p:nvPr/>
                  </p:nvSpPr>
                  <p:spPr>
                    <a:xfrm>
                      <a:off x="6696650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7" name="Shape 817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02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8" name="Shape 818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9" name="Shape 819"/>
                    <p:cNvSpPr/>
                    <p:nvPr/>
                  </p:nvSpPr>
                  <p:spPr>
                    <a:xfrm>
                      <a:off x="6696650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19786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0" name="Shape 820"/>
                    <p:cNvSpPr/>
                    <p:nvPr/>
                  </p:nvSpPr>
                  <p:spPr>
                    <a:xfrm>
                      <a:off x="6760575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1" name="Shape 821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2" name="Shape 822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11989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3" name="Shape 823"/>
                    <p:cNvSpPr/>
                    <p:nvPr/>
                  </p:nvSpPr>
                  <p:spPr>
                    <a:xfrm>
                      <a:off x="6919500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1200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4" name="Shape 824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5" name="Shape 825"/>
                    <p:cNvSpPr/>
                    <p:nvPr/>
                  </p:nvSpPr>
                  <p:spPr>
                    <a:xfrm>
                      <a:off x="6972475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120000" y="11978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6" name="Shape 826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7" name="Shape 827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19897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8" name="Shape 828"/>
                    <p:cNvSpPr/>
                    <p:nvPr/>
                  </p:nvSpPr>
                  <p:spPr>
                    <a:xfrm>
                      <a:off x="6972475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9" name="Shape 829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0" name="Shape 830"/>
                    <p:cNvSpPr/>
                    <p:nvPr/>
                  </p:nvSpPr>
                  <p:spPr>
                    <a:xfrm>
                      <a:off x="6919500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1" name="Shape 831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32" name="Shape 832"/>
                  <p:cNvGrpSpPr/>
                  <p:nvPr/>
                </p:nvGrpSpPr>
                <p:grpSpPr>
                  <a:xfrm>
                    <a:off x="2945586" y="1851448"/>
                    <a:ext cx="215965" cy="342398"/>
                    <a:chOff x="6718575" y="2318625"/>
                    <a:chExt cx="256949" cy="407375"/>
                  </a:xfrm>
                </p:grpSpPr>
                <p:sp>
                  <p:nvSpPr>
                    <p:cNvPr id="833" name="Shape 833"/>
                    <p:cNvSpPr/>
                    <p:nvPr/>
                  </p:nvSpPr>
                  <p:spPr>
                    <a:xfrm>
                      <a:off x="6795900" y="2673600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33"/>
                          </a:lnTo>
                          <a:lnTo>
                            <a:pt x="0" y="133"/>
                          </a:lnTo>
                          <a:lnTo>
                            <a:pt x="0" y="120000"/>
                          </a:lnTo>
                          <a:lnTo>
                            <a:pt x="120000" y="1200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4" name="Shape 834"/>
                    <p:cNvSpPr/>
                    <p:nvPr/>
                  </p:nvSpPr>
                  <p:spPr>
                    <a:xfrm>
                      <a:off x="6795900" y="2650475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19866"/>
                          </a:moveTo>
                          <a:lnTo>
                            <a:pt x="120000" y="0"/>
                          </a:lnTo>
                          <a:lnTo>
                            <a:pt x="0" y="0"/>
                          </a:lnTo>
                          <a:lnTo>
                            <a:pt x="0" y="119866"/>
                          </a:lnTo>
                          <a:lnTo>
                            <a:pt x="120000" y="11986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5" name="Shape 835"/>
                    <p:cNvSpPr/>
                    <p:nvPr/>
                  </p:nvSpPr>
                  <p:spPr>
                    <a:xfrm>
                      <a:off x="6795900" y="2696125"/>
                      <a:ext cx="102299" cy="29875"/>
                    </a:xfrm>
                    <a:custGeom>
                      <a:pathLst>
                        <a:path extrusionOk="0" fill="none" h="120000" w="120000">
                          <a:moveTo>
                            <a:pt x="0" y="100"/>
                          </a:moveTo>
                          <a:lnTo>
                            <a:pt x="0" y="17171"/>
                          </a:lnTo>
                          <a:lnTo>
                            <a:pt x="0" y="17171"/>
                          </a:lnTo>
                          <a:lnTo>
                            <a:pt x="703" y="31933"/>
                          </a:lnTo>
                          <a:lnTo>
                            <a:pt x="2873" y="46594"/>
                          </a:lnTo>
                          <a:lnTo>
                            <a:pt x="5718" y="58744"/>
                          </a:lnTo>
                          <a:lnTo>
                            <a:pt x="10000" y="66175"/>
                          </a:lnTo>
                          <a:lnTo>
                            <a:pt x="54985" y="117489"/>
                          </a:lnTo>
                          <a:lnTo>
                            <a:pt x="54985" y="117489"/>
                          </a:lnTo>
                          <a:lnTo>
                            <a:pt x="60000" y="119899"/>
                          </a:lnTo>
                          <a:lnTo>
                            <a:pt x="60000" y="119899"/>
                          </a:lnTo>
                          <a:lnTo>
                            <a:pt x="64985" y="117489"/>
                          </a:lnTo>
                          <a:lnTo>
                            <a:pt x="110000" y="66175"/>
                          </a:lnTo>
                          <a:lnTo>
                            <a:pt x="110000" y="66175"/>
                          </a:lnTo>
                          <a:lnTo>
                            <a:pt x="114281" y="58744"/>
                          </a:lnTo>
                          <a:lnTo>
                            <a:pt x="117126" y="46594"/>
                          </a:lnTo>
                          <a:lnTo>
                            <a:pt x="119266" y="31933"/>
                          </a:lnTo>
                          <a:lnTo>
                            <a:pt x="120000" y="17171"/>
                          </a:lnTo>
                          <a:lnTo>
                            <a:pt x="120000" y="100"/>
                          </a:lnTo>
                          <a:lnTo>
                            <a:pt x="0" y="1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6" name="Shape 836"/>
                    <p:cNvSpPr/>
                    <p:nvPr/>
                  </p:nvSpPr>
                  <p:spPr>
                    <a:xfrm>
                      <a:off x="67849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19982"/>
                          </a:moveTo>
                          <a:lnTo>
                            <a:pt x="119915" y="119982"/>
                          </a:lnTo>
                          <a:lnTo>
                            <a:pt x="49646" y="51235"/>
                          </a:lnTo>
                          <a:lnTo>
                            <a:pt x="84" y="1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7" name="Shape 837"/>
                    <p:cNvSpPr/>
                    <p:nvPr/>
                  </p:nvSpPr>
                  <p:spPr>
                    <a:xfrm>
                      <a:off x="6718575" y="2318625"/>
                      <a:ext cx="256949" cy="307525"/>
                    </a:xfrm>
                    <a:custGeom>
                      <a:pathLst>
                        <a:path extrusionOk="0" fill="none" h="120000" w="120000">
                          <a:moveTo>
                            <a:pt x="83887" y="119990"/>
                          </a:moveTo>
                          <a:lnTo>
                            <a:pt x="83887" y="119990"/>
                          </a:lnTo>
                          <a:lnTo>
                            <a:pt x="85312" y="114761"/>
                          </a:lnTo>
                          <a:lnTo>
                            <a:pt x="87297" y="109776"/>
                          </a:lnTo>
                          <a:lnTo>
                            <a:pt x="89573" y="105025"/>
                          </a:lnTo>
                          <a:lnTo>
                            <a:pt x="92130" y="100743"/>
                          </a:lnTo>
                          <a:lnTo>
                            <a:pt x="94979" y="96704"/>
                          </a:lnTo>
                          <a:lnTo>
                            <a:pt x="97816" y="92665"/>
                          </a:lnTo>
                          <a:lnTo>
                            <a:pt x="104074" y="85066"/>
                          </a:lnTo>
                          <a:lnTo>
                            <a:pt x="107203" y="81261"/>
                          </a:lnTo>
                          <a:lnTo>
                            <a:pt x="110040" y="77466"/>
                          </a:lnTo>
                          <a:lnTo>
                            <a:pt x="112609" y="73662"/>
                          </a:lnTo>
                          <a:lnTo>
                            <a:pt x="115166" y="69389"/>
                          </a:lnTo>
                          <a:lnTo>
                            <a:pt x="117151" y="65106"/>
                          </a:lnTo>
                          <a:lnTo>
                            <a:pt x="118575" y="60356"/>
                          </a:lnTo>
                          <a:lnTo>
                            <a:pt x="119427" y="55371"/>
                          </a:lnTo>
                          <a:lnTo>
                            <a:pt x="119708" y="52756"/>
                          </a:lnTo>
                          <a:lnTo>
                            <a:pt x="120000" y="50142"/>
                          </a:lnTo>
                          <a:lnTo>
                            <a:pt x="120000" y="50142"/>
                          </a:lnTo>
                          <a:lnTo>
                            <a:pt x="119427" y="44913"/>
                          </a:lnTo>
                          <a:lnTo>
                            <a:pt x="118575" y="39928"/>
                          </a:lnTo>
                          <a:lnTo>
                            <a:pt x="117151" y="35167"/>
                          </a:lnTo>
                          <a:lnTo>
                            <a:pt x="115166" y="30660"/>
                          </a:lnTo>
                          <a:lnTo>
                            <a:pt x="112609" y="26144"/>
                          </a:lnTo>
                          <a:lnTo>
                            <a:pt x="109760" y="22105"/>
                          </a:lnTo>
                          <a:lnTo>
                            <a:pt x="106059" y="18300"/>
                          </a:lnTo>
                          <a:lnTo>
                            <a:pt x="102370" y="14740"/>
                          </a:lnTo>
                          <a:lnTo>
                            <a:pt x="98096" y="11413"/>
                          </a:lnTo>
                          <a:lnTo>
                            <a:pt x="93555" y="8565"/>
                          </a:lnTo>
                          <a:lnTo>
                            <a:pt x="88429" y="6184"/>
                          </a:lnTo>
                          <a:lnTo>
                            <a:pt x="83315" y="4048"/>
                          </a:lnTo>
                          <a:lnTo>
                            <a:pt x="77910" y="2380"/>
                          </a:lnTo>
                          <a:lnTo>
                            <a:pt x="71943" y="956"/>
                          </a:lnTo>
                          <a:lnTo>
                            <a:pt x="66258" y="243"/>
                          </a:lnTo>
                          <a:lnTo>
                            <a:pt x="60000" y="9"/>
                          </a:lnTo>
                          <a:lnTo>
                            <a:pt x="60000" y="9"/>
                          </a:lnTo>
                          <a:lnTo>
                            <a:pt x="53741" y="243"/>
                          </a:lnTo>
                          <a:lnTo>
                            <a:pt x="48056" y="956"/>
                          </a:lnTo>
                          <a:lnTo>
                            <a:pt x="42089" y="2380"/>
                          </a:lnTo>
                          <a:lnTo>
                            <a:pt x="36684" y="4048"/>
                          </a:lnTo>
                          <a:lnTo>
                            <a:pt x="31558" y="6184"/>
                          </a:lnTo>
                          <a:lnTo>
                            <a:pt x="26444" y="8565"/>
                          </a:lnTo>
                          <a:lnTo>
                            <a:pt x="21891" y="11413"/>
                          </a:lnTo>
                          <a:lnTo>
                            <a:pt x="17629" y="14740"/>
                          </a:lnTo>
                          <a:lnTo>
                            <a:pt x="13928" y="18300"/>
                          </a:lnTo>
                          <a:lnTo>
                            <a:pt x="10239" y="22105"/>
                          </a:lnTo>
                          <a:lnTo>
                            <a:pt x="7390" y="26144"/>
                          </a:lnTo>
                          <a:lnTo>
                            <a:pt x="4833" y="30660"/>
                          </a:lnTo>
                          <a:lnTo>
                            <a:pt x="2848" y="35167"/>
                          </a:lnTo>
                          <a:lnTo>
                            <a:pt x="1424" y="39928"/>
                          </a:lnTo>
                          <a:lnTo>
                            <a:pt x="572" y="44913"/>
                          </a:lnTo>
                          <a:lnTo>
                            <a:pt x="0" y="50142"/>
                          </a:lnTo>
                          <a:lnTo>
                            <a:pt x="0" y="50142"/>
                          </a:lnTo>
                          <a:lnTo>
                            <a:pt x="280" y="52756"/>
                          </a:lnTo>
                          <a:lnTo>
                            <a:pt x="572" y="55371"/>
                          </a:lnTo>
                          <a:lnTo>
                            <a:pt x="1424" y="60356"/>
                          </a:lnTo>
                          <a:lnTo>
                            <a:pt x="2848" y="65106"/>
                          </a:lnTo>
                          <a:lnTo>
                            <a:pt x="4833" y="69389"/>
                          </a:lnTo>
                          <a:lnTo>
                            <a:pt x="7390" y="73662"/>
                          </a:lnTo>
                          <a:lnTo>
                            <a:pt x="9947" y="77466"/>
                          </a:lnTo>
                          <a:lnTo>
                            <a:pt x="12796" y="81261"/>
                          </a:lnTo>
                          <a:lnTo>
                            <a:pt x="15925" y="85066"/>
                          </a:lnTo>
                          <a:lnTo>
                            <a:pt x="22183" y="92665"/>
                          </a:lnTo>
                          <a:lnTo>
                            <a:pt x="25020" y="96704"/>
                          </a:lnTo>
                          <a:lnTo>
                            <a:pt x="27869" y="100743"/>
                          </a:lnTo>
                          <a:lnTo>
                            <a:pt x="30426" y="105025"/>
                          </a:lnTo>
                          <a:lnTo>
                            <a:pt x="32702" y="109776"/>
                          </a:lnTo>
                          <a:lnTo>
                            <a:pt x="34687" y="114761"/>
                          </a:lnTo>
                          <a:lnTo>
                            <a:pt x="36112" y="11999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8" name="Shape 838"/>
                    <p:cNvSpPr/>
                    <p:nvPr/>
                  </p:nvSpPr>
                  <p:spPr>
                    <a:xfrm>
                      <a:off x="68738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7"/>
                          </a:moveTo>
                          <a:lnTo>
                            <a:pt x="119915" y="17"/>
                          </a:lnTo>
                          <a:lnTo>
                            <a:pt x="70353" y="51235"/>
                          </a:lnTo>
                          <a:lnTo>
                            <a:pt x="84" y="1199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9" name="Shape 839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120000" w="120000">
                          <a:moveTo>
                            <a:pt x="33" y="11230"/>
                          </a:moveTo>
                          <a:lnTo>
                            <a:pt x="27587" y="120000"/>
                          </a:lnTo>
                          <a:lnTo>
                            <a:pt x="55141" y="11230"/>
                          </a:lnTo>
                          <a:lnTo>
                            <a:pt x="55141" y="11230"/>
                          </a:lnTo>
                          <a:lnTo>
                            <a:pt x="57570" y="3846"/>
                          </a:lnTo>
                          <a:lnTo>
                            <a:pt x="60000" y="0"/>
                          </a:lnTo>
                          <a:lnTo>
                            <a:pt x="62429" y="3846"/>
                          </a:lnTo>
                          <a:lnTo>
                            <a:pt x="64858" y="11230"/>
                          </a:lnTo>
                          <a:lnTo>
                            <a:pt x="92412" y="120000"/>
                          </a:lnTo>
                          <a:lnTo>
                            <a:pt x="119966" y="1123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40" name="Shape 840"/>
                    <p:cNvSpPr/>
                    <p:nvPr/>
                  </p:nvSpPr>
                  <p:spPr>
                    <a:xfrm>
                      <a:off x="6795900" y="2628550"/>
                      <a:ext cx="102299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841" name="Shape 841"/>
              <p:cNvGrpSpPr/>
              <p:nvPr/>
            </p:nvGrpSpPr>
            <p:grpSpPr>
              <a:xfrm>
                <a:off x="8252286" y="186860"/>
                <a:ext cx="342880" cy="418127"/>
                <a:chOff x="596350" y="929175"/>
                <a:chExt cx="407949" cy="497475"/>
              </a:xfrm>
            </p:grpSpPr>
            <p:sp>
              <p:nvSpPr>
                <p:cNvPr id="842" name="Shape 842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20000" w="12000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pathLst>
                    <a:path extrusionOk="0" fill="none" h="120000" w="12000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pathLst>
                    <a:path extrusionOk="0" fill="none" h="120000" w="12000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pathLst>
                    <a:path extrusionOk="0" fill="none" h="120000" w="12000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9" name="Shape 849"/>
              <p:cNvSpPr/>
              <p:nvPr/>
            </p:nvSpPr>
            <p:spPr>
              <a:xfrm>
                <a:off x="91527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0" name="Shape 850"/>
              <p:cNvGrpSpPr/>
              <p:nvPr/>
            </p:nvGrpSpPr>
            <p:grpSpPr>
              <a:xfrm>
                <a:off x="8724745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851" name="Shape 85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4" name="Shape 854"/>
              <p:cNvSpPr/>
              <p:nvPr/>
            </p:nvSpPr>
            <p:spPr>
              <a:xfrm>
                <a:off x="9124314" y="1471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5" name="Shape 855"/>
            <p:cNvGrpSpPr/>
            <p:nvPr/>
          </p:nvGrpSpPr>
          <p:grpSpPr>
            <a:xfrm>
              <a:off x="-190654" y="1704461"/>
              <a:ext cx="9618282" cy="1632384"/>
              <a:chOff x="-114454" y="180461"/>
              <a:chExt cx="9618282" cy="1632384"/>
            </a:xfrm>
          </p:grpSpPr>
          <p:sp>
            <p:nvSpPr>
              <p:cNvPr id="856" name="Shape 856"/>
              <p:cNvSpPr/>
              <p:nvPr/>
            </p:nvSpPr>
            <p:spPr>
              <a:xfrm>
                <a:off x="3135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1222212" y="227540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Shape 858"/>
              <p:cNvSpPr/>
              <p:nvPr/>
            </p:nvSpPr>
            <p:spPr>
              <a:xfrm>
                <a:off x="3017028" y="180461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9" name="Shape 859"/>
              <p:cNvGrpSpPr/>
              <p:nvPr/>
            </p:nvGrpSpPr>
            <p:grpSpPr>
              <a:xfrm>
                <a:off x="2116564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860" name="Shape 860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Shape 861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Shape 862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4" name="Shape 864"/>
              <p:cNvGrpSpPr/>
              <p:nvPr/>
            </p:nvGrpSpPr>
            <p:grpSpPr>
              <a:xfrm>
                <a:off x="-11445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865" name="Shape 865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pathLst>
                    <a:path extrusionOk="0" fill="none" h="120000" w="12000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66" name="Shape 866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867" name="Shape 867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8" name="Shape 868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pathLst>
                      <a:path extrusionOk="0" fill="none" h="120000" w="12000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9" name="Shape 869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0" name="Shape 870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871" name="Shape 871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20000" w="12000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Shape 872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pathLst>
                      <a:path extrusionOk="0" fill="none" h="120000" w="12000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Shape 873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4" name="Shape 874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pathLst>
                      <a:path extrusionOk="0" fill="none" h="120000" w="12000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Shape 875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pathLst>
                      <a:path extrusionOk="0" fill="none" h="120000" w="12000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6" name="Shape 876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120000" w="12000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7" name="Shape 877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20000" w="12000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8" name="Shape 878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879" name="Shape 879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20000" w="12000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0" name="Shape 880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pathLst>
                      <a:path extrusionOk="0" fill="none" h="120000" w="12000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1" name="Shape 881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882" name="Shape 882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3" name="Shape 883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4" name="Shape 884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pathLst>
                      <a:path extrusionOk="0" fill="none" h="120000" w="12000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885" name="Shape 885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886" name="Shape 886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887" name="Shape 887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8" name="Shape 888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pathLst>
                      <a:path extrusionOk="0" fill="none" h="120000" w="12000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89" name="Shape 889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890" name="Shape 890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pathLst>
                      <a:path extrusionOk="0" fill="none" h="120000" w="12000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1" name="Shape 891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pathLst>
                      <a:path extrusionOk="0" fill="none" h="120000" w="12000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2" name="Shape 892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120000" w="12000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3" name="Shape 893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pathLst>
                      <a:path extrusionOk="0" fill="none" h="120000" w="12000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4" name="Shape 894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120000" w="12000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5" name="Shape 89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120000" w="12000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6" name="Shape 896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120000" w="12000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97" name="Shape 897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pathLst>
                    <a:path extrusionOk="0" fill="none" h="120000" w="12000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98" name="Shape 898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899" name="Shape 899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0" name="Shape 900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pathLst>
                      <a:path extrusionOk="0" fill="none" h="120000" w="12000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1" name="Shape 901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120000" w="12000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2" name="Shape 902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3" name="Shape 903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4" name="Shape 904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5" name="Shape 90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6" name="Shape 906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7" name="Shape 907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8" name="Shape 908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9" name="Shape 909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0" name="Shape 910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1" name="Shape 911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2" name="Shape 912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3" name="Shape 913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4" name="Shape 914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5" name="Shape 915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6" name="Shape 916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7" name="Shape 917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8" name="Shape 918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9" name="Shape 919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0" name="Shape 920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1" name="Shape 921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22" name="Shape 922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923" name="Shape 923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4" name="Shape 924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5" name="Shape 925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pathLst>
                      <a:path extrusionOk="0" fill="none" h="120000" w="12000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6" name="Shape 926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7" name="Shape 927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pathLst>
                      <a:path extrusionOk="0" fill="none" h="120000" w="12000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8" name="Shape 928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9" name="Shape 929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120000" w="12000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0" name="Shape 930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31" name="Shape 931"/>
              <p:cNvGrpSpPr/>
              <p:nvPr/>
            </p:nvGrpSpPr>
            <p:grpSpPr>
              <a:xfrm>
                <a:off x="3832686" y="180461"/>
                <a:ext cx="4766658" cy="1632384"/>
                <a:chOff x="175086" y="180461"/>
                <a:chExt cx="4766658" cy="1632384"/>
              </a:xfrm>
            </p:grpSpPr>
            <p:grpSp>
              <p:nvGrpSpPr>
                <p:cNvPr id="932" name="Shape 932"/>
                <p:cNvGrpSpPr/>
                <p:nvPr/>
              </p:nvGrpSpPr>
              <p:grpSpPr>
                <a:xfrm>
                  <a:off x="175086" y="180461"/>
                  <a:ext cx="3852687" cy="430924"/>
                  <a:chOff x="175086" y="180461"/>
                  <a:chExt cx="3852687" cy="430924"/>
                </a:xfrm>
              </p:grpSpPr>
              <p:grpSp>
                <p:nvGrpSpPr>
                  <p:cNvPr id="933" name="Shape 933"/>
                  <p:cNvGrpSpPr/>
                  <p:nvPr/>
                </p:nvGrpSpPr>
                <p:grpSpPr>
                  <a:xfrm>
                    <a:off x="175086" y="186860"/>
                    <a:ext cx="342880" cy="418127"/>
                    <a:chOff x="596350" y="929175"/>
                    <a:chExt cx="407949" cy="497475"/>
                  </a:xfrm>
                </p:grpSpPr>
                <p:sp>
                  <p:nvSpPr>
                    <p:cNvPr id="934" name="Shape 934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20000" w="120000">
                          <a:moveTo>
                            <a:pt x="120000" y="113050"/>
                          </a:moveTo>
                          <a:lnTo>
                            <a:pt x="120000" y="113050"/>
                          </a:lnTo>
                          <a:lnTo>
                            <a:pt x="119814" y="114128"/>
                          </a:lnTo>
                          <a:lnTo>
                            <a:pt x="119434" y="115212"/>
                          </a:lnTo>
                          <a:lnTo>
                            <a:pt x="118675" y="116448"/>
                          </a:lnTo>
                          <a:lnTo>
                            <a:pt x="117737" y="117526"/>
                          </a:lnTo>
                          <a:lnTo>
                            <a:pt x="116606" y="118452"/>
                          </a:lnTo>
                          <a:lnTo>
                            <a:pt x="115282" y="119226"/>
                          </a:lnTo>
                          <a:lnTo>
                            <a:pt x="114151" y="119847"/>
                          </a:lnTo>
                          <a:lnTo>
                            <a:pt x="112826" y="120000"/>
                          </a:lnTo>
                          <a:lnTo>
                            <a:pt x="7925" y="120000"/>
                          </a:lnTo>
                          <a:lnTo>
                            <a:pt x="7925" y="120000"/>
                          </a:lnTo>
                          <a:lnTo>
                            <a:pt x="6608" y="119847"/>
                          </a:lnTo>
                          <a:lnTo>
                            <a:pt x="5283" y="119226"/>
                          </a:lnTo>
                          <a:lnTo>
                            <a:pt x="3966" y="118452"/>
                          </a:lnTo>
                          <a:lnTo>
                            <a:pt x="2641" y="117526"/>
                          </a:lnTo>
                          <a:lnTo>
                            <a:pt x="1696" y="116448"/>
                          </a:lnTo>
                          <a:lnTo>
                            <a:pt x="759" y="115212"/>
                          </a:lnTo>
                          <a:lnTo>
                            <a:pt x="193" y="114128"/>
                          </a:lnTo>
                          <a:lnTo>
                            <a:pt x="0" y="113050"/>
                          </a:lnTo>
                          <a:lnTo>
                            <a:pt x="0" y="5561"/>
                          </a:lnTo>
                          <a:lnTo>
                            <a:pt x="0" y="5561"/>
                          </a:lnTo>
                          <a:lnTo>
                            <a:pt x="193" y="4476"/>
                          </a:lnTo>
                          <a:lnTo>
                            <a:pt x="759" y="3551"/>
                          </a:lnTo>
                          <a:lnTo>
                            <a:pt x="1510" y="2625"/>
                          </a:lnTo>
                          <a:lnTo>
                            <a:pt x="2641" y="1699"/>
                          </a:lnTo>
                          <a:lnTo>
                            <a:pt x="3772" y="1084"/>
                          </a:lnTo>
                          <a:lnTo>
                            <a:pt x="5097" y="462"/>
                          </a:lnTo>
                          <a:lnTo>
                            <a:pt x="6414" y="152"/>
                          </a:lnTo>
                          <a:lnTo>
                            <a:pt x="7545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5" name="Shape 935"/>
                    <p:cNvSpPr/>
                    <p:nvPr/>
                  </p:nvSpPr>
                  <p:spPr>
                    <a:xfrm>
                      <a:off x="626775" y="929175"/>
                      <a:ext cx="377524" cy="462775"/>
                    </a:xfrm>
                    <a:custGeom>
                      <a:pathLst>
                        <a:path extrusionOk="0" fill="none" h="120000" w="120000">
                          <a:moveTo>
                            <a:pt x="120000" y="21794"/>
                          </a:moveTo>
                          <a:lnTo>
                            <a:pt x="120000" y="114943"/>
                          </a:lnTo>
                          <a:lnTo>
                            <a:pt x="120000" y="114943"/>
                          </a:lnTo>
                          <a:lnTo>
                            <a:pt x="119809" y="115890"/>
                          </a:lnTo>
                          <a:lnTo>
                            <a:pt x="119419" y="116842"/>
                          </a:lnTo>
                          <a:lnTo>
                            <a:pt x="119030" y="117627"/>
                          </a:lnTo>
                          <a:lnTo>
                            <a:pt x="118259" y="118418"/>
                          </a:lnTo>
                          <a:lnTo>
                            <a:pt x="117290" y="119053"/>
                          </a:lnTo>
                          <a:lnTo>
                            <a:pt x="116130" y="119526"/>
                          </a:lnTo>
                          <a:lnTo>
                            <a:pt x="114969" y="119837"/>
                          </a:lnTo>
                          <a:lnTo>
                            <a:pt x="113809" y="120000"/>
                          </a:lnTo>
                          <a:lnTo>
                            <a:pt x="6198" y="120000"/>
                          </a:lnTo>
                          <a:lnTo>
                            <a:pt x="6198" y="120000"/>
                          </a:lnTo>
                          <a:lnTo>
                            <a:pt x="5038" y="119837"/>
                          </a:lnTo>
                          <a:lnTo>
                            <a:pt x="3877" y="119526"/>
                          </a:lnTo>
                          <a:lnTo>
                            <a:pt x="2717" y="119053"/>
                          </a:lnTo>
                          <a:lnTo>
                            <a:pt x="1748" y="118418"/>
                          </a:lnTo>
                          <a:lnTo>
                            <a:pt x="977" y="117627"/>
                          </a:lnTo>
                          <a:lnTo>
                            <a:pt x="588" y="116842"/>
                          </a:lnTo>
                          <a:lnTo>
                            <a:pt x="198" y="115890"/>
                          </a:lnTo>
                          <a:lnTo>
                            <a:pt x="7" y="114943"/>
                          </a:lnTo>
                          <a:lnTo>
                            <a:pt x="7" y="5056"/>
                          </a:lnTo>
                          <a:lnTo>
                            <a:pt x="7" y="5056"/>
                          </a:lnTo>
                          <a:lnTo>
                            <a:pt x="198" y="3954"/>
                          </a:lnTo>
                          <a:lnTo>
                            <a:pt x="588" y="3007"/>
                          </a:lnTo>
                          <a:lnTo>
                            <a:pt x="977" y="2217"/>
                          </a:lnTo>
                          <a:lnTo>
                            <a:pt x="1748" y="1426"/>
                          </a:lnTo>
                          <a:lnTo>
                            <a:pt x="2717" y="797"/>
                          </a:lnTo>
                          <a:lnTo>
                            <a:pt x="3877" y="324"/>
                          </a:lnTo>
                          <a:lnTo>
                            <a:pt x="5038" y="6"/>
                          </a:lnTo>
                          <a:lnTo>
                            <a:pt x="6198" y="6"/>
                          </a:lnTo>
                          <a:lnTo>
                            <a:pt x="93291" y="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6" name="Shape 936"/>
                    <p:cNvSpPr/>
                    <p:nvPr/>
                  </p:nvSpPr>
                  <p:spPr>
                    <a:xfrm>
                      <a:off x="688900" y="1256150"/>
                      <a:ext cx="133974" cy="25"/>
                    </a:xfrm>
                    <a:custGeom>
                      <a:pathLst>
                        <a:path extrusionOk="0" fill="none" h="120000" w="120000">
                          <a:moveTo>
                            <a:pt x="119977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7" name="Shape 937"/>
                    <p:cNvSpPr/>
                    <p:nvPr/>
                  </p:nvSpPr>
                  <p:spPr>
                    <a:xfrm>
                      <a:off x="688900" y="12013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8" name="Shape 938"/>
                    <p:cNvSpPr/>
                    <p:nvPr/>
                  </p:nvSpPr>
                  <p:spPr>
                    <a:xfrm>
                      <a:off x="688900" y="11459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9" name="Shape 939"/>
                    <p:cNvSpPr/>
                    <p:nvPr/>
                  </p:nvSpPr>
                  <p:spPr>
                    <a:xfrm>
                      <a:off x="688900" y="1090525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0" name="Shape 940"/>
                    <p:cNvSpPr/>
                    <p:nvPr/>
                  </p:nvSpPr>
                  <p:spPr>
                    <a:xfrm>
                      <a:off x="920250" y="929175"/>
                      <a:ext cx="84049" cy="84049"/>
                    </a:xfrm>
                    <a:custGeom>
                      <a:pathLst>
                        <a:path extrusionOk="0" fill="none" h="120000" w="120000">
                          <a:moveTo>
                            <a:pt x="35" y="92159"/>
                          </a:moveTo>
                          <a:lnTo>
                            <a:pt x="35" y="35"/>
                          </a:lnTo>
                          <a:lnTo>
                            <a:pt x="119999" y="119999"/>
                          </a:lnTo>
                          <a:lnTo>
                            <a:pt x="27840" y="119999"/>
                          </a:lnTo>
                          <a:lnTo>
                            <a:pt x="27840" y="119999"/>
                          </a:lnTo>
                          <a:lnTo>
                            <a:pt x="21772" y="119107"/>
                          </a:lnTo>
                          <a:lnTo>
                            <a:pt x="16561" y="117394"/>
                          </a:lnTo>
                          <a:lnTo>
                            <a:pt x="12207" y="114788"/>
                          </a:lnTo>
                          <a:lnTo>
                            <a:pt x="7852" y="111290"/>
                          </a:lnTo>
                          <a:lnTo>
                            <a:pt x="4390" y="107828"/>
                          </a:lnTo>
                          <a:lnTo>
                            <a:pt x="1784" y="102617"/>
                          </a:lnTo>
                          <a:lnTo>
                            <a:pt x="35" y="97406"/>
                          </a:lnTo>
                          <a:lnTo>
                            <a:pt x="35" y="92159"/>
                          </a:lnTo>
                          <a:lnTo>
                            <a:pt x="35" y="921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41" name="Shape 941"/>
                  <p:cNvSpPr/>
                  <p:nvPr/>
                </p:nvSpPr>
                <p:spPr>
                  <a:xfrm>
                    <a:off x="1075551" y="221405"/>
                    <a:ext cx="351075" cy="349038"/>
                  </a:xfrm>
                  <a:custGeom>
                    <a:pathLst>
                      <a:path extrusionOk="0" fill="none" h="120000" w="120000">
                        <a:moveTo>
                          <a:pt x="2973" y="63875"/>
                        </a:moveTo>
                        <a:lnTo>
                          <a:pt x="60351" y="7570"/>
                        </a:lnTo>
                        <a:lnTo>
                          <a:pt x="60351" y="7570"/>
                        </a:lnTo>
                        <a:lnTo>
                          <a:pt x="61048" y="6870"/>
                        </a:lnTo>
                        <a:lnTo>
                          <a:pt x="61745" y="5988"/>
                        </a:lnTo>
                        <a:lnTo>
                          <a:pt x="63670" y="4753"/>
                        </a:lnTo>
                        <a:lnTo>
                          <a:pt x="65774" y="3525"/>
                        </a:lnTo>
                        <a:lnTo>
                          <a:pt x="67871" y="2290"/>
                        </a:lnTo>
                        <a:lnTo>
                          <a:pt x="67871" y="2290"/>
                        </a:lnTo>
                        <a:lnTo>
                          <a:pt x="70665" y="1235"/>
                        </a:lnTo>
                        <a:lnTo>
                          <a:pt x="73114" y="534"/>
                        </a:lnTo>
                        <a:lnTo>
                          <a:pt x="75391" y="180"/>
                        </a:lnTo>
                        <a:lnTo>
                          <a:pt x="77668" y="7"/>
                        </a:lnTo>
                        <a:lnTo>
                          <a:pt x="110203" y="7"/>
                        </a:lnTo>
                        <a:lnTo>
                          <a:pt x="110203" y="7"/>
                        </a:lnTo>
                        <a:lnTo>
                          <a:pt x="111072" y="7"/>
                        </a:lnTo>
                        <a:lnTo>
                          <a:pt x="111948" y="353"/>
                        </a:lnTo>
                        <a:lnTo>
                          <a:pt x="113873" y="881"/>
                        </a:lnTo>
                        <a:lnTo>
                          <a:pt x="115626" y="1943"/>
                        </a:lnTo>
                        <a:lnTo>
                          <a:pt x="117026" y="2998"/>
                        </a:lnTo>
                        <a:lnTo>
                          <a:pt x="117026" y="2998"/>
                        </a:lnTo>
                        <a:lnTo>
                          <a:pt x="117723" y="3879"/>
                        </a:lnTo>
                        <a:lnTo>
                          <a:pt x="118419" y="4753"/>
                        </a:lnTo>
                        <a:lnTo>
                          <a:pt x="118944" y="5634"/>
                        </a:lnTo>
                        <a:lnTo>
                          <a:pt x="119296" y="6516"/>
                        </a:lnTo>
                        <a:lnTo>
                          <a:pt x="119648" y="7570"/>
                        </a:lnTo>
                        <a:lnTo>
                          <a:pt x="119820" y="8452"/>
                        </a:lnTo>
                        <a:lnTo>
                          <a:pt x="120000" y="10735"/>
                        </a:lnTo>
                        <a:lnTo>
                          <a:pt x="120000" y="43286"/>
                        </a:lnTo>
                        <a:lnTo>
                          <a:pt x="120000" y="43286"/>
                        </a:lnTo>
                        <a:lnTo>
                          <a:pt x="119820" y="45577"/>
                        </a:lnTo>
                        <a:lnTo>
                          <a:pt x="119475" y="47859"/>
                        </a:lnTo>
                        <a:lnTo>
                          <a:pt x="118771" y="50149"/>
                        </a:lnTo>
                        <a:lnTo>
                          <a:pt x="117723" y="52432"/>
                        </a:lnTo>
                        <a:lnTo>
                          <a:pt x="117723" y="52432"/>
                        </a:lnTo>
                        <a:lnTo>
                          <a:pt x="117371" y="53841"/>
                        </a:lnTo>
                        <a:lnTo>
                          <a:pt x="117026" y="55076"/>
                        </a:lnTo>
                        <a:lnTo>
                          <a:pt x="116322" y="56131"/>
                        </a:lnTo>
                        <a:lnTo>
                          <a:pt x="115798" y="57186"/>
                        </a:lnTo>
                        <a:lnTo>
                          <a:pt x="114397" y="58948"/>
                        </a:lnTo>
                        <a:lnTo>
                          <a:pt x="113176" y="60704"/>
                        </a:lnTo>
                        <a:lnTo>
                          <a:pt x="56674" y="117009"/>
                        </a:lnTo>
                        <a:lnTo>
                          <a:pt x="56674" y="117009"/>
                        </a:lnTo>
                        <a:lnTo>
                          <a:pt x="55977" y="117709"/>
                        </a:lnTo>
                        <a:lnTo>
                          <a:pt x="55274" y="118417"/>
                        </a:lnTo>
                        <a:lnTo>
                          <a:pt x="54397" y="118945"/>
                        </a:lnTo>
                        <a:lnTo>
                          <a:pt x="53528" y="119292"/>
                        </a:lnTo>
                        <a:lnTo>
                          <a:pt x="51604" y="119819"/>
                        </a:lnTo>
                        <a:lnTo>
                          <a:pt x="49851" y="120000"/>
                        </a:lnTo>
                        <a:lnTo>
                          <a:pt x="49851" y="120000"/>
                        </a:lnTo>
                        <a:lnTo>
                          <a:pt x="47754" y="119819"/>
                        </a:lnTo>
                        <a:lnTo>
                          <a:pt x="46705" y="119646"/>
                        </a:lnTo>
                        <a:lnTo>
                          <a:pt x="45829" y="119292"/>
                        </a:lnTo>
                        <a:lnTo>
                          <a:pt x="44780" y="118945"/>
                        </a:lnTo>
                        <a:lnTo>
                          <a:pt x="43904" y="118417"/>
                        </a:lnTo>
                        <a:lnTo>
                          <a:pt x="43028" y="117709"/>
                        </a:lnTo>
                        <a:lnTo>
                          <a:pt x="42331" y="117009"/>
                        </a:lnTo>
                        <a:lnTo>
                          <a:pt x="2973" y="78302"/>
                        </a:lnTo>
                        <a:lnTo>
                          <a:pt x="2973" y="78302"/>
                        </a:lnTo>
                        <a:lnTo>
                          <a:pt x="1924" y="76539"/>
                        </a:lnTo>
                        <a:lnTo>
                          <a:pt x="876" y="74784"/>
                        </a:lnTo>
                        <a:lnTo>
                          <a:pt x="172" y="73021"/>
                        </a:lnTo>
                        <a:lnTo>
                          <a:pt x="0" y="72320"/>
                        </a:lnTo>
                        <a:lnTo>
                          <a:pt x="0" y="71439"/>
                        </a:lnTo>
                        <a:lnTo>
                          <a:pt x="0" y="71439"/>
                        </a:lnTo>
                        <a:lnTo>
                          <a:pt x="0" y="70204"/>
                        </a:lnTo>
                        <a:lnTo>
                          <a:pt x="172" y="69329"/>
                        </a:lnTo>
                        <a:lnTo>
                          <a:pt x="876" y="67393"/>
                        </a:lnTo>
                        <a:lnTo>
                          <a:pt x="1924" y="65457"/>
                        </a:lnTo>
                        <a:lnTo>
                          <a:pt x="2973" y="63875"/>
                        </a:lnTo>
                        <a:lnTo>
                          <a:pt x="2973" y="63875"/>
                        </a:lnTo>
                        <a:close/>
                        <a:moveTo>
                          <a:pt x="89913" y="30269"/>
                        </a:moveTo>
                        <a:lnTo>
                          <a:pt x="89913" y="30269"/>
                        </a:lnTo>
                        <a:lnTo>
                          <a:pt x="91134" y="31323"/>
                        </a:lnTo>
                        <a:lnTo>
                          <a:pt x="92355" y="32024"/>
                        </a:lnTo>
                        <a:lnTo>
                          <a:pt x="93583" y="32378"/>
                        </a:lnTo>
                        <a:lnTo>
                          <a:pt x="95156" y="32378"/>
                        </a:lnTo>
                        <a:lnTo>
                          <a:pt x="95156" y="32378"/>
                        </a:lnTo>
                        <a:lnTo>
                          <a:pt x="96557" y="32378"/>
                        </a:lnTo>
                        <a:lnTo>
                          <a:pt x="97785" y="32024"/>
                        </a:lnTo>
                        <a:lnTo>
                          <a:pt x="98834" y="31323"/>
                        </a:lnTo>
                        <a:lnTo>
                          <a:pt x="99703" y="30269"/>
                        </a:lnTo>
                        <a:lnTo>
                          <a:pt x="99703" y="30269"/>
                        </a:lnTo>
                        <a:lnTo>
                          <a:pt x="100758" y="29214"/>
                        </a:lnTo>
                        <a:lnTo>
                          <a:pt x="101283" y="27979"/>
                        </a:lnTo>
                        <a:lnTo>
                          <a:pt x="101627" y="26924"/>
                        </a:lnTo>
                        <a:lnTo>
                          <a:pt x="101807" y="25696"/>
                        </a:lnTo>
                        <a:lnTo>
                          <a:pt x="101807" y="25696"/>
                        </a:lnTo>
                        <a:lnTo>
                          <a:pt x="101627" y="24287"/>
                        </a:lnTo>
                        <a:lnTo>
                          <a:pt x="101283" y="22878"/>
                        </a:lnTo>
                        <a:lnTo>
                          <a:pt x="100758" y="21643"/>
                        </a:lnTo>
                        <a:lnTo>
                          <a:pt x="99703" y="20588"/>
                        </a:lnTo>
                        <a:lnTo>
                          <a:pt x="99703" y="20588"/>
                        </a:lnTo>
                        <a:lnTo>
                          <a:pt x="98834" y="19707"/>
                        </a:lnTo>
                        <a:lnTo>
                          <a:pt x="97785" y="19180"/>
                        </a:lnTo>
                        <a:lnTo>
                          <a:pt x="96557" y="18652"/>
                        </a:lnTo>
                        <a:lnTo>
                          <a:pt x="95156" y="18479"/>
                        </a:lnTo>
                        <a:lnTo>
                          <a:pt x="95156" y="18479"/>
                        </a:lnTo>
                        <a:lnTo>
                          <a:pt x="93583" y="18652"/>
                        </a:lnTo>
                        <a:lnTo>
                          <a:pt x="92355" y="19180"/>
                        </a:lnTo>
                        <a:lnTo>
                          <a:pt x="91134" y="19707"/>
                        </a:lnTo>
                        <a:lnTo>
                          <a:pt x="89913" y="20588"/>
                        </a:lnTo>
                        <a:lnTo>
                          <a:pt x="89913" y="20588"/>
                        </a:lnTo>
                        <a:lnTo>
                          <a:pt x="89382" y="21643"/>
                        </a:lnTo>
                        <a:lnTo>
                          <a:pt x="88858" y="22878"/>
                        </a:lnTo>
                        <a:lnTo>
                          <a:pt x="88513" y="24287"/>
                        </a:lnTo>
                        <a:lnTo>
                          <a:pt x="88513" y="25696"/>
                        </a:lnTo>
                        <a:lnTo>
                          <a:pt x="88513" y="25696"/>
                        </a:lnTo>
                        <a:lnTo>
                          <a:pt x="88513" y="26924"/>
                        </a:lnTo>
                        <a:lnTo>
                          <a:pt x="88858" y="27979"/>
                        </a:lnTo>
                        <a:lnTo>
                          <a:pt x="89382" y="29214"/>
                        </a:lnTo>
                        <a:lnTo>
                          <a:pt x="89913" y="30269"/>
                        </a:lnTo>
                        <a:lnTo>
                          <a:pt x="89913" y="3026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2" name="Shape 942"/>
                  <p:cNvSpPr/>
                  <p:nvPr/>
                </p:nvSpPr>
                <p:spPr>
                  <a:xfrm>
                    <a:off x="1984211" y="227540"/>
                    <a:ext cx="336767" cy="336767"/>
                  </a:xfrm>
                  <a:custGeom>
                    <a:pathLst>
                      <a:path extrusionOk="0" fill="none" h="120000" w="120000">
                        <a:moveTo>
                          <a:pt x="105040" y="30091"/>
                        </a:moveTo>
                        <a:lnTo>
                          <a:pt x="105040" y="30091"/>
                        </a:lnTo>
                        <a:lnTo>
                          <a:pt x="106320" y="28818"/>
                        </a:lnTo>
                        <a:lnTo>
                          <a:pt x="107780" y="28092"/>
                        </a:lnTo>
                        <a:lnTo>
                          <a:pt x="109420" y="27538"/>
                        </a:lnTo>
                        <a:lnTo>
                          <a:pt x="110880" y="27179"/>
                        </a:lnTo>
                        <a:lnTo>
                          <a:pt x="112520" y="26812"/>
                        </a:lnTo>
                        <a:lnTo>
                          <a:pt x="114159" y="26085"/>
                        </a:lnTo>
                        <a:lnTo>
                          <a:pt x="115619" y="25172"/>
                        </a:lnTo>
                        <a:lnTo>
                          <a:pt x="117259" y="23892"/>
                        </a:lnTo>
                        <a:lnTo>
                          <a:pt x="117259" y="23892"/>
                        </a:lnTo>
                        <a:lnTo>
                          <a:pt x="118539" y="22439"/>
                        </a:lnTo>
                        <a:lnTo>
                          <a:pt x="119266" y="20792"/>
                        </a:lnTo>
                        <a:lnTo>
                          <a:pt x="119812" y="18972"/>
                        </a:lnTo>
                        <a:lnTo>
                          <a:pt x="119992" y="16966"/>
                        </a:lnTo>
                        <a:lnTo>
                          <a:pt x="119992" y="16966"/>
                        </a:lnTo>
                        <a:lnTo>
                          <a:pt x="119812" y="15326"/>
                        </a:lnTo>
                        <a:lnTo>
                          <a:pt x="119633" y="13679"/>
                        </a:lnTo>
                        <a:lnTo>
                          <a:pt x="119086" y="12226"/>
                        </a:lnTo>
                        <a:lnTo>
                          <a:pt x="118352" y="10579"/>
                        </a:lnTo>
                        <a:lnTo>
                          <a:pt x="117626" y="9306"/>
                        </a:lnTo>
                        <a:lnTo>
                          <a:pt x="116713" y="7846"/>
                        </a:lnTo>
                        <a:lnTo>
                          <a:pt x="115799" y="6573"/>
                        </a:lnTo>
                        <a:lnTo>
                          <a:pt x="114706" y="5293"/>
                        </a:lnTo>
                        <a:lnTo>
                          <a:pt x="114706" y="5293"/>
                        </a:lnTo>
                        <a:lnTo>
                          <a:pt x="113433" y="4200"/>
                        </a:lnTo>
                        <a:lnTo>
                          <a:pt x="112153" y="3286"/>
                        </a:lnTo>
                        <a:lnTo>
                          <a:pt x="110693" y="2373"/>
                        </a:lnTo>
                        <a:lnTo>
                          <a:pt x="109240" y="1467"/>
                        </a:lnTo>
                        <a:lnTo>
                          <a:pt x="107780" y="920"/>
                        </a:lnTo>
                        <a:lnTo>
                          <a:pt x="106133" y="374"/>
                        </a:lnTo>
                        <a:lnTo>
                          <a:pt x="104680" y="187"/>
                        </a:lnTo>
                        <a:lnTo>
                          <a:pt x="103033" y="7"/>
                        </a:lnTo>
                        <a:lnTo>
                          <a:pt x="103033" y="7"/>
                        </a:lnTo>
                        <a:lnTo>
                          <a:pt x="101034" y="187"/>
                        </a:lnTo>
                        <a:lnTo>
                          <a:pt x="99207" y="733"/>
                        </a:lnTo>
                        <a:lnTo>
                          <a:pt x="97567" y="1467"/>
                        </a:lnTo>
                        <a:lnTo>
                          <a:pt x="96107" y="2740"/>
                        </a:lnTo>
                        <a:lnTo>
                          <a:pt x="96107" y="2740"/>
                        </a:lnTo>
                        <a:lnTo>
                          <a:pt x="94827" y="4200"/>
                        </a:lnTo>
                        <a:lnTo>
                          <a:pt x="93921" y="5840"/>
                        </a:lnTo>
                        <a:lnTo>
                          <a:pt x="93374" y="7300"/>
                        </a:lnTo>
                        <a:lnTo>
                          <a:pt x="93008" y="8939"/>
                        </a:lnTo>
                        <a:lnTo>
                          <a:pt x="92461" y="10579"/>
                        </a:lnTo>
                        <a:lnTo>
                          <a:pt x="91914" y="12039"/>
                        </a:lnTo>
                        <a:lnTo>
                          <a:pt x="91181" y="13679"/>
                        </a:lnTo>
                        <a:lnTo>
                          <a:pt x="89908" y="14959"/>
                        </a:lnTo>
                        <a:lnTo>
                          <a:pt x="89908" y="14959"/>
                        </a:lnTo>
                        <a:lnTo>
                          <a:pt x="87901" y="16966"/>
                        </a:lnTo>
                        <a:lnTo>
                          <a:pt x="86074" y="18239"/>
                        </a:lnTo>
                        <a:lnTo>
                          <a:pt x="84435" y="18972"/>
                        </a:lnTo>
                        <a:lnTo>
                          <a:pt x="82974" y="19332"/>
                        </a:lnTo>
                        <a:lnTo>
                          <a:pt x="81522" y="19332"/>
                        </a:lnTo>
                        <a:lnTo>
                          <a:pt x="80242" y="18972"/>
                        </a:lnTo>
                        <a:lnTo>
                          <a:pt x="78969" y="18059"/>
                        </a:lnTo>
                        <a:lnTo>
                          <a:pt x="77688" y="17146"/>
                        </a:lnTo>
                        <a:lnTo>
                          <a:pt x="76416" y="15686"/>
                        </a:lnTo>
                        <a:lnTo>
                          <a:pt x="75135" y="14233"/>
                        </a:lnTo>
                        <a:lnTo>
                          <a:pt x="72402" y="10579"/>
                        </a:lnTo>
                        <a:lnTo>
                          <a:pt x="69115" y="6573"/>
                        </a:lnTo>
                        <a:lnTo>
                          <a:pt x="67296" y="4380"/>
                        </a:lnTo>
                        <a:lnTo>
                          <a:pt x="65289" y="2193"/>
                        </a:lnTo>
                        <a:lnTo>
                          <a:pt x="65289" y="2193"/>
                        </a:lnTo>
                        <a:lnTo>
                          <a:pt x="64196" y="1280"/>
                        </a:lnTo>
                        <a:lnTo>
                          <a:pt x="62736" y="554"/>
                        </a:lnTo>
                        <a:lnTo>
                          <a:pt x="61463" y="18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59269" y="187"/>
                        </a:lnTo>
                        <a:lnTo>
                          <a:pt x="58176" y="733"/>
                        </a:lnTo>
                        <a:lnTo>
                          <a:pt x="54710" y="2740"/>
                        </a:lnTo>
                        <a:lnTo>
                          <a:pt x="52703" y="4020"/>
                        </a:lnTo>
                        <a:lnTo>
                          <a:pt x="50517" y="5660"/>
                        </a:lnTo>
                        <a:lnTo>
                          <a:pt x="48151" y="7300"/>
                        </a:lnTo>
                        <a:lnTo>
                          <a:pt x="45957" y="9306"/>
                        </a:lnTo>
                        <a:lnTo>
                          <a:pt x="43950" y="11313"/>
                        </a:lnTo>
                        <a:lnTo>
                          <a:pt x="42131" y="13499"/>
                        </a:lnTo>
                        <a:lnTo>
                          <a:pt x="40671" y="15686"/>
                        </a:lnTo>
                        <a:lnTo>
                          <a:pt x="40124" y="16786"/>
                        </a:lnTo>
                        <a:lnTo>
                          <a:pt x="39757" y="18059"/>
                        </a:lnTo>
                        <a:lnTo>
                          <a:pt x="39398" y="19152"/>
                        </a:lnTo>
                        <a:lnTo>
                          <a:pt x="39211" y="20245"/>
                        </a:lnTo>
                        <a:lnTo>
                          <a:pt x="39211" y="21338"/>
                        </a:lnTo>
                        <a:lnTo>
                          <a:pt x="39398" y="22619"/>
                        </a:lnTo>
                        <a:lnTo>
                          <a:pt x="39757" y="23712"/>
                        </a:lnTo>
                        <a:lnTo>
                          <a:pt x="40304" y="24805"/>
                        </a:lnTo>
                        <a:lnTo>
                          <a:pt x="41038" y="25898"/>
                        </a:lnTo>
                        <a:lnTo>
                          <a:pt x="41951" y="26991"/>
                        </a:lnTo>
                        <a:lnTo>
                          <a:pt x="41951" y="26991"/>
                        </a:lnTo>
                        <a:lnTo>
                          <a:pt x="43404" y="28092"/>
                        </a:lnTo>
                        <a:lnTo>
                          <a:pt x="44864" y="28818"/>
                        </a:lnTo>
                        <a:lnTo>
                          <a:pt x="46324" y="29545"/>
                        </a:lnTo>
                        <a:lnTo>
                          <a:pt x="47964" y="29912"/>
                        </a:lnTo>
                        <a:lnTo>
                          <a:pt x="49603" y="30278"/>
                        </a:lnTo>
                        <a:lnTo>
                          <a:pt x="51251" y="31005"/>
                        </a:lnTo>
                        <a:lnTo>
                          <a:pt x="52703" y="31738"/>
                        </a:lnTo>
                        <a:lnTo>
                          <a:pt x="54163" y="33011"/>
                        </a:lnTo>
                        <a:lnTo>
                          <a:pt x="54163" y="33011"/>
                        </a:lnTo>
                        <a:lnTo>
                          <a:pt x="55443" y="34471"/>
                        </a:lnTo>
                        <a:lnTo>
                          <a:pt x="56170" y="36111"/>
                        </a:lnTo>
                        <a:lnTo>
                          <a:pt x="56716" y="37938"/>
                        </a:lnTo>
                        <a:lnTo>
                          <a:pt x="56903" y="40124"/>
                        </a:lnTo>
                        <a:lnTo>
                          <a:pt x="56903" y="40124"/>
                        </a:lnTo>
                        <a:lnTo>
                          <a:pt x="56716" y="41584"/>
                        </a:lnTo>
                        <a:lnTo>
                          <a:pt x="56537" y="43224"/>
                        </a:lnTo>
                        <a:lnTo>
                          <a:pt x="55990" y="44684"/>
                        </a:lnTo>
                        <a:lnTo>
                          <a:pt x="55443" y="46144"/>
                        </a:lnTo>
                        <a:lnTo>
                          <a:pt x="54710" y="47597"/>
                        </a:lnTo>
                        <a:lnTo>
                          <a:pt x="53804" y="49057"/>
                        </a:lnTo>
                        <a:lnTo>
                          <a:pt x="52703" y="50337"/>
                        </a:lnTo>
                        <a:lnTo>
                          <a:pt x="51610" y="51610"/>
                        </a:lnTo>
                        <a:lnTo>
                          <a:pt x="51610" y="51610"/>
                        </a:lnTo>
                        <a:lnTo>
                          <a:pt x="50337" y="52703"/>
                        </a:lnTo>
                        <a:lnTo>
                          <a:pt x="49057" y="53804"/>
                        </a:lnTo>
                        <a:lnTo>
                          <a:pt x="47784" y="54530"/>
                        </a:lnTo>
                        <a:lnTo>
                          <a:pt x="46324" y="55443"/>
                        </a:lnTo>
                        <a:lnTo>
                          <a:pt x="44864" y="55990"/>
                        </a:lnTo>
                        <a:lnTo>
                          <a:pt x="43224" y="56537"/>
                        </a:lnTo>
                        <a:lnTo>
                          <a:pt x="41584" y="56716"/>
                        </a:lnTo>
                        <a:lnTo>
                          <a:pt x="40124" y="56903"/>
                        </a:lnTo>
                        <a:lnTo>
                          <a:pt x="40124" y="56903"/>
                        </a:lnTo>
                        <a:lnTo>
                          <a:pt x="38118" y="56716"/>
                        </a:lnTo>
                        <a:lnTo>
                          <a:pt x="36298" y="56170"/>
                        </a:lnTo>
                        <a:lnTo>
                          <a:pt x="34471" y="55443"/>
                        </a:lnTo>
                        <a:lnTo>
                          <a:pt x="33011" y="54163"/>
                        </a:lnTo>
                        <a:lnTo>
                          <a:pt x="33011" y="54163"/>
                        </a:lnTo>
                        <a:lnTo>
                          <a:pt x="31738" y="52703"/>
                        </a:lnTo>
                        <a:lnTo>
                          <a:pt x="30825" y="51063"/>
                        </a:lnTo>
                        <a:lnTo>
                          <a:pt x="30278" y="49424"/>
                        </a:lnTo>
                        <a:lnTo>
                          <a:pt x="29732" y="47784"/>
                        </a:lnTo>
                        <a:lnTo>
                          <a:pt x="29365" y="46324"/>
                        </a:lnTo>
                        <a:lnTo>
                          <a:pt x="28818" y="44864"/>
                        </a:lnTo>
                        <a:lnTo>
                          <a:pt x="28092" y="43404"/>
                        </a:lnTo>
                        <a:lnTo>
                          <a:pt x="26991" y="41944"/>
                        </a:lnTo>
                        <a:lnTo>
                          <a:pt x="26991" y="41944"/>
                        </a:lnTo>
                        <a:lnTo>
                          <a:pt x="25898" y="41038"/>
                        </a:lnTo>
                        <a:lnTo>
                          <a:pt x="24805" y="40304"/>
                        </a:lnTo>
                        <a:lnTo>
                          <a:pt x="23712" y="39757"/>
                        </a:lnTo>
                        <a:lnTo>
                          <a:pt x="22619" y="39398"/>
                        </a:lnTo>
                        <a:lnTo>
                          <a:pt x="21338" y="39211"/>
                        </a:lnTo>
                        <a:lnTo>
                          <a:pt x="20245" y="39211"/>
                        </a:lnTo>
                        <a:lnTo>
                          <a:pt x="19152" y="39398"/>
                        </a:lnTo>
                        <a:lnTo>
                          <a:pt x="18059" y="39757"/>
                        </a:lnTo>
                        <a:lnTo>
                          <a:pt x="16786" y="40124"/>
                        </a:lnTo>
                        <a:lnTo>
                          <a:pt x="15686" y="40671"/>
                        </a:lnTo>
                        <a:lnTo>
                          <a:pt x="13499" y="42131"/>
                        </a:lnTo>
                        <a:lnTo>
                          <a:pt x="11313" y="43950"/>
                        </a:lnTo>
                        <a:lnTo>
                          <a:pt x="9306" y="45957"/>
                        </a:lnTo>
                        <a:lnTo>
                          <a:pt x="7300" y="48151"/>
                        </a:lnTo>
                        <a:lnTo>
                          <a:pt x="5660" y="50517"/>
                        </a:lnTo>
                        <a:lnTo>
                          <a:pt x="4020" y="52703"/>
                        </a:lnTo>
                        <a:lnTo>
                          <a:pt x="2740" y="54710"/>
                        </a:lnTo>
                        <a:lnTo>
                          <a:pt x="733" y="58176"/>
                        </a:lnTo>
                        <a:lnTo>
                          <a:pt x="187" y="59269"/>
                        </a:lnTo>
                        <a:lnTo>
                          <a:pt x="7" y="60003"/>
                        </a:lnTo>
                        <a:lnTo>
                          <a:pt x="7" y="60003"/>
                        </a:lnTo>
                        <a:lnTo>
                          <a:pt x="187" y="61456"/>
                        </a:lnTo>
                        <a:lnTo>
                          <a:pt x="554" y="62736"/>
                        </a:lnTo>
                        <a:lnTo>
                          <a:pt x="1280" y="64196"/>
                        </a:lnTo>
                        <a:lnTo>
                          <a:pt x="2193" y="65289"/>
                        </a:lnTo>
                        <a:lnTo>
                          <a:pt x="2193" y="65289"/>
                        </a:lnTo>
                        <a:lnTo>
                          <a:pt x="4380" y="67296"/>
                        </a:lnTo>
                        <a:lnTo>
                          <a:pt x="6573" y="69115"/>
                        </a:lnTo>
                        <a:lnTo>
                          <a:pt x="10579" y="72402"/>
                        </a:lnTo>
                        <a:lnTo>
                          <a:pt x="14233" y="75135"/>
                        </a:lnTo>
                        <a:lnTo>
                          <a:pt x="15686" y="76416"/>
                        </a:lnTo>
                        <a:lnTo>
                          <a:pt x="17146" y="77688"/>
                        </a:lnTo>
                        <a:lnTo>
                          <a:pt x="18059" y="78969"/>
                        </a:lnTo>
                        <a:lnTo>
                          <a:pt x="18972" y="80242"/>
                        </a:lnTo>
                        <a:lnTo>
                          <a:pt x="19339" y="81522"/>
                        </a:lnTo>
                        <a:lnTo>
                          <a:pt x="19339" y="82974"/>
                        </a:lnTo>
                        <a:lnTo>
                          <a:pt x="18972" y="84435"/>
                        </a:lnTo>
                        <a:lnTo>
                          <a:pt x="18239" y="86074"/>
                        </a:lnTo>
                        <a:lnTo>
                          <a:pt x="16966" y="87901"/>
                        </a:lnTo>
                        <a:lnTo>
                          <a:pt x="14959" y="89908"/>
                        </a:lnTo>
                        <a:lnTo>
                          <a:pt x="14959" y="89908"/>
                        </a:lnTo>
                        <a:lnTo>
                          <a:pt x="13686" y="91181"/>
                        </a:lnTo>
                        <a:lnTo>
                          <a:pt x="12226" y="91914"/>
                        </a:lnTo>
                        <a:lnTo>
                          <a:pt x="10579" y="92461"/>
                        </a:lnTo>
                        <a:lnTo>
                          <a:pt x="9127" y="92828"/>
                        </a:lnTo>
                        <a:lnTo>
                          <a:pt x="7479" y="93187"/>
                        </a:lnTo>
                        <a:lnTo>
                          <a:pt x="5840" y="93921"/>
                        </a:lnTo>
                        <a:lnTo>
                          <a:pt x="4380" y="94827"/>
                        </a:lnTo>
                        <a:lnTo>
                          <a:pt x="2740" y="96107"/>
                        </a:lnTo>
                        <a:lnTo>
                          <a:pt x="2740" y="96107"/>
                        </a:lnTo>
                        <a:lnTo>
                          <a:pt x="1467" y="97567"/>
                        </a:lnTo>
                        <a:lnTo>
                          <a:pt x="733" y="99207"/>
                        </a:lnTo>
                        <a:lnTo>
                          <a:pt x="187" y="101027"/>
                        </a:lnTo>
                        <a:lnTo>
                          <a:pt x="7" y="103033"/>
                        </a:lnTo>
                        <a:lnTo>
                          <a:pt x="7" y="103033"/>
                        </a:lnTo>
                        <a:lnTo>
                          <a:pt x="187" y="104680"/>
                        </a:lnTo>
                        <a:lnTo>
                          <a:pt x="374" y="106320"/>
                        </a:lnTo>
                        <a:lnTo>
                          <a:pt x="920" y="107780"/>
                        </a:lnTo>
                        <a:lnTo>
                          <a:pt x="1647" y="109420"/>
                        </a:lnTo>
                        <a:lnTo>
                          <a:pt x="2380" y="110693"/>
                        </a:lnTo>
                        <a:lnTo>
                          <a:pt x="3286" y="112153"/>
                        </a:lnTo>
                        <a:lnTo>
                          <a:pt x="4200" y="113433"/>
                        </a:lnTo>
                        <a:lnTo>
                          <a:pt x="5293" y="114706"/>
                        </a:lnTo>
                        <a:lnTo>
                          <a:pt x="5293" y="114706"/>
                        </a:lnTo>
                        <a:lnTo>
                          <a:pt x="6573" y="115799"/>
                        </a:lnTo>
                        <a:lnTo>
                          <a:pt x="7846" y="116713"/>
                        </a:lnTo>
                        <a:lnTo>
                          <a:pt x="9306" y="117626"/>
                        </a:lnTo>
                        <a:lnTo>
                          <a:pt x="10766" y="118539"/>
                        </a:lnTo>
                        <a:lnTo>
                          <a:pt x="12226" y="119086"/>
                        </a:lnTo>
                        <a:lnTo>
                          <a:pt x="13866" y="119633"/>
                        </a:lnTo>
                        <a:lnTo>
                          <a:pt x="15326" y="119812"/>
                        </a:lnTo>
                        <a:lnTo>
                          <a:pt x="16966" y="119992"/>
                        </a:lnTo>
                        <a:lnTo>
                          <a:pt x="16966" y="119992"/>
                        </a:lnTo>
                        <a:lnTo>
                          <a:pt x="18972" y="119812"/>
                        </a:lnTo>
                        <a:lnTo>
                          <a:pt x="20792" y="119266"/>
                        </a:lnTo>
                        <a:lnTo>
                          <a:pt x="22439" y="118539"/>
                        </a:lnTo>
                        <a:lnTo>
                          <a:pt x="23892" y="117259"/>
                        </a:lnTo>
                        <a:lnTo>
                          <a:pt x="23892" y="117259"/>
                        </a:lnTo>
                        <a:lnTo>
                          <a:pt x="25172" y="115799"/>
                        </a:lnTo>
                        <a:lnTo>
                          <a:pt x="26085" y="114159"/>
                        </a:lnTo>
                        <a:lnTo>
                          <a:pt x="26632" y="112699"/>
                        </a:lnTo>
                        <a:lnTo>
                          <a:pt x="26991" y="111060"/>
                        </a:lnTo>
                        <a:lnTo>
                          <a:pt x="27546" y="109420"/>
                        </a:lnTo>
                        <a:lnTo>
                          <a:pt x="28092" y="107960"/>
                        </a:lnTo>
                        <a:lnTo>
                          <a:pt x="28818" y="106320"/>
                        </a:lnTo>
                        <a:lnTo>
                          <a:pt x="30091" y="105040"/>
                        </a:lnTo>
                        <a:lnTo>
                          <a:pt x="30091" y="105040"/>
                        </a:lnTo>
                        <a:lnTo>
                          <a:pt x="32098" y="103220"/>
                        </a:lnTo>
                        <a:lnTo>
                          <a:pt x="33925" y="101760"/>
                        </a:lnTo>
                        <a:lnTo>
                          <a:pt x="35564" y="101027"/>
                        </a:lnTo>
                        <a:lnTo>
                          <a:pt x="37025" y="100667"/>
                        </a:lnTo>
                        <a:lnTo>
                          <a:pt x="38485" y="100667"/>
                        </a:lnTo>
                        <a:lnTo>
                          <a:pt x="39757" y="101027"/>
                        </a:lnTo>
                        <a:lnTo>
                          <a:pt x="41038" y="101940"/>
                        </a:lnTo>
                        <a:lnTo>
                          <a:pt x="42311" y="102853"/>
                        </a:lnTo>
                        <a:lnTo>
                          <a:pt x="43591" y="104313"/>
                        </a:lnTo>
                        <a:lnTo>
                          <a:pt x="44864" y="105774"/>
                        </a:lnTo>
                        <a:lnTo>
                          <a:pt x="47604" y="109420"/>
                        </a:lnTo>
                        <a:lnTo>
                          <a:pt x="50884" y="113433"/>
                        </a:lnTo>
                        <a:lnTo>
                          <a:pt x="52703" y="115619"/>
                        </a:lnTo>
                        <a:lnTo>
                          <a:pt x="54710" y="117806"/>
                        </a:lnTo>
                        <a:lnTo>
                          <a:pt x="54710" y="117806"/>
                        </a:lnTo>
                        <a:lnTo>
                          <a:pt x="55810" y="118719"/>
                        </a:lnTo>
                        <a:lnTo>
                          <a:pt x="57263" y="119445"/>
                        </a:lnTo>
                        <a:lnTo>
                          <a:pt x="58543" y="11981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60730" y="119812"/>
                        </a:lnTo>
                        <a:lnTo>
                          <a:pt x="61823" y="119266"/>
                        </a:lnTo>
                        <a:lnTo>
                          <a:pt x="65289" y="117259"/>
                        </a:lnTo>
                        <a:lnTo>
                          <a:pt x="67296" y="115986"/>
                        </a:lnTo>
                        <a:lnTo>
                          <a:pt x="69482" y="114339"/>
                        </a:lnTo>
                        <a:lnTo>
                          <a:pt x="71856" y="112699"/>
                        </a:lnTo>
                        <a:lnTo>
                          <a:pt x="74042" y="110693"/>
                        </a:lnTo>
                        <a:lnTo>
                          <a:pt x="76049" y="108686"/>
                        </a:lnTo>
                        <a:lnTo>
                          <a:pt x="77868" y="106500"/>
                        </a:lnTo>
                        <a:lnTo>
                          <a:pt x="79328" y="104313"/>
                        </a:lnTo>
                        <a:lnTo>
                          <a:pt x="79875" y="103220"/>
                        </a:lnTo>
                        <a:lnTo>
                          <a:pt x="80242" y="101940"/>
                        </a:lnTo>
                        <a:lnTo>
                          <a:pt x="80608" y="100847"/>
                        </a:lnTo>
                        <a:lnTo>
                          <a:pt x="80788" y="99754"/>
                        </a:lnTo>
                        <a:lnTo>
                          <a:pt x="80788" y="98661"/>
                        </a:lnTo>
                        <a:lnTo>
                          <a:pt x="80608" y="97380"/>
                        </a:lnTo>
                        <a:lnTo>
                          <a:pt x="80242" y="96287"/>
                        </a:lnTo>
                        <a:lnTo>
                          <a:pt x="79695" y="95194"/>
                        </a:lnTo>
                        <a:lnTo>
                          <a:pt x="78969" y="94101"/>
                        </a:lnTo>
                        <a:lnTo>
                          <a:pt x="78055" y="93008"/>
                        </a:lnTo>
                        <a:lnTo>
                          <a:pt x="78055" y="93008"/>
                        </a:lnTo>
                        <a:lnTo>
                          <a:pt x="76595" y="91914"/>
                        </a:lnTo>
                        <a:lnTo>
                          <a:pt x="75135" y="91181"/>
                        </a:lnTo>
                        <a:lnTo>
                          <a:pt x="73675" y="90634"/>
                        </a:lnTo>
                        <a:lnTo>
                          <a:pt x="72035" y="90087"/>
                        </a:lnTo>
                        <a:lnTo>
                          <a:pt x="70396" y="89721"/>
                        </a:lnTo>
                        <a:lnTo>
                          <a:pt x="68756" y="88994"/>
                        </a:lnTo>
                        <a:lnTo>
                          <a:pt x="67296" y="88268"/>
                        </a:lnTo>
                        <a:lnTo>
                          <a:pt x="65836" y="86988"/>
                        </a:lnTo>
                        <a:lnTo>
                          <a:pt x="65836" y="86988"/>
                        </a:lnTo>
                        <a:lnTo>
                          <a:pt x="64563" y="85528"/>
                        </a:lnTo>
                        <a:lnTo>
                          <a:pt x="63829" y="83888"/>
                        </a:lnTo>
                        <a:lnTo>
                          <a:pt x="63283" y="82069"/>
                        </a:lnTo>
                        <a:lnTo>
                          <a:pt x="63103" y="79875"/>
                        </a:lnTo>
                        <a:lnTo>
                          <a:pt x="63103" y="79875"/>
                        </a:lnTo>
                        <a:lnTo>
                          <a:pt x="63283" y="78415"/>
                        </a:lnTo>
                        <a:lnTo>
                          <a:pt x="63462" y="76775"/>
                        </a:lnTo>
                        <a:lnTo>
                          <a:pt x="64009" y="75315"/>
                        </a:lnTo>
                        <a:lnTo>
                          <a:pt x="64563" y="73862"/>
                        </a:lnTo>
                        <a:lnTo>
                          <a:pt x="65289" y="72402"/>
                        </a:lnTo>
                        <a:lnTo>
                          <a:pt x="66203" y="70942"/>
                        </a:lnTo>
                        <a:lnTo>
                          <a:pt x="67296" y="69662"/>
                        </a:lnTo>
                        <a:lnTo>
                          <a:pt x="68389" y="68389"/>
                        </a:lnTo>
                        <a:lnTo>
                          <a:pt x="68389" y="68389"/>
                        </a:lnTo>
                        <a:lnTo>
                          <a:pt x="69662" y="67296"/>
                        </a:lnTo>
                        <a:lnTo>
                          <a:pt x="70942" y="66382"/>
                        </a:lnTo>
                        <a:lnTo>
                          <a:pt x="72215" y="65469"/>
                        </a:lnTo>
                        <a:lnTo>
                          <a:pt x="73675" y="64556"/>
                        </a:lnTo>
                        <a:lnTo>
                          <a:pt x="75135" y="64009"/>
                        </a:lnTo>
                        <a:lnTo>
                          <a:pt x="76775" y="63462"/>
                        </a:lnTo>
                        <a:lnTo>
                          <a:pt x="78422" y="63283"/>
                        </a:lnTo>
                        <a:lnTo>
                          <a:pt x="79875" y="63103"/>
                        </a:lnTo>
                        <a:lnTo>
                          <a:pt x="79875" y="63103"/>
                        </a:lnTo>
                        <a:lnTo>
                          <a:pt x="81881" y="63283"/>
                        </a:lnTo>
                        <a:lnTo>
                          <a:pt x="83708" y="63829"/>
                        </a:lnTo>
                        <a:lnTo>
                          <a:pt x="85528" y="64556"/>
                        </a:lnTo>
                        <a:lnTo>
                          <a:pt x="86988" y="65836"/>
                        </a:lnTo>
                        <a:lnTo>
                          <a:pt x="86988" y="65836"/>
                        </a:lnTo>
                        <a:lnTo>
                          <a:pt x="88268" y="67296"/>
                        </a:lnTo>
                        <a:lnTo>
                          <a:pt x="89174" y="68936"/>
                        </a:lnTo>
                        <a:lnTo>
                          <a:pt x="89728" y="70575"/>
                        </a:lnTo>
                        <a:lnTo>
                          <a:pt x="90275" y="72215"/>
                        </a:lnTo>
                        <a:lnTo>
                          <a:pt x="90634" y="73675"/>
                        </a:lnTo>
                        <a:lnTo>
                          <a:pt x="91181" y="75135"/>
                        </a:lnTo>
                        <a:lnTo>
                          <a:pt x="91914" y="76595"/>
                        </a:lnTo>
                        <a:lnTo>
                          <a:pt x="93008" y="78055"/>
                        </a:lnTo>
                        <a:lnTo>
                          <a:pt x="93008" y="78055"/>
                        </a:lnTo>
                        <a:lnTo>
                          <a:pt x="94101" y="78969"/>
                        </a:lnTo>
                        <a:lnTo>
                          <a:pt x="95194" y="79695"/>
                        </a:lnTo>
                        <a:lnTo>
                          <a:pt x="96287" y="80242"/>
                        </a:lnTo>
                        <a:lnTo>
                          <a:pt x="97380" y="80608"/>
                        </a:lnTo>
                        <a:lnTo>
                          <a:pt x="98661" y="80788"/>
                        </a:lnTo>
                        <a:lnTo>
                          <a:pt x="99754" y="80788"/>
                        </a:lnTo>
                        <a:lnTo>
                          <a:pt x="100847" y="80608"/>
                        </a:lnTo>
                        <a:lnTo>
                          <a:pt x="101940" y="80242"/>
                        </a:lnTo>
                        <a:lnTo>
                          <a:pt x="103220" y="79875"/>
                        </a:lnTo>
                        <a:lnTo>
                          <a:pt x="104313" y="79328"/>
                        </a:lnTo>
                        <a:lnTo>
                          <a:pt x="106500" y="77868"/>
                        </a:lnTo>
                        <a:lnTo>
                          <a:pt x="108686" y="76049"/>
                        </a:lnTo>
                        <a:lnTo>
                          <a:pt x="110693" y="74042"/>
                        </a:lnTo>
                        <a:lnTo>
                          <a:pt x="112699" y="71856"/>
                        </a:lnTo>
                        <a:lnTo>
                          <a:pt x="114339" y="69482"/>
                        </a:lnTo>
                        <a:lnTo>
                          <a:pt x="115986" y="67296"/>
                        </a:lnTo>
                        <a:lnTo>
                          <a:pt x="117259" y="65289"/>
                        </a:lnTo>
                        <a:lnTo>
                          <a:pt x="119266" y="61823"/>
                        </a:lnTo>
                        <a:lnTo>
                          <a:pt x="119812" y="60730"/>
                        </a:lnTo>
                        <a:lnTo>
                          <a:pt x="119992" y="60003"/>
                        </a:lnTo>
                        <a:lnTo>
                          <a:pt x="119992" y="60003"/>
                        </a:lnTo>
                        <a:lnTo>
                          <a:pt x="119812" y="58543"/>
                        </a:lnTo>
                        <a:lnTo>
                          <a:pt x="119445" y="57263"/>
                        </a:lnTo>
                        <a:lnTo>
                          <a:pt x="118719" y="55803"/>
                        </a:lnTo>
                        <a:lnTo>
                          <a:pt x="117806" y="54710"/>
                        </a:lnTo>
                        <a:lnTo>
                          <a:pt x="117806" y="54710"/>
                        </a:lnTo>
                        <a:lnTo>
                          <a:pt x="115619" y="52703"/>
                        </a:lnTo>
                        <a:lnTo>
                          <a:pt x="113433" y="50884"/>
                        </a:lnTo>
                        <a:lnTo>
                          <a:pt x="109420" y="47597"/>
                        </a:lnTo>
                        <a:lnTo>
                          <a:pt x="105774" y="44864"/>
                        </a:lnTo>
                        <a:lnTo>
                          <a:pt x="104313" y="43591"/>
                        </a:lnTo>
                        <a:lnTo>
                          <a:pt x="102853" y="42311"/>
                        </a:lnTo>
                        <a:lnTo>
                          <a:pt x="101940" y="41038"/>
                        </a:lnTo>
                        <a:lnTo>
                          <a:pt x="101034" y="39757"/>
                        </a:lnTo>
                        <a:lnTo>
                          <a:pt x="100667" y="38485"/>
                        </a:lnTo>
                        <a:lnTo>
                          <a:pt x="100667" y="37025"/>
                        </a:lnTo>
                        <a:lnTo>
                          <a:pt x="101034" y="35564"/>
                        </a:lnTo>
                        <a:lnTo>
                          <a:pt x="101760" y="33925"/>
                        </a:lnTo>
                        <a:lnTo>
                          <a:pt x="103033" y="32098"/>
                        </a:lnTo>
                        <a:lnTo>
                          <a:pt x="105040" y="30091"/>
                        </a:lnTo>
                        <a:lnTo>
                          <a:pt x="105040" y="300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3" name="Shape 943"/>
                  <p:cNvSpPr/>
                  <p:nvPr/>
                </p:nvSpPr>
                <p:spPr>
                  <a:xfrm>
                    <a:off x="3779028" y="180461"/>
                    <a:ext cx="248745" cy="430924"/>
                  </a:xfrm>
                  <a:custGeom>
                    <a:pathLst>
                      <a:path extrusionOk="0" fill="none" h="120000" w="120000">
                        <a:moveTo>
                          <a:pt x="106913" y="5"/>
                        </a:moveTo>
                        <a:lnTo>
                          <a:pt x="13096" y="5"/>
                        </a:lnTo>
                        <a:lnTo>
                          <a:pt x="13096" y="5"/>
                        </a:lnTo>
                        <a:lnTo>
                          <a:pt x="10380" y="146"/>
                        </a:lnTo>
                        <a:lnTo>
                          <a:pt x="7906" y="573"/>
                        </a:lnTo>
                        <a:lnTo>
                          <a:pt x="5686" y="1287"/>
                        </a:lnTo>
                        <a:lnTo>
                          <a:pt x="3710" y="2141"/>
                        </a:lnTo>
                        <a:lnTo>
                          <a:pt x="2230" y="3282"/>
                        </a:lnTo>
                        <a:lnTo>
                          <a:pt x="993" y="4564"/>
                        </a:lnTo>
                        <a:lnTo>
                          <a:pt x="253" y="5991"/>
                        </a:lnTo>
                        <a:lnTo>
                          <a:pt x="10" y="7559"/>
                        </a:lnTo>
                        <a:lnTo>
                          <a:pt x="10" y="112445"/>
                        </a:lnTo>
                        <a:lnTo>
                          <a:pt x="10" y="112445"/>
                        </a:lnTo>
                        <a:lnTo>
                          <a:pt x="253" y="114014"/>
                        </a:lnTo>
                        <a:lnTo>
                          <a:pt x="993" y="115435"/>
                        </a:lnTo>
                        <a:lnTo>
                          <a:pt x="2230" y="116723"/>
                        </a:lnTo>
                        <a:lnTo>
                          <a:pt x="3710" y="117858"/>
                        </a:lnTo>
                        <a:lnTo>
                          <a:pt x="5686" y="118718"/>
                        </a:lnTo>
                        <a:lnTo>
                          <a:pt x="7906" y="119426"/>
                        </a:lnTo>
                        <a:lnTo>
                          <a:pt x="10380" y="119853"/>
                        </a:lnTo>
                        <a:lnTo>
                          <a:pt x="13096" y="120000"/>
                        </a:lnTo>
                        <a:lnTo>
                          <a:pt x="106913" y="120000"/>
                        </a:lnTo>
                        <a:lnTo>
                          <a:pt x="106913" y="120000"/>
                        </a:lnTo>
                        <a:lnTo>
                          <a:pt x="109619" y="119853"/>
                        </a:lnTo>
                        <a:lnTo>
                          <a:pt x="112093" y="119426"/>
                        </a:lnTo>
                        <a:lnTo>
                          <a:pt x="114313" y="118718"/>
                        </a:lnTo>
                        <a:lnTo>
                          <a:pt x="116289" y="117858"/>
                        </a:lnTo>
                        <a:lnTo>
                          <a:pt x="117769" y="116723"/>
                        </a:lnTo>
                        <a:lnTo>
                          <a:pt x="119006" y="115435"/>
                        </a:lnTo>
                        <a:lnTo>
                          <a:pt x="119746" y="114014"/>
                        </a:lnTo>
                        <a:lnTo>
                          <a:pt x="119989" y="112445"/>
                        </a:lnTo>
                        <a:lnTo>
                          <a:pt x="119989" y="7559"/>
                        </a:lnTo>
                        <a:lnTo>
                          <a:pt x="119989" y="7559"/>
                        </a:lnTo>
                        <a:lnTo>
                          <a:pt x="119746" y="5991"/>
                        </a:lnTo>
                        <a:lnTo>
                          <a:pt x="119006" y="4564"/>
                        </a:lnTo>
                        <a:lnTo>
                          <a:pt x="117769" y="3282"/>
                        </a:lnTo>
                        <a:lnTo>
                          <a:pt x="116289" y="2141"/>
                        </a:lnTo>
                        <a:lnTo>
                          <a:pt x="114313" y="1287"/>
                        </a:lnTo>
                        <a:lnTo>
                          <a:pt x="112093" y="573"/>
                        </a:lnTo>
                        <a:lnTo>
                          <a:pt x="109619" y="146"/>
                        </a:lnTo>
                        <a:lnTo>
                          <a:pt x="106913" y="5"/>
                        </a:lnTo>
                        <a:lnTo>
                          <a:pt x="106913" y="5"/>
                        </a:lnTo>
                        <a:close/>
                        <a:moveTo>
                          <a:pt x="56300" y="5705"/>
                        </a:moveTo>
                        <a:lnTo>
                          <a:pt x="63699" y="5705"/>
                        </a:lnTo>
                        <a:lnTo>
                          <a:pt x="63699" y="5705"/>
                        </a:lnTo>
                        <a:lnTo>
                          <a:pt x="64936" y="5845"/>
                        </a:lnTo>
                        <a:lnTo>
                          <a:pt x="65676" y="6278"/>
                        </a:lnTo>
                        <a:lnTo>
                          <a:pt x="66416" y="6705"/>
                        </a:lnTo>
                        <a:lnTo>
                          <a:pt x="66670" y="7413"/>
                        </a:lnTo>
                        <a:lnTo>
                          <a:pt x="66670" y="7413"/>
                        </a:lnTo>
                        <a:lnTo>
                          <a:pt x="66416" y="7987"/>
                        </a:lnTo>
                        <a:lnTo>
                          <a:pt x="65676" y="8554"/>
                        </a:lnTo>
                        <a:lnTo>
                          <a:pt x="64936" y="8841"/>
                        </a:lnTo>
                        <a:lnTo>
                          <a:pt x="63699" y="8981"/>
                        </a:lnTo>
                        <a:lnTo>
                          <a:pt x="56300" y="8981"/>
                        </a:lnTo>
                        <a:lnTo>
                          <a:pt x="56300" y="8981"/>
                        </a:lnTo>
                        <a:lnTo>
                          <a:pt x="55063" y="8841"/>
                        </a:lnTo>
                        <a:lnTo>
                          <a:pt x="54323" y="8554"/>
                        </a:lnTo>
                        <a:lnTo>
                          <a:pt x="53583" y="7987"/>
                        </a:lnTo>
                        <a:lnTo>
                          <a:pt x="53340" y="7413"/>
                        </a:lnTo>
                        <a:lnTo>
                          <a:pt x="53340" y="7413"/>
                        </a:lnTo>
                        <a:lnTo>
                          <a:pt x="53583" y="6705"/>
                        </a:lnTo>
                        <a:lnTo>
                          <a:pt x="54323" y="6278"/>
                        </a:lnTo>
                        <a:lnTo>
                          <a:pt x="55063" y="5845"/>
                        </a:lnTo>
                        <a:lnTo>
                          <a:pt x="56300" y="5705"/>
                        </a:lnTo>
                        <a:lnTo>
                          <a:pt x="56300" y="5705"/>
                        </a:lnTo>
                        <a:close/>
                        <a:moveTo>
                          <a:pt x="59999" y="113727"/>
                        </a:moveTo>
                        <a:lnTo>
                          <a:pt x="59999" y="113727"/>
                        </a:lnTo>
                        <a:lnTo>
                          <a:pt x="58276" y="113586"/>
                        </a:lnTo>
                        <a:lnTo>
                          <a:pt x="56543" y="113300"/>
                        </a:lnTo>
                        <a:lnTo>
                          <a:pt x="55063" y="112873"/>
                        </a:lnTo>
                        <a:lnTo>
                          <a:pt x="53826" y="112305"/>
                        </a:lnTo>
                        <a:lnTo>
                          <a:pt x="52843" y="111591"/>
                        </a:lnTo>
                        <a:lnTo>
                          <a:pt x="52103" y="110737"/>
                        </a:lnTo>
                        <a:lnTo>
                          <a:pt x="51606" y="109736"/>
                        </a:lnTo>
                        <a:lnTo>
                          <a:pt x="51363" y="108741"/>
                        </a:lnTo>
                        <a:lnTo>
                          <a:pt x="51363" y="108741"/>
                        </a:lnTo>
                        <a:lnTo>
                          <a:pt x="51606" y="107741"/>
                        </a:lnTo>
                        <a:lnTo>
                          <a:pt x="52103" y="106746"/>
                        </a:lnTo>
                        <a:lnTo>
                          <a:pt x="52843" y="105892"/>
                        </a:lnTo>
                        <a:lnTo>
                          <a:pt x="53826" y="105178"/>
                        </a:lnTo>
                        <a:lnTo>
                          <a:pt x="55063" y="104605"/>
                        </a:lnTo>
                        <a:lnTo>
                          <a:pt x="56543" y="104177"/>
                        </a:lnTo>
                        <a:lnTo>
                          <a:pt x="58276" y="103897"/>
                        </a:lnTo>
                        <a:lnTo>
                          <a:pt x="59999" y="103750"/>
                        </a:lnTo>
                        <a:lnTo>
                          <a:pt x="59999" y="103750"/>
                        </a:lnTo>
                        <a:lnTo>
                          <a:pt x="61733" y="103897"/>
                        </a:lnTo>
                        <a:lnTo>
                          <a:pt x="63456" y="104177"/>
                        </a:lnTo>
                        <a:lnTo>
                          <a:pt x="64936" y="104605"/>
                        </a:lnTo>
                        <a:lnTo>
                          <a:pt x="66173" y="105178"/>
                        </a:lnTo>
                        <a:lnTo>
                          <a:pt x="67156" y="105892"/>
                        </a:lnTo>
                        <a:lnTo>
                          <a:pt x="67906" y="106746"/>
                        </a:lnTo>
                        <a:lnTo>
                          <a:pt x="68393" y="107741"/>
                        </a:lnTo>
                        <a:lnTo>
                          <a:pt x="68646" y="108741"/>
                        </a:lnTo>
                        <a:lnTo>
                          <a:pt x="68646" y="108741"/>
                        </a:lnTo>
                        <a:lnTo>
                          <a:pt x="68393" y="109736"/>
                        </a:lnTo>
                        <a:lnTo>
                          <a:pt x="67906" y="110737"/>
                        </a:lnTo>
                        <a:lnTo>
                          <a:pt x="67156" y="111591"/>
                        </a:lnTo>
                        <a:lnTo>
                          <a:pt x="66173" y="112305"/>
                        </a:lnTo>
                        <a:lnTo>
                          <a:pt x="64936" y="112873"/>
                        </a:lnTo>
                        <a:lnTo>
                          <a:pt x="63456" y="113300"/>
                        </a:lnTo>
                        <a:lnTo>
                          <a:pt x="61733" y="113586"/>
                        </a:lnTo>
                        <a:lnTo>
                          <a:pt x="59999" y="113727"/>
                        </a:lnTo>
                        <a:lnTo>
                          <a:pt x="59999" y="113727"/>
                        </a:lnTo>
                        <a:close/>
                        <a:moveTo>
                          <a:pt x="106913" y="97483"/>
                        </a:moveTo>
                        <a:lnTo>
                          <a:pt x="13096" y="97483"/>
                        </a:lnTo>
                        <a:lnTo>
                          <a:pt x="13096" y="14967"/>
                        </a:lnTo>
                        <a:lnTo>
                          <a:pt x="106913" y="14967"/>
                        </a:lnTo>
                        <a:lnTo>
                          <a:pt x="106913" y="974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44" name="Shape 944"/>
                  <p:cNvGrpSpPr/>
                  <p:nvPr/>
                </p:nvGrpSpPr>
                <p:grpSpPr>
                  <a:xfrm>
                    <a:off x="2878563" y="220889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945" name="Shape 945"/>
                    <p:cNvSpPr/>
                    <p:nvPr/>
                  </p:nvSpPr>
                  <p:spPr>
                    <a:xfrm>
                      <a:off x="3951850" y="2985350"/>
                      <a:ext cx="314800" cy="314824"/>
                    </a:xfrm>
                    <a:custGeom>
                      <a:pathLst>
                        <a:path extrusionOk="0" fill="none" h="120000" w="120000">
                          <a:moveTo>
                            <a:pt x="59885" y="9"/>
                          </a:moveTo>
                          <a:lnTo>
                            <a:pt x="59885" y="9"/>
                          </a:lnTo>
                          <a:lnTo>
                            <a:pt x="56864" y="238"/>
                          </a:lnTo>
                          <a:lnTo>
                            <a:pt x="53853" y="466"/>
                          </a:lnTo>
                          <a:lnTo>
                            <a:pt x="50832" y="705"/>
                          </a:lnTo>
                          <a:lnTo>
                            <a:pt x="47811" y="1400"/>
                          </a:lnTo>
                          <a:lnTo>
                            <a:pt x="45028" y="2096"/>
                          </a:lnTo>
                          <a:lnTo>
                            <a:pt x="42245" y="2792"/>
                          </a:lnTo>
                          <a:lnTo>
                            <a:pt x="39463" y="3716"/>
                          </a:lnTo>
                          <a:lnTo>
                            <a:pt x="36670" y="4878"/>
                          </a:lnTo>
                          <a:lnTo>
                            <a:pt x="33888" y="6041"/>
                          </a:lnTo>
                          <a:lnTo>
                            <a:pt x="31334" y="7432"/>
                          </a:lnTo>
                          <a:lnTo>
                            <a:pt x="28780" y="8823"/>
                          </a:lnTo>
                          <a:lnTo>
                            <a:pt x="26464" y="10215"/>
                          </a:lnTo>
                          <a:lnTo>
                            <a:pt x="21823" y="13693"/>
                          </a:lnTo>
                          <a:lnTo>
                            <a:pt x="17639" y="17647"/>
                          </a:lnTo>
                          <a:lnTo>
                            <a:pt x="13694" y="21821"/>
                          </a:lnTo>
                          <a:lnTo>
                            <a:pt x="10216" y="26462"/>
                          </a:lnTo>
                          <a:lnTo>
                            <a:pt x="8586" y="29016"/>
                          </a:lnTo>
                          <a:lnTo>
                            <a:pt x="7195" y="31569"/>
                          </a:lnTo>
                          <a:lnTo>
                            <a:pt x="5803" y="34123"/>
                          </a:lnTo>
                          <a:lnTo>
                            <a:pt x="4641" y="36677"/>
                          </a:lnTo>
                          <a:lnTo>
                            <a:pt x="3716" y="39460"/>
                          </a:lnTo>
                          <a:lnTo>
                            <a:pt x="2782" y="42242"/>
                          </a:lnTo>
                          <a:lnTo>
                            <a:pt x="1858" y="45025"/>
                          </a:lnTo>
                          <a:lnTo>
                            <a:pt x="1162" y="48045"/>
                          </a:lnTo>
                          <a:lnTo>
                            <a:pt x="695" y="50828"/>
                          </a:lnTo>
                          <a:lnTo>
                            <a:pt x="238" y="53848"/>
                          </a:lnTo>
                          <a:lnTo>
                            <a:pt x="0" y="56869"/>
                          </a:lnTo>
                          <a:lnTo>
                            <a:pt x="0" y="60109"/>
                          </a:lnTo>
                          <a:lnTo>
                            <a:pt x="0" y="60109"/>
                          </a:lnTo>
                          <a:lnTo>
                            <a:pt x="0" y="63130"/>
                          </a:lnTo>
                          <a:lnTo>
                            <a:pt x="238" y="66151"/>
                          </a:lnTo>
                          <a:lnTo>
                            <a:pt x="695" y="69162"/>
                          </a:lnTo>
                          <a:lnTo>
                            <a:pt x="1162" y="72182"/>
                          </a:lnTo>
                          <a:lnTo>
                            <a:pt x="1858" y="74965"/>
                          </a:lnTo>
                          <a:lnTo>
                            <a:pt x="2782" y="77986"/>
                          </a:lnTo>
                          <a:lnTo>
                            <a:pt x="3716" y="80768"/>
                          </a:lnTo>
                          <a:lnTo>
                            <a:pt x="4641" y="83322"/>
                          </a:lnTo>
                          <a:lnTo>
                            <a:pt x="5803" y="86104"/>
                          </a:lnTo>
                          <a:lnTo>
                            <a:pt x="7195" y="88658"/>
                          </a:lnTo>
                          <a:lnTo>
                            <a:pt x="8586" y="91212"/>
                          </a:lnTo>
                          <a:lnTo>
                            <a:pt x="10216" y="93537"/>
                          </a:lnTo>
                          <a:lnTo>
                            <a:pt x="13694" y="98178"/>
                          </a:lnTo>
                          <a:lnTo>
                            <a:pt x="17639" y="102352"/>
                          </a:lnTo>
                          <a:lnTo>
                            <a:pt x="21823" y="106297"/>
                          </a:lnTo>
                          <a:lnTo>
                            <a:pt x="26464" y="109775"/>
                          </a:lnTo>
                          <a:lnTo>
                            <a:pt x="28780" y="111404"/>
                          </a:lnTo>
                          <a:lnTo>
                            <a:pt x="31334" y="112795"/>
                          </a:lnTo>
                          <a:lnTo>
                            <a:pt x="33888" y="114187"/>
                          </a:lnTo>
                          <a:lnTo>
                            <a:pt x="36670" y="115349"/>
                          </a:lnTo>
                          <a:lnTo>
                            <a:pt x="39463" y="116274"/>
                          </a:lnTo>
                          <a:lnTo>
                            <a:pt x="42245" y="117207"/>
                          </a:lnTo>
                          <a:lnTo>
                            <a:pt x="45028" y="118132"/>
                          </a:lnTo>
                          <a:lnTo>
                            <a:pt x="47811" y="118827"/>
                          </a:lnTo>
                          <a:lnTo>
                            <a:pt x="50832" y="119294"/>
                          </a:lnTo>
                          <a:lnTo>
                            <a:pt x="53853" y="119761"/>
                          </a:lnTo>
                          <a:lnTo>
                            <a:pt x="56864" y="119990"/>
                          </a:lnTo>
                          <a:lnTo>
                            <a:pt x="59885" y="119990"/>
                          </a:lnTo>
                          <a:lnTo>
                            <a:pt x="59885" y="119990"/>
                          </a:lnTo>
                          <a:lnTo>
                            <a:pt x="63135" y="119990"/>
                          </a:lnTo>
                          <a:lnTo>
                            <a:pt x="66146" y="119761"/>
                          </a:lnTo>
                          <a:lnTo>
                            <a:pt x="69167" y="119294"/>
                          </a:lnTo>
                          <a:lnTo>
                            <a:pt x="71950" y="118827"/>
                          </a:lnTo>
                          <a:lnTo>
                            <a:pt x="74971" y="118132"/>
                          </a:lnTo>
                          <a:lnTo>
                            <a:pt x="77754" y="117207"/>
                          </a:lnTo>
                          <a:lnTo>
                            <a:pt x="80536" y="116274"/>
                          </a:lnTo>
                          <a:lnTo>
                            <a:pt x="83329" y="115349"/>
                          </a:lnTo>
                          <a:lnTo>
                            <a:pt x="85883" y="114187"/>
                          </a:lnTo>
                          <a:lnTo>
                            <a:pt x="88427" y="112795"/>
                          </a:lnTo>
                          <a:lnTo>
                            <a:pt x="90981" y="111404"/>
                          </a:lnTo>
                          <a:lnTo>
                            <a:pt x="93535" y="109775"/>
                          </a:lnTo>
                          <a:lnTo>
                            <a:pt x="98176" y="106297"/>
                          </a:lnTo>
                          <a:lnTo>
                            <a:pt x="102360" y="102352"/>
                          </a:lnTo>
                          <a:lnTo>
                            <a:pt x="106305" y="98178"/>
                          </a:lnTo>
                          <a:lnTo>
                            <a:pt x="109783" y="93537"/>
                          </a:lnTo>
                          <a:lnTo>
                            <a:pt x="111175" y="91212"/>
                          </a:lnTo>
                          <a:lnTo>
                            <a:pt x="112566" y="88658"/>
                          </a:lnTo>
                          <a:lnTo>
                            <a:pt x="113958" y="86104"/>
                          </a:lnTo>
                          <a:lnTo>
                            <a:pt x="115120" y="83322"/>
                          </a:lnTo>
                          <a:lnTo>
                            <a:pt x="116283" y="80768"/>
                          </a:lnTo>
                          <a:lnTo>
                            <a:pt x="117207" y="77986"/>
                          </a:lnTo>
                          <a:lnTo>
                            <a:pt x="118141" y="74965"/>
                          </a:lnTo>
                          <a:lnTo>
                            <a:pt x="118608" y="72182"/>
                          </a:lnTo>
                          <a:lnTo>
                            <a:pt x="119304" y="69162"/>
                          </a:lnTo>
                          <a:lnTo>
                            <a:pt x="119533" y="66151"/>
                          </a:lnTo>
                          <a:lnTo>
                            <a:pt x="119761" y="63130"/>
                          </a:lnTo>
                          <a:lnTo>
                            <a:pt x="120000" y="60109"/>
                          </a:lnTo>
                          <a:lnTo>
                            <a:pt x="120000" y="60109"/>
                          </a:lnTo>
                          <a:lnTo>
                            <a:pt x="119761" y="56869"/>
                          </a:lnTo>
                          <a:lnTo>
                            <a:pt x="119533" y="53848"/>
                          </a:lnTo>
                          <a:lnTo>
                            <a:pt x="119304" y="50828"/>
                          </a:lnTo>
                          <a:lnTo>
                            <a:pt x="118608" y="48045"/>
                          </a:lnTo>
                          <a:lnTo>
                            <a:pt x="118141" y="45025"/>
                          </a:lnTo>
                          <a:lnTo>
                            <a:pt x="117207" y="42242"/>
                          </a:lnTo>
                          <a:lnTo>
                            <a:pt x="116283" y="39460"/>
                          </a:lnTo>
                          <a:lnTo>
                            <a:pt x="115120" y="36677"/>
                          </a:lnTo>
                          <a:lnTo>
                            <a:pt x="113958" y="34123"/>
                          </a:lnTo>
                          <a:lnTo>
                            <a:pt x="112566" y="31569"/>
                          </a:lnTo>
                          <a:lnTo>
                            <a:pt x="111175" y="29016"/>
                          </a:lnTo>
                          <a:lnTo>
                            <a:pt x="109783" y="26462"/>
                          </a:lnTo>
                          <a:lnTo>
                            <a:pt x="106305" y="21821"/>
                          </a:lnTo>
                          <a:lnTo>
                            <a:pt x="102360" y="17647"/>
                          </a:lnTo>
                          <a:lnTo>
                            <a:pt x="98176" y="13693"/>
                          </a:lnTo>
                          <a:lnTo>
                            <a:pt x="93535" y="10215"/>
                          </a:lnTo>
                          <a:lnTo>
                            <a:pt x="90981" y="8823"/>
                          </a:lnTo>
                          <a:lnTo>
                            <a:pt x="88427" y="7432"/>
                          </a:lnTo>
                          <a:lnTo>
                            <a:pt x="85883" y="6041"/>
                          </a:lnTo>
                          <a:lnTo>
                            <a:pt x="83329" y="4878"/>
                          </a:lnTo>
                          <a:lnTo>
                            <a:pt x="80536" y="3716"/>
                          </a:lnTo>
                          <a:lnTo>
                            <a:pt x="77754" y="2792"/>
                          </a:lnTo>
                          <a:lnTo>
                            <a:pt x="74971" y="2096"/>
                          </a:lnTo>
                          <a:lnTo>
                            <a:pt x="71950" y="1400"/>
                          </a:lnTo>
                          <a:lnTo>
                            <a:pt x="69167" y="705"/>
                          </a:lnTo>
                          <a:lnTo>
                            <a:pt x="66146" y="466"/>
                          </a:lnTo>
                          <a:lnTo>
                            <a:pt x="63135" y="238"/>
                          </a:lnTo>
                          <a:lnTo>
                            <a:pt x="59885" y="9"/>
                          </a:lnTo>
                          <a:lnTo>
                            <a:pt x="59885" y="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6" name="Shape 946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120000" w="120000">
                          <a:moveTo>
                            <a:pt x="59851" y="12"/>
                          </a:moveTo>
                          <a:lnTo>
                            <a:pt x="59851" y="12"/>
                          </a:lnTo>
                          <a:lnTo>
                            <a:pt x="53807" y="310"/>
                          </a:lnTo>
                          <a:lnTo>
                            <a:pt x="47764" y="1216"/>
                          </a:lnTo>
                          <a:lnTo>
                            <a:pt x="42018" y="2730"/>
                          </a:lnTo>
                          <a:lnTo>
                            <a:pt x="36570" y="4852"/>
                          </a:lnTo>
                          <a:lnTo>
                            <a:pt x="31433" y="7259"/>
                          </a:lnTo>
                          <a:lnTo>
                            <a:pt x="26605" y="10287"/>
                          </a:lnTo>
                          <a:lnTo>
                            <a:pt x="21766" y="13911"/>
                          </a:lnTo>
                          <a:lnTo>
                            <a:pt x="17534" y="17844"/>
                          </a:lnTo>
                          <a:lnTo>
                            <a:pt x="13600" y="22076"/>
                          </a:lnTo>
                          <a:lnTo>
                            <a:pt x="10287" y="26605"/>
                          </a:lnTo>
                          <a:lnTo>
                            <a:pt x="7259" y="31445"/>
                          </a:lnTo>
                          <a:lnTo>
                            <a:pt x="4839" y="36881"/>
                          </a:lnTo>
                          <a:lnTo>
                            <a:pt x="2730" y="42328"/>
                          </a:lnTo>
                          <a:lnTo>
                            <a:pt x="1216" y="48062"/>
                          </a:lnTo>
                          <a:lnTo>
                            <a:pt x="310" y="53807"/>
                          </a:lnTo>
                          <a:lnTo>
                            <a:pt x="12" y="60148"/>
                          </a:lnTo>
                          <a:lnTo>
                            <a:pt x="12" y="60148"/>
                          </a:lnTo>
                          <a:lnTo>
                            <a:pt x="310" y="66204"/>
                          </a:lnTo>
                          <a:lnTo>
                            <a:pt x="1216" y="72248"/>
                          </a:lnTo>
                          <a:lnTo>
                            <a:pt x="2730" y="77981"/>
                          </a:lnTo>
                          <a:lnTo>
                            <a:pt x="4839" y="83429"/>
                          </a:lnTo>
                          <a:lnTo>
                            <a:pt x="7259" y="88566"/>
                          </a:lnTo>
                          <a:lnTo>
                            <a:pt x="10287" y="93406"/>
                          </a:lnTo>
                          <a:lnTo>
                            <a:pt x="13600" y="98233"/>
                          </a:lnTo>
                          <a:lnTo>
                            <a:pt x="17534" y="102465"/>
                          </a:lnTo>
                          <a:lnTo>
                            <a:pt x="21766" y="106399"/>
                          </a:lnTo>
                          <a:lnTo>
                            <a:pt x="26605" y="109724"/>
                          </a:lnTo>
                          <a:lnTo>
                            <a:pt x="31433" y="112740"/>
                          </a:lnTo>
                          <a:lnTo>
                            <a:pt x="36570" y="115160"/>
                          </a:lnTo>
                          <a:lnTo>
                            <a:pt x="42018" y="117282"/>
                          </a:lnTo>
                          <a:lnTo>
                            <a:pt x="47764" y="118783"/>
                          </a:lnTo>
                          <a:lnTo>
                            <a:pt x="53807" y="119689"/>
                          </a:lnTo>
                          <a:lnTo>
                            <a:pt x="59851" y="120000"/>
                          </a:lnTo>
                          <a:lnTo>
                            <a:pt x="59851" y="120000"/>
                          </a:lnTo>
                          <a:lnTo>
                            <a:pt x="66192" y="119689"/>
                          </a:lnTo>
                          <a:lnTo>
                            <a:pt x="71937" y="118783"/>
                          </a:lnTo>
                          <a:lnTo>
                            <a:pt x="77683" y="117282"/>
                          </a:lnTo>
                          <a:lnTo>
                            <a:pt x="83118" y="115160"/>
                          </a:lnTo>
                          <a:lnTo>
                            <a:pt x="88554" y="112740"/>
                          </a:lnTo>
                          <a:lnTo>
                            <a:pt x="93394" y="109724"/>
                          </a:lnTo>
                          <a:lnTo>
                            <a:pt x="97935" y="106399"/>
                          </a:lnTo>
                          <a:lnTo>
                            <a:pt x="102155" y="102465"/>
                          </a:lnTo>
                          <a:lnTo>
                            <a:pt x="106088" y="98233"/>
                          </a:lnTo>
                          <a:lnTo>
                            <a:pt x="109712" y="93406"/>
                          </a:lnTo>
                          <a:lnTo>
                            <a:pt x="112740" y="88566"/>
                          </a:lnTo>
                          <a:lnTo>
                            <a:pt x="115160" y="83429"/>
                          </a:lnTo>
                          <a:lnTo>
                            <a:pt x="117269" y="77981"/>
                          </a:lnTo>
                          <a:lnTo>
                            <a:pt x="118783" y="72248"/>
                          </a:lnTo>
                          <a:lnTo>
                            <a:pt x="119689" y="66204"/>
                          </a:lnTo>
                          <a:lnTo>
                            <a:pt x="119987" y="60148"/>
                          </a:lnTo>
                          <a:lnTo>
                            <a:pt x="119987" y="60148"/>
                          </a:lnTo>
                          <a:lnTo>
                            <a:pt x="119689" y="53807"/>
                          </a:lnTo>
                          <a:lnTo>
                            <a:pt x="118783" y="48062"/>
                          </a:lnTo>
                          <a:lnTo>
                            <a:pt x="117269" y="42328"/>
                          </a:lnTo>
                          <a:lnTo>
                            <a:pt x="115160" y="36881"/>
                          </a:lnTo>
                          <a:lnTo>
                            <a:pt x="112740" y="31445"/>
                          </a:lnTo>
                          <a:lnTo>
                            <a:pt x="109712" y="26605"/>
                          </a:lnTo>
                          <a:lnTo>
                            <a:pt x="106088" y="22076"/>
                          </a:lnTo>
                          <a:lnTo>
                            <a:pt x="102155" y="17844"/>
                          </a:lnTo>
                          <a:lnTo>
                            <a:pt x="97935" y="13911"/>
                          </a:lnTo>
                          <a:lnTo>
                            <a:pt x="93394" y="10287"/>
                          </a:lnTo>
                          <a:lnTo>
                            <a:pt x="88554" y="7259"/>
                          </a:lnTo>
                          <a:lnTo>
                            <a:pt x="83118" y="4852"/>
                          </a:lnTo>
                          <a:lnTo>
                            <a:pt x="77683" y="2730"/>
                          </a:lnTo>
                          <a:lnTo>
                            <a:pt x="71937" y="1216"/>
                          </a:lnTo>
                          <a:lnTo>
                            <a:pt x="66192" y="310"/>
                          </a:lnTo>
                          <a:lnTo>
                            <a:pt x="59851" y="12"/>
                          </a:lnTo>
                          <a:lnTo>
                            <a:pt x="59851" y="1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7" name="Shape 947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0" y="119964"/>
                          </a:moveTo>
                          <a:lnTo>
                            <a:pt x="0" y="119964"/>
                          </a:lnTo>
                          <a:lnTo>
                            <a:pt x="886" y="107028"/>
                          </a:lnTo>
                          <a:lnTo>
                            <a:pt x="2622" y="95829"/>
                          </a:lnTo>
                          <a:lnTo>
                            <a:pt x="5209" y="83744"/>
                          </a:lnTo>
                          <a:lnTo>
                            <a:pt x="9497" y="73360"/>
                          </a:lnTo>
                          <a:lnTo>
                            <a:pt x="14672" y="62161"/>
                          </a:lnTo>
                          <a:lnTo>
                            <a:pt x="20732" y="52663"/>
                          </a:lnTo>
                          <a:lnTo>
                            <a:pt x="27643" y="43165"/>
                          </a:lnTo>
                          <a:lnTo>
                            <a:pt x="35404" y="34518"/>
                          </a:lnTo>
                          <a:lnTo>
                            <a:pt x="44051" y="26757"/>
                          </a:lnTo>
                          <a:lnTo>
                            <a:pt x="53514" y="19846"/>
                          </a:lnTo>
                          <a:lnTo>
                            <a:pt x="63012" y="13821"/>
                          </a:lnTo>
                          <a:lnTo>
                            <a:pt x="73396" y="8647"/>
                          </a:lnTo>
                          <a:lnTo>
                            <a:pt x="84595" y="5174"/>
                          </a:lnTo>
                          <a:lnTo>
                            <a:pt x="95829" y="1736"/>
                          </a:lnTo>
                          <a:lnTo>
                            <a:pt x="107914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48" name="Shape 948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120000" w="120000">
                          <a:moveTo>
                            <a:pt x="0" y="20016"/>
                          </a:moveTo>
                          <a:lnTo>
                            <a:pt x="96767" y="117126"/>
                          </a:lnTo>
                          <a:lnTo>
                            <a:pt x="96767" y="117126"/>
                          </a:lnTo>
                          <a:lnTo>
                            <a:pt x="98188" y="118084"/>
                          </a:lnTo>
                          <a:lnTo>
                            <a:pt x="99610" y="119042"/>
                          </a:lnTo>
                          <a:lnTo>
                            <a:pt x="101499" y="119511"/>
                          </a:lnTo>
                          <a:lnTo>
                            <a:pt x="103407" y="119980"/>
                          </a:lnTo>
                          <a:lnTo>
                            <a:pt x="105296" y="119511"/>
                          </a:lnTo>
                          <a:lnTo>
                            <a:pt x="106718" y="119042"/>
                          </a:lnTo>
                          <a:lnTo>
                            <a:pt x="108607" y="118084"/>
                          </a:lnTo>
                          <a:lnTo>
                            <a:pt x="110048" y="117126"/>
                          </a:lnTo>
                          <a:lnTo>
                            <a:pt x="117156" y="109991"/>
                          </a:lnTo>
                          <a:lnTo>
                            <a:pt x="117156" y="109991"/>
                          </a:lnTo>
                          <a:lnTo>
                            <a:pt x="118578" y="108564"/>
                          </a:lnTo>
                          <a:lnTo>
                            <a:pt x="119532" y="106649"/>
                          </a:lnTo>
                          <a:lnTo>
                            <a:pt x="120000" y="104753"/>
                          </a:lnTo>
                          <a:lnTo>
                            <a:pt x="120000" y="103326"/>
                          </a:lnTo>
                          <a:lnTo>
                            <a:pt x="120000" y="101410"/>
                          </a:lnTo>
                          <a:lnTo>
                            <a:pt x="119532" y="99514"/>
                          </a:lnTo>
                          <a:lnTo>
                            <a:pt x="118578" y="98087"/>
                          </a:lnTo>
                          <a:lnTo>
                            <a:pt x="117156" y="96191"/>
                          </a:lnTo>
                          <a:lnTo>
                            <a:pt x="20876" y="1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949" name="Shape 949"/>
                <p:cNvGrpSpPr/>
                <p:nvPr/>
              </p:nvGrpSpPr>
              <p:grpSpPr>
                <a:xfrm>
                  <a:off x="647544" y="814472"/>
                  <a:ext cx="3920222" cy="376691"/>
                  <a:chOff x="151024" y="1029894"/>
                  <a:chExt cx="3920222" cy="376691"/>
                </a:xfrm>
              </p:grpSpPr>
              <p:sp>
                <p:nvSpPr>
                  <p:cNvPr id="950" name="Shape 950"/>
                  <p:cNvSpPr/>
                  <p:nvPr/>
                </p:nvSpPr>
                <p:spPr>
                  <a:xfrm>
                    <a:off x="1057375" y="1063682"/>
                    <a:ext cx="339835" cy="309113"/>
                  </a:xfrm>
                  <a:custGeom>
                    <a:pathLst>
                      <a:path extrusionOk="0" fill="none" h="120000" w="120000">
                        <a:moveTo>
                          <a:pt x="60003" y="8"/>
                        </a:moveTo>
                        <a:lnTo>
                          <a:pt x="60003" y="8"/>
                        </a:lnTo>
                        <a:lnTo>
                          <a:pt x="56924" y="8"/>
                        </a:lnTo>
                        <a:lnTo>
                          <a:pt x="53852" y="203"/>
                        </a:lnTo>
                        <a:lnTo>
                          <a:pt x="50780" y="603"/>
                        </a:lnTo>
                        <a:lnTo>
                          <a:pt x="47894" y="995"/>
                        </a:lnTo>
                        <a:lnTo>
                          <a:pt x="45000" y="1590"/>
                        </a:lnTo>
                        <a:lnTo>
                          <a:pt x="42107" y="2390"/>
                        </a:lnTo>
                        <a:lnTo>
                          <a:pt x="39398" y="3385"/>
                        </a:lnTo>
                        <a:lnTo>
                          <a:pt x="36690" y="4372"/>
                        </a:lnTo>
                        <a:lnTo>
                          <a:pt x="33975" y="5367"/>
                        </a:lnTo>
                        <a:lnTo>
                          <a:pt x="31445" y="6762"/>
                        </a:lnTo>
                        <a:lnTo>
                          <a:pt x="28914" y="7953"/>
                        </a:lnTo>
                        <a:lnTo>
                          <a:pt x="26392" y="9543"/>
                        </a:lnTo>
                        <a:lnTo>
                          <a:pt x="24040" y="11126"/>
                        </a:lnTo>
                        <a:lnTo>
                          <a:pt x="21873" y="12717"/>
                        </a:lnTo>
                        <a:lnTo>
                          <a:pt x="19699" y="14503"/>
                        </a:lnTo>
                        <a:lnTo>
                          <a:pt x="17532" y="16298"/>
                        </a:lnTo>
                        <a:lnTo>
                          <a:pt x="15544" y="18280"/>
                        </a:lnTo>
                        <a:lnTo>
                          <a:pt x="13741" y="20270"/>
                        </a:lnTo>
                        <a:lnTo>
                          <a:pt x="11930" y="22456"/>
                        </a:lnTo>
                        <a:lnTo>
                          <a:pt x="10306" y="24642"/>
                        </a:lnTo>
                        <a:lnTo>
                          <a:pt x="8681" y="26820"/>
                        </a:lnTo>
                        <a:lnTo>
                          <a:pt x="7234" y="29210"/>
                        </a:lnTo>
                        <a:lnTo>
                          <a:pt x="5965" y="31592"/>
                        </a:lnTo>
                        <a:lnTo>
                          <a:pt x="4704" y="34178"/>
                        </a:lnTo>
                        <a:lnTo>
                          <a:pt x="3620" y="36756"/>
                        </a:lnTo>
                        <a:lnTo>
                          <a:pt x="2715" y="39341"/>
                        </a:lnTo>
                        <a:lnTo>
                          <a:pt x="1810" y="41919"/>
                        </a:lnTo>
                        <a:lnTo>
                          <a:pt x="1268" y="44701"/>
                        </a:lnTo>
                        <a:lnTo>
                          <a:pt x="727" y="47482"/>
                        </a:lnTo>
                        <a:lnTo>
                          <a:pt x="363" y="50264"/>
                        </a:lnTo>
                        <a:lnTo>
                          <a:pt x="7" y="53046"/>
                        </a:lnTo>
                        <a:lnTo>
                          <a:pt x="7" y="56031"/>
                        </a:lnTo>
                        <a:lnTo>
                          <a:pt x="7" y="56031"/>
                        </a:lnTo>
                        <a:lnTo>
                          <a:pt x="7" y="59008"/>
                        </a:lnTo>
                        <a:lnTo>
                          <a:pt x="363" y="62190"/>
                        </a:lnTo>
                        <a:lnTo>
                          <a:pt x="727" y="65167"/>
                        </a:lnTo>
                        <a:lnTo>
                          <a:pt x="1454" y="67949"/>
                        </a:lnTo>
                        <a:lnTo>
                          <a:pt x="2173" y="70926"/>
                        </a:lnTo>
                        <a:lnTo>
                          <a:pt x="3079" y="73708"/>
                        </a:lnTo>
                        <a:lnTo>
                          <a:pt x="4162" y="76489"/>
                        </a:lnTo>
                        <a:lnTo>
                          <a:pt x="5423" y="79271"/>
                        </a:lnTo>
                        <a:lnTo>
                          <a:pt x="6692" y="81857"/>
                        </a:lnTo>
                        <a:lnTo>
                          <a:pt x="8139" y="84239"/>
                        </a:lnTo>
                        <a:lnTo>
                          <a:pt x="9942" y="86824"/>
                        </a:lnTo>
                        <a:lnTo>
                          <a:pt x="11567" y="89206"/>
                        </a:lnTo>
                        <a:lnTo>
                          <a:pt x="13555" y="91392"/>
                        </a:lnTo>
                        <a:lnTo>
                          <a:pt x="15544" y="93578"/>
                        </a:lnTo>
                        <a:lnTo>
                          <a:pt x="17710" y="95765"/>
                        </a:lnTo>
                        <a:lnTo>
                          <a:pt x="19884" y="97747"/>
                        </a:lnTo>
                        <a:lnTo>
                          <a:pt x="19884" y="97747"/>
                        </a:lnTo>
                        <a:lnTo>
                          <a:pt x="18438" y="100732"/>
                        </a:lnTo>
                        <a:lnTo>
                          <a:pt x="16813" y="103710"/>
                        </a:lnTo>
                        <a:lnTo>
                          <a:pt x="15002" y="106891"/>
                        </a:lnTo>
                        <a:lnTo>
                          <a:pt x="12658" y="109868"/>
                        </a:lnTo>
                        <a:lnTo>
                          <a:pt x="10127" y="112846"/>
                        </a:lnTo>
                        <a:lnTo>
                          <a:pt x="8681" y="114241"/>
                        </a:lnTo>
                        <a:lnTo>
                          <a:pt x="7056" y="115431"/>
                        </a:lnTo>
                        <a:lnTo>
                          <a:pt x="5423" y="116622"/>
                        </a:lnTo>
                        <a:lnTo>
                          <a:pt x="3798" y="117813"/>
                        </a:lnTo>
                        <a:lnTo>
                          <a:pt x="1995" y="118605"/>
                        </a:lnTo>
                        <a:lnTo>
                          <a:pt x="7" y="119600"/>
                        </a:lnTo>
                        <a:lnTo>
                          <a:pt x="7" y="119600"/>
                        </a:lnTo>
                        <a:lnTo>
                          <a:pt x="905" y="119600"/>
                        </a:lnTo>
                        <a:lnTo>
                          <a:pt x="3620" y="120000"/>
                        </a:lnTo>
                        <a:lnTo>
                          <a:pt x="7597" y="120000"/>
                        </a:lnTo>
                        <a:lnTo>
                          <a:pt x="10127" y="120000"/>
                        </a:lnTo>
                        <a:lnTo>
                          <a:pt x="12658" y="119804"/>
                        </a:lnTo>
                        <a:lnTo>
                          <a:pt x="15544" y="119208"/>
                        </a:lnTo>
                        <a:lnTo>
                          <a:pt x="18438" y="118605"/>
                        </a:lnTo>
                        <a:lnTo>
                          <a:pt x="21509" y="117618"/>
                        </a:lnTo>
                        <a:lnTo>
                          <a:pt x="24581" y="116427"/>
                        </a:lnTo>
                        <a:lnTo>
                          <a:pt x="27831" y="114836"/>
                        </a:lnTo>
                        <a:lnTo>
                          <a:pt x="30903" y="112846"/>
                        </a:lnTo>
                        <a:lnTo>
                          <a:pt x="33975" y="110660"/>
                        </a:lnTo>
                        <a:lnTo>
                          <a:pt x="36868" y="107682"/>
                        </a:lnTo>
                        <a:lnTo>
                          <a:pt x="36868" y="107682"/>
                        </a:lnTo>
                        <a:lnTo>
                          <a:pt x="39577" y="108677"/>
                        </a:lnTo>
                        <a:lnTo>
                          <a:pt x="42292" y="109664"/>
                        </a:lnTo>
                        <a:lnTo>
                          <a:pt x="45179" y="110268"/>
                        </a:lnTo>
                        <a:lnTo>
                          <a:pt x="48072" y="110863"/>
                        </a:lnTo>
                        <a:lnTo>
                          <a:pt x="50966" y="111459"/>
                        </a:lnTo>
                        <a:lnTo>
                          <a:pt x="53852" y="111850"/>
                        </a:lnTo>
                        <a:lnTo>
                          <a:pt x="56924" y="112054"/>
                        </a:lnTo>
                        <a:lnTo>
                          <a:pt x="60003" y="112054"/>
                        </a:lnTo>
                        <a:lnTo>
                          <a:pt x="60003" y="112054"/>
                        </a:lnTo>
                        <a:lnTo>
                          <a:pt x="63075" y="112054"/>
                        </a:lnTo>
                        <a:lnTo>
                          <a:pt x="66147" y="111850"/>
                        </a:lnTo>
                        <a:lnTo>
                          <a:pt x="69219" y="111459"/>
                        </a:lnTo>
                        <a:lnTo>
                          <a:pt x="72105" y="110863"/>
                        </a:lnTo>
                        <a:lnTo>
                          <a:pt x="74999" y="110268"/>
                        </a:lnTo>
                        <a:lnTo>
                          <a:pt x="77892" y="109469"/>
                        </a:lnTo>
                        <a:lnTo>
                          <a:pt x="80601" y="108677"/>
                        </a:lnTo>
                        <a:lnTo>
                          <a:pt x="83309" y="107682"/>
                        </a:lnTo>
                        <a:lnTo>
                          <a:pt x="86024" y="106491"/>
                        </a:lnTo>
                        <a:lnTo>
                          <a:pt x="88554" y="105300"/>
                        </a:lnTo>
                        <a:lnTo>
                          <a:pt x="91085" y="103905"/>
                        </a:lnTo>
                        <a:lnTo>
                          <a:pt x="93615" y="102519"/>
                        </a:lnTo>
                        <a:lnTo>
                          <a:pt x="95959" y="100928"/>
                        </a:lnTo>
                        <a:lnTo>
                          <a:pt x="98126" y="99337"/>
                        </a:lnTo>
                        <a:lnTo>
                          <a:pt x="100300" y="97551"/>
                        </a:lnTo>
                        <a:lnTo>
                          <a:pt x="102467" y="95561"/>
                        </a:lnTo>
                        <a:lnTo>
                          <a:pt x="104455" y="93774"/>
                        </a:lnTo>
                        <a:lnTo>
                          <a:pt x="106258" y="91588"/>
                        </a:lnTo>
                        <a:lnTo>
                          <a:pt x="108069" y="89606"/>
                        </a:lnTo>
                        <a:lnTo>
                          <a:pt x="109693" y="87420"/>
                        </a:lnTo>
                        <a:lnTo>
                          <a:pt x="111318" y="85030"/>
                        </a:lnTo>
                        <a:lnTo>
                          <a:pt x="112765" y="82648"/>
                        </a:lnTo>
                        <a:lnTo>
                          <a:pt x="114034" y="80266"/>
                        </a:lnTo>
                        <a:lnTo>
                          <a:pt x="115295" y="77884"/>
                        </a:lnTo>
                        <a:lnTo>
                          <a:pt x="116379" y="75298"/>
                        </a:lnTo>
                        <a:lnTo>
                          <a:pt x="117284" y="72712"/>
                        </a:lnTo>
                        <a:lnTo>
                          <a:pt x="118189" y="69939"/>
                        </a:lnTo>
                        <a:lnTo>
                          <a:pt x="118731" y="67353"/>
                        </a:lnTo>
                        <a:lnTo>
                          <a:pt x="119272" y="64572"/>
                        </a:lnTo>
                        <a:lnTo>
                          <a:pt x="119636" y="61790"/>
                        </a:lnTo>
                        <a:lnTo>
                          <a:pt x="119992" y="58813"/>
                        </a:lnTo>
                        <a:lnTo>
                          <a:pt x="119992" y="56031"/>
                        </a:lnTo>
                        <a:lnTo>
                          <a:pt x="119992" y="56031"/>
                        </a:lnTo>
                        <a:lnTo>
                          <a:pt x="119992" y="53046"/>
                        </a:lnTo>
                        <a:lnTo>
                          <a:pt x="119636" y="50264"/>
                        </a:lnTo>
                        <a:lnTo>
                          <a:pt x="119272" y="47482"/>
                        </a:lnTo>
                        <a:lnTo>
                          <a:pt x="118731" y="44701"/>
                        </a:lnTo>
                        <a:lnTo>
                          <a:pt x="118189" y="41919"/>
                        </a:lnTo>
                        <a:lnTo>
                          <a:pt x="117284" y="39341"/>
                        </a:lnTo>
                        <a:lnTo>
                          <a:pt x="116379" y="36756"/>
                        </a:lnTo>
                        <a:lnTo>
                          <a:pt x="115295" y="34178"/>
                        </a:lnTo>
                        <a:lnTo>
                          <a:pt x="114034" y="31592"/>
                        </a:lnTo>
                        <a:lnTo>
                          <a:pt x="112765" y="29210"/>
                        </a:lnTo>
                        <a:lnTo>
                          <a:pt x="111318" y="26820"/>
                        </a:lnTo>
                        <a:lnTo>
                          <a:pt x="109693" y="24642"/>
                        </a:lnTo>
                        <a:lnTo>
                          <a:pt x="108069" y="22456"/>
                        </a:lnTo>
                        <a:lnTo>
                          <a:pt x="106258" y="20270"/>
                        </a:lnTo>
                        <a:lnTo>
                          <a:pt x="104455" y="18280"/>
                        </a:lnTo>
                        <a:lnTo>
                          <a:pt x="102467" y="16298"/>
                        </a:lnTo>
                        <a:lnTo>
                          <a:pt x="100300" y="14503"/>
                        </a:lnTo>
                        <a:lnTo>
                          <a:pt x="98126" y="12717"/>
                        </a:lnTo>
                        <a:lnTo>
                          <a:pt x="95959" y="11126"/>
                        </a:lnTo>
                        <a:lnTo>
                          <a:pt x="93615" y="9543"/>
                        </a:lnTo>
                        <a:lnTo>
                          <a:pt x="91085" y="7953"/>
                        </a:lnTo>
                        <a:lnTo>
                          <a:pt x="88554" y="6762"/>
                        </a:lnTo>
                        <a:lnTo>
                          <a:pt x="86024" y="5367"/>
                        </a:lnTo>
                        <a:lnTo>
                          <a:pt x="83309" y="4372"/>
                        </a:lnTo>
                        <a:lnTo>
                          <a:pt x="80601" y="3385"/>
                        </a:lnTo>
                        <a:lnTo>
                          <a:pt x="77892" y="2390"/>
                        </a:lnTo>
                        <a:lnTo>
                          <a:pt x="74999" y="1590"/>
                        </a:lnTo>
                        <a:lnTo>
                          <a:pt x="72105" y="995"/>
                        </a:lnTo>
                        <a:lnTo>
                          <a:pt x="69219" y="603"/>
                        </a:lnTo>
                        <a:lnTo>
                          <a:pt x="66147" y="203"/>
                        </a:lnTo>
                        <a:lnTo>
                          <a:pt x="63075" y="8"/>
                        </a:lnTo>
                        <a:lnTo>
                          <a:pt x="60003" y="8"/>
                        </a:lnTo>
                        <a:lnTo>
                          <a:pt x="60003" y="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51" name="Shape 951"/>
                  <p:cNvGrpSpPr/>
                  <p:nvPr/>
                </p:nvGrpSpPr>
                <p:grpSpPr>
                  <a:xfrm>
                    <a:off x="151024" y="1086197"/>
                    <a:ext cx="390999" cy="264085"/>
                    <a:chOff x="564675" y="1700625"/>
                    <a:chExt cx="465200" cy="314200"/>
                  </a:xfrm>
                </p:grpSpPr>
                <p:sp>
                  <p:nvSpPr>
                    <p:cNvPr id="952" name="Shape 952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50051"/>
                          </a:lnTo>
                          <a:lnTo>
                            <a:pt x="120000" y="50051"/>
                          </a:lnTo>
                          <a:lnTo>
                            <a:pt x="120000" y="40000"/>
                          </a:lnTo>
                          <a:lnTo>
                            <a:pt x="119684" y="30051"/>
                          </a:lnTo>
                          <a:lnTo>
                            <a:pt x="119529" y="22564"/>
                          </a:lnTo>
                          <a:lnTo>
                            <a:pt x="119058" y="15076"/>
                          </a:lnTo>
                          <a:lnTo>
                            <a:pt x="118587" y="7589"/>
                          </a:lnTo>
                          <a:lnTo>
                            <a:pt x="118116" y="5025"/>
                          </a:lnTo>
                          <a:lnTo>
                            <a:pt x="117484" y="102"/>
                          </a:lnTo>
                          <a:lnTo>
                            <a:pt x="116859" y="102"/>
                          </a:lnTo>
                          <a:lnTo>
                            <a:pt x="3147" y="102"/>
                          </a:lnTo>
                          <a:lnTo>
                            <a:pt x="3147" y="102"/>
                          </a:lnTo>
                          <a:lnTo>
                            <a:pt x="2515" y="102"/>
                          </a:lnTo>
                          <a:lnTo>
                            <a:pt x="1889" y="5025"/>
                          </a:lnTo>
                          <a:lnTo>
                            <a:pt x="1418" y="7589"/>
                          </a:lnTo>
                          <a:lnTo>
                            <a:pt x="947" y="15076"/>
                          </a:lnTo>
                          <a:lnTo>
                            <a:pt x="477" y="22564"/>
                          </a:lnTo>
                          <a:lnTo>
                            <a:pt x="315" y="30051"/>
                          </a:lnTo>
                          <a:lnTo>
                            <a:pt x="6" y="40000"/>
                          </a:lnTo>
                          <a:lnTo>
                            <a:pt x="6" y="50051"/>
                          </a:lnTo>
                          <a:lnTo>
                            <a:pt x="6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3" name="Shape 953"/>
                    <p:cNvSpPr/>
                    <p:nvPr/>
                  </p:nvSpPr>
                  <p:spPr>
                    <a:xfrm>
                      <a:off x="564675" y="1732300"/>
                      <a:ext cx="465200" cy="272174"/>
                    </a:xfrm>
                    <a:custGeom>
                      <a:pathLst>
                        <a:path extrusionOk="0" fill="none" h="120000" w="120000">
                          <a:moveTo>
                            <a:pt x="87014" y="79459"/>
                          </a:moveTo>
                          <a:lnTo>
                            <a:pt x="120000" y="120000"/>
                          </a:lnTo>
                          <a:lnTo>
                            <a:pt x="120000" y="120000"/>
                          </a:lnTo>
                          <a:lnTo>
                            <a:pt x="120000" y="119195"/>
                          </a:lnTo>
                          <a:lnTo>
                            <a:pt x="120000" y="0"/>
                          </a:lnTo>
                          <a:lnTo>
                            <a:pt x="60941" y="73022"/>
                          </a:lnTo>
                          <a:lnTo>
                            <a:pt x="60941" y="73022"/>
                          </a:lnTo>
                          <a:lnTo>
                            <a:pt x="60470" y="73551"/>
                          </a:lnTo>
                          <a:lnTo>
                            <a:pt x="60000" y="73551"/>
                          </a:lnTo>
                          <a:lnTo>
                            <a:pt x="60000" y="73551"/>
                          </a:lnTo>
                          <a:lnTo>
                            <a:pt x="59529" y="73551"/>
                          </a:lnTo>
                          <a:lnTo>
                            <a:pt x="59058" y="73022"/>
                          </a:lnTo>
                          <a:lnTo>
                            <a:pt x="6" y="0"/>
                          </a:lnTo>
                          <a:lnTo>
                            <a:pt x="6" y="119195"/>
                          </a:lnTo>
                          <a:lnTo>
                            <a:pt x="6" y="119195"/>
                          </a:lnTo>
                          <a:lnTo>
                            <a:pt x="6" y="120000"/>
                          </a:lnTo>
                          <a:lnTo>
                            <a:pt x="32985" y="7945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4" name="Shape 954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54" y="120000"/>
                          </a:lnTo>
                          <a:lnTo>
                            <a:pt x="1141" y="120000"/>
                          </a:lnTo>
                          <a:lnTo>
                            <a:pt x="118858" y="120000"/>
                          </a:lnTo>
                          <a:lnTo>
                            <a:pt x="118858" y="120000"/>
                          </a:lnTo>
                          <a:lnTo>
                            <a:pt x="119345" y="120000"/>
                          </a:lnTo>
                          <a:lnTo>
                            <a:pt x="119993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55" name="Shape 955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956" name="Shape 956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20000" w="120000">
                          <a:moveTo>
                            <a:pt x="94021" y="10665"/>
                          </a:moveTo>
                          <a:lnTo>
                            <a:pt x="94021" y="10665"/>
                          </a:lnTo>
                          <a:lnTo>
                            <a:pt x="90336" y="8150"/>
                          </a:lnTo>
                          <a:lnTo>
                            <a:pt x="86460" y="6208"/>
                          </a:lnTo>
                          <a:lnTo>
                            <a:pt x="82385" y="4274"/>
                          </a:lnTo>
                          <a:lnTo>
                            <a:pt x="78126" y="2722"/>
                          </a:lnTo>
                          <a:lnTo>
                            <a:pt x="73860" y="1559"/>
                          </a:lnTo>
                          <a:lnTo>
                            <a:pt x="69403" y="779"/>
                          </a:lnTo>
                          <a:lnTo>
                            <a:pt x="64747" y="198"/>
                          </a:lnTo>
                          <a:lnTo>
                            <a:pt x="60099" y="7"/>
                          </a:lnTo>
                          <a:lnTo>
                            <a:pt x="60099" y="7"/>
                          </a:lnTo>
                          <a:lnTo>
                            <a:pt x="56995" y="7"/>
                          </a:lnTo>
                          <a:lnTo>
                            <a:pt x="53891" y="397"/>
                          </a:lnTo>
                          <a:lnTo>
                            <a:pt x="50986" y="779"/>
                          </a:lnTo>
                          <a:lnTo>
                            <a:pt x="48081" y="1169"/>
                          </a:lnTo>
                          <a:lnTo>
                            <a:pt x="45168" y="1942"/>
                          </a:lnTo>
                          <a:lnTo>
                            <a:pt x="42263" y="2722"/>
                          </a:lnTo>
                          <a:lnTo>
                            <a:pt x="39548" y="3693"/>
                          </a:lnTo>
                          <a:lnTo>
                            <a:pt x="36834" y="4656"/>
                          </a:lnTo>
                          <a:lnTo>
                            <a:pt x="34120" y="5818"/>
                          </a:lnTo>
                          <a:lnTo>
                            <a:pt x="31597" y="7179"/>
                          </a:lnTo>
                          <a:lnTo>
                            <a:pt x="29082" y="8731"/>
                          </a:lnTo>
                          <a:lnTo>
                            <a:pt x="26559" y="10283"/>
                          </a:lnTo>
                          <a:lnTo>
                            <a:pt x="24235" y="11827"/>
                          </a:lnTo>
                          <a:lnTo>
                            <a:pt x="21911" y="13769"/>
                          </a:lnTo>
                          <a:lnTo>
                            <a:pt x="19778" y="15512"/>
                          </a:lnTo>
                          <a:lnTo>
                            <a:pt x="17645" y="17645"/>
                          </a:lnTo>
                          <a:lnTo>
                            <a:pt x="15703" y="19587"/>
                          </a:lnTo>
                          <a:lnTo>
                            <a:pt x="13769" y="21911"/>
                          </a:lnTo>
                          <a:lnTo>
                            <a:pt x="12018" y="24044"/>
                          </a:lnTo>
                          <a:lnTo>
                            <a:pt x="10275" y="26368"/>
                          </a:lnTo>
                          <a:lnTo>
                            <a:pt x="8723" y="28891"/>
                          </a:lnTo>
                          <a:lnTo>
                            <a:pt x="7370" y="31406"/>
                          </a:lnTo>
                          <a:lnTo>
                            <a:pt x="6009" y="33929"/>
                          </a:lnTo>
                          <a:lnTo>
                            <a:pt x="4847" y="36643"/>
                          </a:lnTo>
                          <a:lnTo>
                            <a:pt x="3685" y="39357"/>
                          </a:lnTo>
                          <a:lnTo>
                            <a:pt x="2714" y="42072"/>
                          </a:lnTo>
                          <a:lnTo>
                            <a:pt x="1942" y="44977"/>
                          </a:lnTo>
                          <a:lnTo>
                            <a:pt x="1361" y="47882"/>
                          </a:lnTo>
                          <a:lnTo>
                            <a:pt x="779" y="50795"/>
                          </a:lnTo>
                          <a:lnTo>
                            <a:pt x="389" y="53891"/>
                          </a:lnTo>
                          <a:lnTo>
                            <a:pt x="198" y="56804"/>
                          </a:lnTo>
                          <a:lnTo>
                            <a:pt x="0" y="59900"/>
                          </a:lnTo>
                          <a:lnTo>
                            <a:pt x="0" y="59900"/>
                          </a:lnTo>
                          <a:lnTo>
                            <a:pt x="198" y="63004"/>
                          </a:lnTo>
                          <a:lnTo>
                            <a:pt x="389" y="66108"/>
                          </a:lnTo>
                          <a:lnTo>
                            <a:pt x="779" y="69013"/>
                          </a:lnTo>
                          <a:lnTo>
                            <a:pt x="1361" y="72117"/>
                          </a:lnTo>
                          <a:lnTo>
                            <a:pt x="1942" y="75022"/>
                          </a:lnTo>
                          <a:lnTo>
                            <a:pt x="2714" y="77736"/>
                          </a:lnTo>
                          <a:lnTo>
                            <a:pt x="3685" y="80642"/>
                          </a:lnTo>
                          <a:lnTo>
                            <a:pt x="4847" y="83356"/>
                          </a:lnTo>
                          <a:lnTo>
                            <a:pt x="6009" y="85879"/>
                          </a:lnTo>
                          <a:lnTo>
                            <a:pt x="7370" y="88593"/>
                          </a:lnTo>
                          <a:lnTo>
                            <a:pt x="8723" y="91116"/>
                          </a:lnTo>
                          <a:lnTo>
                            <a:pt x="10275" y="93440"/>
                          </a:lnTo>
                          <a:lnTo>
                            <a:pt x="12018" y="95764"/>
                          </a:lnTo>
                          <a:lnTo>
                            <a:pt x="13769" y="98088"/>
                          </a:lnTo>
                          <a:lnTo>
                            <a:pt x="15703" y="100221"/>
                          </a:lnTo>
                          <a:lnTo>
                            <a:pt x="17645" y="102354"/>
                          </a:lnTo>
                          <a:lnTo>
                            <a:pt x="19778" y="104296"/>
                          </a:lnTo>
                          <a:lnTo>
                            <a:pt x="21911" y="106230"/>
                          </a:lnTo>
                          <a:lnTo>
                            <a:pt x="24235" y="107981"/>
                          </a:lnTo>
                          <a:lnTo>
                            <a:pt x="26559" y="109724"/>
                          </a:lnTo>
                          <a:lnTo>
                            <a:pt x="29082" y="111276"/>
                          </a:lnTo>
                          <a:lnTo>
                            <a:pt x="31597" y="112629"/>
                          </a:lnTo>
                          <a:lnTo>
                            <a:pt x="34120" y="113990"/>
                          </a:lnTo>
                          <a:lnTo>
                            <a:pt x="36834" y="115152"/>
                          </a:lnTo>
                          <a:lnTo>
                            <a:pt x="39548" y="116314"/>
                          </a:lnTo>
                          <a:lnTo>
                            <a:pt x="42263" y="117285"/>
                          </a:lnTo>
                          <a:lnTo>
                            <a:pt x="45168" y="118057"/>
                          </a:lnTo>
                          <a:lnTo>
                            <a:pt x="48081" y="118638"/>
                          </a:lnTo>
                          <a:lnTo>
                            <a:pt x="50986" y="119220"/>
                          </a:lnTo>
                          <a:lnTo>
                            <a:pt x="53891" y="119610"/>
                          </a:lnTo>
                          <a:lnTo>
                            <a:pt x="56995" y="119801"/>
                          </a:lnTo>
                          <a:lnTo>
                            <a:pt x="60099" y="120000"/>
                          </a:lnTo>
                          <a:lnTo>
                            <a:pt x="60099" y="120000"/>
                          </a:lnTo>
                          <a:lnTo>
                            <a:pt x="63195" y="119801"/>
                          </a:lnTo>
                          <a:lnTo>
                            <a:pt x="66108" y="119610"/>
                          </a:lnTo>
                          <a:lnTo>
                            <a:pt x="69204" y="119220"/>
                          </a:lnTo>
                          <a:lnTo>
                            <a:pt x="72117" y="118638"/>
                          </a:lnTo>
                          <a:lnTo>
                            <a:pt x="75022" y="118057"/>
                          </a:lnTo>
                          <a:lnTo>
                            <a:pt x="77927" y="117285"/>
                          </a:lnTo>
                          <a:lnTo>
                            <a:pt x="80642" y="116314"/>
                          </a:lnTo>
                          <a:lnTo>
                            <a:pt x="83356" y="115152"/>
                          </a:lnTo>
                          <a:lnTo>
                            <a:pt x="86070" y="113990"/>
                          </a:lnTo>
                          <a:lnTo>
                            <a:pt x="88593" y="112629"/>
                          </a:lnTo>
                          <a:lnTo>
                            <a:pt x="91108" y="111276"/>
                          </a:lnTo>
                          <a:lnTo>
                            <a:pt x="93631" y="109724"/>
                          </a:lnTo>
                          <a:lnTo>
                            <a:pt x="95955" y="107981"/>
                          </a:lnTo>
                          <a:lnTo>
                            <a:pt x="98279" y="106230"/>
                          </a:lnTo>
                          <a:lnTo>
                            <a:pt x="100412" y="104296"/>
                          </a:lnTo>
                          <a:lnTo>
                            <a:pt x="102545" y="102354"/>
                          </a:lnTo>
                          <a:lnTo>
                            <a:pt x="104487" y="100221"/>
                          </a:lnTo>
                          <a:lnTo>
                            <a:pt x="106421" y="98088"/>
                          </a:lnTo>
                          <a:lnTo>
                            <a:pt x="108172" y="95764"/>
                          </a:lnTo>
                          <a:lnTo>
                            <a:pt x="109716" y="93440"/>
                          </a:lnTo>
                          <a:lnTo>
                            <a:pt x="111268" y="91116"/>
                          </a:lnTo>
                          <a:lnTo>
                            <a:pt x="112820" y="88593"/>
                          </a:lnTo>
                          <a:lnTo>
                            <a:pt x="114181" y="85879"/>
                          </a:lnTo>
                          <a:lnTo>
                            <a:pt x="115343" y="83356"/>
                          </a:lnTo>
                          <a:lnTo>
                            <a:pt x="116306" y="80642"/>
                          </a:lnTo>
                          <a:lnTo>
                            <a:pt x="117277" y="77736"/>
                          </a:lnTo>
                          <a:lnTo>
                            <a:pt x="118248" y="75022"/>
                          </a:lnTo>
                          <a:lnTo>
                            <a:pt x="118830" y="72117"/>
                          </a:lnTo>
                          <a:lnTo>
                            <a:pt x="119411" y="69013"/>
                          </a:lnTo>
                          <a:lnTo>
                            <a:pt x="119801" y="66108"/>
                          </a:lnTo>
                          <a:lnTo>
                            <a:pt x="119992" y="63004"/>
                          </a:lnTo>
                          <a:lnTo>
                            <a:pt x="119992" y="59900"/>
                          </a:lnTo>
                          <a:lnTo>
                            <a:pt x="119992" y="59900"/>
                          </a:lnTo>
                          <a:lnTo>
                            <a:pt x="119801" y="55061"/>
                          </a:lnTo>
                          <a:lnTo>
                            <a:pt x="119220" y="50214"/>
                          </a:lnTo>
                          <a:lnTo>
                            <a:pt x="118248" y="45558"/>
                          </a:lnTo>
                          <a:lnTo>
                            <a:pt x="116895" y="41101"/>
                          </a:lnTo>
                          <a:lnTo>
                            <a:pt x="115343" y="36643"/>
                          </a:lnTo>
                          <a:lnTo>
                            <a:pt x="113401" y="32377"/>
                          </a:lnTo>
                          <a:lnTo>
                            <a:pt x="111077" y="28501"/>
                          </a:lnTo>
                          <a:lnTo>
                            <a:pt x="108363" y="24625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7" name="Shape 957"/>
                    <p:cNvSpPr/>
                    <p:nvPr/>
                  </p:nvSpPr>
                  <p:spPr>
                    <a:xfrm>
                      <a:off x="6009825" y="1727425"/>
                      <a:ext cx="279499" cy="279499"/>
                    </a:xfrm>
                    <a:custGeom>
                      <a:pathLst>
                        <a:path extrusionOk="0" fill="none" h="120000" w="120000">
                          <a:moveTo>
                            <a:pt x="109277" y="25620"/>
                          </a:moveTo>
                          <a:lnTo>
                            <a:pt x="109277" y="25620"/>
                          </a:lnTo>
                          <a:lnTo>
                            <a:pt x="111627" y="29280"/>
                          </a:lnTo>
                          <a:lnTo>
                            <a:pt x="113720" y="33198"/>
                          </a:lnTo>
                          <a:lnTo>
                            <a:pt x="115556" y="37384"/>
                          </a:lnTo>
                          <a:lnTo>
                            <a:pt x="117123" y="41570"/>
                          </a:lnTo>
                          <a:lnTo>
                            <a:pt x="118432" y="46014"/>
                          </a:lnTo>
                          <a:lnTo>
                            <a:pt x="119216" y="50457"/>
                          </a:lnTo>
                          <a:lnTo>
                            <a:pt x="119999" y="55159"/>
                          </a:lnTo>
                          <a:lnTo>
                            <a:pt x="119999" y="59860"/>
                          </a:lnTo>
                          <a:lnTo>
                            <a:pt x="119999" y="59860"/>
                          </a:lnTo>
                          <a:lnTo>
                            <a:pt x="119731" y="66139"/>
                          </a:lnTo>
                          <a:lnTo>
                            <a:pt x="118948" y="72150"/>
                          </a:lnTo>
                          <a:lnTo>
                            <a:pt x="117381" y="77645"/>
                          </a:lnTo>
                          <a:lnTo>
                            <a:pt x="115288" y="83388"/>
                          </a:lnTo>
                          <a:lnTo>
                            <a:pt x="112937" y="88626"/>
                          </a:lnTo>
                          <a:lnTo>
                            <a:pt x="109803" y="93327"/>
                          </a:lnTo>
                          <a:lnTo>
                            <a:pt x="106400" y="98028"/>
                          </a:lnTo>
                          <a:lnTo>
                            <a:pt x="102483" y="102214"/>
                          </a:lnTo>
                          <a:lnTo>
                            <a:pt x="98296" y="106132"/>
                          </a:lnTo>
                          <a:lnTo>
                            <a:pt x="93595" y="109534"/>
                          </a:lnTo>
                          <a:lnTo>
                            <a:pt x="88626" y="112669"/>
                          </a:lnTo>
                          <a:lnTo>
                            <a:pt x="83398" y="115288"/>
                          </a:lnTo>
                          <a:lnTo>
                            <a:pt x="77914" y="117112"/>
                          </a:lnTo>
                          <a:lnTo>
                            <a:pt x="72161" y="118679"/>
                          </a:lnTo>
                          <a:lnTo>
                            <a:pt x="66150" y="119731"/>
                          </a:lnTo>
                          <a:lnTo>
                            <a:pt x="60139" y="119989"/>
                          </a:lnTo>
                          <a:lnTo>
                            <a:pt x="60139" y="119989"/>
                          </a:lnTo>
                          <a:lnTo>
                            <a:pt x="53860" y="119731"/>
                          </a:lnTo>
                          <a:lnTo>
                            <a:pt x="48107" y="118679"/>
                          </a:lnTo>
                          <a:lnTo>
                            <a:pt x="42354" y="117112"/>
                          </a:lnTo>
                          <a:lnTo>
                            <a:pt x="36869" y="115288"/>
                          </a:lnTo>
                          <a:lnTo>
                            <a:pt x="31642" y="112669"/>
                          </a:lnTo>
                          <a:lnTo>
                            <a:pt x="26672" y="109534"/>
                          </a:lnTo>
                          <a:lnTo>
                            <a:pt x="21971" y="106132"/>
                          </a:lnTo>
                          <a:lnTo>
                            <a:pt x="17785" y="102214"/>
                          </a:lnTo>
                          <a:lnTo>
                            <a:pt x="13867" y="98028"/>
                          </a:lnTo>
                          <a:lnTo>
                            <a:pt x="10465" y="93327"/>
                          </a:lnTo>
                          <a:lnTo>
                            <a:pt x="7330" y="88626"/>
                          </a:lnTo>
                          <a:lnTo>
                            <a:pt x="4980" y="83388"/>
                          </a:lnTo>
                          <a:lnTo>
                            <a:pt x="2887" y="77645"/>
                          </a:lnTo>
                          <a:lnTo>
                            <a:pt x="1320" y="72150"/>
                          </a:lnTo>
                          <a:lnTo>
                            <a:pt x="536" y="66139"/>
                          </a:lnTo>
                          <a:lnTo>
                            <a:pt x="10" y="59860"/>
                          </a:lnTo>
                          <a:lnTo>
                            <a:pt x="10" y="59860"/>
                          </a:lnTo>
                          <a:lnTo>
                            <a:pt x="536" y="53849"/>
                          </a:lnTo>
                          <a:lnTo>
                            <a:pt x="1320" y="47838"/>
                          </a:lnTo>
                          <a:lnTo>
                            <a:pt x="2887" y="42085"/>
                          </a:lnTo>
                          <a:lnTo>
                            <a:pt x="4980" y="36601"/>
                          </a:lnTo>
                          <a:lnTo>
                            <a:pt x="7330" y="31373"/>
                          </a:lnTo>
                          <a:lnTo>
                            <a:pt x="10465" y="26404"/>
                          </a:lnTo>
                          <a:lnTo>
                            <a:pt x="13867" y="21960"/>
                          </a:lnTo>
                          <a:lnTo>
                            <a:pt x="17785" y="17516"/>
                          </a:lnTo>
                          <a:lnTo>
                            <a:pt x="21971" y="13599"/>
                          </a:lnTo>
                          <a:lnTo>
                            <a:pt x="26672" y="10196"/>
                          </a:lnTo>
                          <a:lnTo>
                            <a:pt x="31642" y="7320"/>
                          </a:lnTo>
                          <a:lnTo>
                            <a:pt x="36869" y="4711"/>
                          </a:lnTo>
                          <a:lnTo>
                            <a:pt x="42354" y="2618"/>
                          </a:lnTo>
                          <a:lnTo>
                            <a:pt x="48107" y="1309"/>
                          </a:lnTo>
                          <a:lnTo>
                            <a:pt x="53860" y="268"/>
                          </a:lnTo>
                          <a:lnTo>
                            <a:pt x="60139" y="0"/>
                          </a:lnTo>
                          <a:lnTo>
                            <a:pt x="60139" y="0"/>
                          </a:lnTo>
                          <a:lnTo>
                            <a:pt x="64840" y="268"/>
                          </a:lnTo>
                          <a:lnTo>
                            <a:pt x="69542" y="783"/>
                          </a:lnTo>
                          <a:lnTo>
                            <a:pt x="73985" y="1567"/>
                          </a:lnTo>
                          <a:lnTo>
                            <a:pt x="78429" y="2876"/>
                          </a:lnTo>
                          <a:lnTo>
                            <a:pt x="82615" y="4443"/>
                          </a:lnTo>
                          <a:lnTo>
                            <a:pt x="86801" y="6279"/>
                          </a:lnTo>
                          <a:lnTo>
                            <a:pt x="90719" y="8372"/>
                          </a:lnTo>
                          <a:lnTo>
                            <a:pt x="94379" y="1072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8" name="Shape 958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119149" y="49190"/>
                          </a:moveTo>
                          <a:lnTo>
                            <a:pt x="119149" y="49190"/>
                          </a:lnTo>
                          <a:lnTo>
                            <a:pt x="120000" y="59539"/>
                          </a:lnTo>
                          <a:lnTo>
                            <a:pt x="120000" y="59539"/>
                          </a:lnTo>
                          <a:lnTo>
                            <a:pt x="120000" y="65599"/>
                          </a:lnTo>
                          <a:lnTo>
                            <a:pt x="119149" y="71624"/>
                          </a:lnTo>
                          <a:lnTo>
                            <a:pt x="117412" y="77684"/>
                          </a:lnTo>
                          <a:lnTo>
                            <a:pt x="115676" y="82858"/>
                          </a:lnTo>
                          <a:lnTo>
                            <a:pt x="113089" y="88033"/>
                          </a:lnTo>
                          <a:lnTo>
                            <a:pt x="110502" y="93207"/>
                          </a:lnTo>
                          <a:lnTo>
                            <a:pt x="107064" y="98381"/>
                          </a:lnTo>
                          <a:lnTo>
                            <a:pt x="102740" y="102705"/>
                          </a:lnTo>
                          <a:lnTo>
                            <a:pt x="98417" y="106178"/>
                          </a:lnTo>
                          <a:lnTo>
                            <a:pt x="94093" y="109616"/>
                          </a:lnTo>
                          <a:lnTo>
                            <a:pt x="88919" y="113089"/>
                          </a:lnTo>
                          <a:lnTo>
                            <a:pt x="83744" y="114790"/>
                          </a:lnTo>
                          <a:lnTo>
                            <a:pt x="78570" y="117377"/>
                          </a:lnTo>
                          <a:lnTo>
                            <a:pt x="72510" y="118263"/>
                          </a:lnTo>
                          <a:lnTo>
                            <a:pt x="66485" y="119964"/>
                          </a:lnTo>
                          <a:lnTo>
                            <a:pt x="60460" y="119964"/>
                          </a:lnTo>
                          <a:lnTo>
                            <a:pt x="60460" y="119964"/>
                          </a:lnTo>
                          <a:lnTo>
                            <a:pt x="54400" y="119964"/>
                          </a:lnTo>
                          <a:lnTo>
                            <a:pt x="48375" y="118263"/>
                          </a:lnTo>
                          <a:lnTo>
                            <a:pt x="42315" y="117377"/>
                          </a:lnTo>
                          <a:lnTo>
                            <a:pt x="37141" y="114790"/>
                          </a:lnTo>
                          <a:lnTo>
                            <a:pt x="31966" y="113089"/>
                          </a:lnTo>
                          <a:lnTo>
                            <a:pt x="26792" y="109616"/>
                          </a:lnTo>
                          <a:lnTo>
                            <a:pt x="22468" y="106178"/>
                          </a:lnTo>
                          <a:lnTo>
                            <a:pt x="18145" y="102705"/>
                          </a:lnTo>
                          <a:lnTo>
                            <a:pt x="13821" y="98381"/>
                          </a:lnTo>
                          <a:lnTo>
                            <a:pt x="10383" y="93207"/>
                          </a:lnTo>
                          <a:lnTo>
                            <a:pt x="7796" y="88033"/>
                          </a:lnTo>
                          <a:lnTo>
                            <a:pt x="5209" y="82858"/>
                          </a:lnTo>
                          <a:lnTo>
                            <a:pt x="2622" y="77684"/>
                          </a:lnTo>
                          <a:lnTo>
                            <a:pt x="1736" y="71624"/>
                          </a:lnTo>
                          <a:lnTo>
                            <a:pt x="886" y="65599"/>
                          </a:lnTo>
                          <a:lnTo>
                            <a:pt x="35" y="59539"/>
                          </a:lnTo>
                          <a:lnTo>
                            <a:pt x="35" y="59539"/>
                          </a:lnTo>
                          <a:lnTo>
                            <a:pt x="886" y="53514"/>
                          </a:lnTo>
                          <a:lnTo>
                            <a:pt x="1736" y="47489"/>
                          </a:lnTo>
                          <a:lnTo>
                            <a:pt x="2622" y="42279"/>
                          </a:lnTo>
                          <a:lnTo>
                            <a:pt x="5209" y="36255"/>
                          </a:lnTo>
                          <a:lnTo>
                            <a:pt x="7796" y="31080"/>
                          </a:lnTo>
                          <a:lnTo>
                            <a:pt x="10383" y="25906"/>
                          </a:lnTo>
                          <a:lnTo>
                            <a:pt x="13821" y="21582"/>
                          </a:lnTo>
                          <a:lnTo>
                            <a:pt x="18145" y="17259"/>
                          </a:lnTo>
                          <a:lnTo>
                            <a:pt x="22468" y="13821"/>
                          </a:lnTo>
                          <a:lnTo>
                            <a:pt x="26792" y="10348"/>
                          </a:lnTo>
                          <a:lnTo>
                            <a:pt x="31966" y="6910"/>
                          </a:lnTo>
                          <a:lnTo>
                            <a:pt x="37141" y="4323"/>
                          </a:lnTo>
                          <a:lnTo>
                            <a:pt x="42315" y="2587"/>
                          </a:lnTo>
                          <a:lnTo>
                            <a:pt x="48375" y="850"/>
                          </a:lnTo>
                          <a:lnTo>
                            <a:pt x="54400" y="0"/>
                          </a:lnTo>
                          <a:lnTo>
                            <a:pt x="60460" y="0"/>
                          </a:lnTo>
                          <a:lnTo>
                            <a:pt x="60460" y="0"/>
                          </a:lnTo>
                          <a:lnTo>
                            <a:pt x="70809" y="85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9" name="Shape 959"/>
                    <p:cNvSpPr/>
                    <p:nvPr/>
                  </p:nvSpPr>
                  <p:spPr>
                    <a:xfrm>
                      <a:off x="6058550" y="1776125"/>
                      <a:ext cx="182074" cy="182074"/>
                    </a:xfrm>
                    <a:custGeom>
                      <a:pathLst>
                        <a:path extrusionOk="0" fill="none" h="120000" w="120000">
                          <a:moveTo>
                            <a:pt x="89485" y="7628"/>
                          </a:moveTo>
                          <a:lnTo>
                            <a:pt x="89485" y="7628"/>
                          </a:lnTo>
                          <a:lnTo>
                            <a:pt x="83075" y="4432"/>
                          </a:lnTo>
                          <a:lnTo>
                            <a:pt x="79467" y="3212"/>
                          </a:lnTo>
                          <a:lnTo>
                            <a:pt x="75842" y="2010"/>
                          </a:lnTo>
                          <a:lnTo>
                            <a:pt x="71838" y="1219"/>
                          </a:lnTo>
                          <a:lnTo>
                            <a:pt x="68230" y="411"/>
                          </a:lnTo>
                          <a:lnTo>
                            <a:pt x="64209" y="16"/>
                          </a:lnTo>
                          <a:lnTo>
                            <a:pt x="60205" y="16"/>
                          </a:lnTo>
                          <a:lnTo>
                            <a:pt x="60205" y="16"/>
                          </a:lnTo>
                          <a:lnTo>
                            <a:pt x="54175" y="411"/>
                          </a:lnTo>
                          <a:lnTo>
                            <a:pt x="48161" y="1219"/>
                          </a:lnTo>
                          <a:lnTo>
                            <a:pt x="42147" y="2422"/>
                          </a:lnTo>
                          <a:lnTo>
                            <a:pt x="36924" y="4827"/>
                          </a:lnTo>
                          <a:lnTo>
                            <a:pt x="31701" y="7233"/>
                          </a:lnTo>
                          <a:lnTo>
                            <a:pt x="26494" y="10034"/>
                          </a:lnTo>
                          <a:lnTo>
                            <a:pt x="22078" y="13659"/>
                          </a:lnTo>
                          <a:lnTo>
                            <a:pt x="17663" y="17663"/>
                          </a:lnTo>
                          <a:lnTo>
                            <a:pt x="13642" y="21683"/>
                          </a:lnTo>
                          <a:lnTo>
                            <a:pt x="10429" y="26494"/>
                          </a:lnTo>
                          <a:lnTo>
                            <a:pt x="7233" y="31305"/>
                          </a:lnTo>
                          <a:lnTo>
                            <a:pt x="4827" y="36528"/>
                          </a:lnTo>
                          <a:lnTo>
                            <a:pt x="2817" y="42147"/>
                          </a:lnTo>
                          <a:lnTo>
                            <a:pt x="1202" y="47766"/>
                          </a:lnTo>
                          <a:lnTo>
                            <a:pt x="411" y="53780"/>
                          </a:lnTo>
                          <a:lnTo>
                            <a:pt x="0" y="59794"/>
                          </a:lnTo>
                          <a:lnTo>
                            <a:pt x="0" y="59794"/>
                          </a:lnTo>
                          <a:lnTo>
                            <a:pt x="411" y="66219"/>
                          </a:lnTo>
                          <a:lnTo>
                            <a:pt x="1202" y="71838"/>
                          </a:lnTo>
                          <a:lnTo>
                            <a:pt x="2817" y="77852"/>
                          </a:lnTo>
                          <a:lnTo>
                            <a:pt x="4827" y="83471"/>
                          </a:lnTo>
                          <a:lnTo>
                            <a:pt x="7233" y="88694"/>
                          </a:lnTo>
                          <a:lnTo>
                            <a:pt x="10429" y="93505"/>
                          </a:lnTo>
                          <a:lnTo>
                            <a:pt x="13642" y="97921"/>
                          </a:lnTo>
                          <a:lnTo>
                            <a:pt x="17663" y="102336"/>
                          </a:lnTo>
                          <a:lnTo>
                            <a:pt x="22078" y="106357"/>
                          </a:lnTo>
                          <a:lnTo>
                            <a:pt x="26494" y="109570"/>
                          </a:lnTo>
                          <a:lnTo>
                            <a:pt x="31701" y="112766"/>
                          </a:lnTo>
                          <a:lnTo>
                            <a:pt x="36924" y="115172"/>
                          </a:lnTo>
                          <a:lnTo>
                            <a:pt x="42147" y="117182"/>
                          </a:lnTo>
                          <a:lnTo>
                            <a:pt x="48161" y="118797"/>
                          </a:lnTo>
                          <a:lnTo>
                            <a:pt x="54175" y="119588"/>
                          </a:lnTo>
                          <a:lnTo>
                            <a:pt x="60205" y="119999"/>
                          </a:lnTo>
                          <a:lnTo>
                            <a:pt x="60205" y="119999"/>
                          </a:lnTo>
                          <a:lnTo>
                            <a:pt x="66219" y="119588"/>
                          </a:lnTo>
                          <a:lnTo>
                            <a:pt x="72233" y="118797"/>
                          </a:lnTo>
                          <a:lnTo>
                            <a:pt x="77852" y="117182"/>
                          </a:lnTo>
                          <a:lnTo>
                            <a:pt x="83471" y="115172"/>
                          </a:lnTo>
                          <a:lnTo>
                            <a:pt x="88694" y="112766"/>
                          </a:lnTo>
                          <a:lnTo>
                            <a:pt x="93505" y="109570"/>
                          </a:lnTo>
                          <a:lnTo>
                            <a:pt x="98316" y="106357"/>
                          </a:lnTo>
                          <a:lnTo>
                            <a:pt x="102732" y="102336"/>
                          </a:lnTo>
                          <a:lnTo>
                            <a:pt x="106340" y="97921"/>
                          </a:lnTo>
                          <a:lnTo>
                            <a:pt x="109965" y="93505"/>
                          </a:lnTo>
                          <a:lnTo>
                            <a:pt x="112766" y="88694"/>
                          </a:lnTo>
                          <a:lnTo>
                            <a:pt x="115567" y="83471"/>
                          </a:lnTo>
                          <a:lnTo>
                            <a:pt x="117577" y="77852"/>
                          </a:lnTo>
                          <a:lnTo>
                            <a:pt x="118780" y="71838"/>
                          </a:lnTo>
                          <a:lnTo>
                            <a:pt x="119983" y="66219"/>
                          </a:lnTo>
                          <a:lnTo>
                            <a:pt x="119983" y="59794"/>
                          </a:lnTo>
                          <a:lnTo>
                            <a:pt x="119983" y="59794"/>
                          </a:lnTo>
                          <a:lnTo>
                            <a:pt x="119983" y="55790"/>
                          </a:lnTo>
                          <a:lnTo>
                            <a:pt x="119588" y="52181"/>
                          </a:lnTo>
                          <a:lnTo>
                            <a:pt x="119192" y="48161"/>
                          </a:lnTo>
                          <a:lnTo>
                            <a:pt x="117989" y="44553"/>
                          </a:lnTo>
                          <a:lnTo>
                            <a:pt x="117182" y="40944"/>
                          </a:lnTo>
                          <a:lnTo>
                            <a:pt x="115567" y="37336"/>
                          </a:lnTo>
                          <a:lnTo>
                            <a:pt x="112371" y="3051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0" name="Shape 960"/>
                    <p:cNvSpPr/>
                    <p:nvPr/>
                  </p:nvSpPr>
                  <p:spPr>
                    <a:xfrm>
                      <a:off x="5971475" y="2001400"/>
                      <a:ext cx="74924" cy="70675"/>
                    </a:xfrm>
                    <a:custGeom>
                      <a:pathLst>
                        <a:path extrusionOk="0" fill="none" h="120000" w="120000">
                          <a:moveTo>
                            <a:pt x="58538" y="42"/>
                          </a:moveTo>
                          <a:lnTo>
                            <a:pt x="11731" y="49663"/>
                          </a:lnTo>
                          <a:lnTo>
                            <a:pt x="11731" y="49663"/>
                          </a:lnTo>
                          <a:lnTo>
                            <a:pt x="6846" y="55861"/>
                          </a:lnTo>
                          <a:lnTo>
                            <a:pt x="2962" y="63119"/>
                          </a:lnTo>
                          <a:lnTo>
                            <a:pt x="1001" y="70336"/>
                          </a:lnTo>
                          <a:lnTo>
                            <a:pt x="40" y="78613"/>
                          </a:lnTo>
                          <a:lnTo>
                            <a:pt x="1001" y="86890"/>
                          </a:lnTo>
                          <a:lnTo>
                            <a:pt x="2962" y="94106"/>
                          </a:lnTo>
                          <a:lnTo>
                            <a:pt x="6846" y="101365"/>
                          </a:lnTo>
                          <a:lnTo>
                            <a:pt x="11731" y="107562"/>
                          </a:lnTo>
                          <a:lnTo>
                            <a:pt x="11731" y="107562"/>
                          </a:lnTo>
                          <a:lnTo>
                            <a:pt x="17577" y="112741"/>
                          </a:lnTo>
                          <a:lnTo>
                            <a:pt x="24384" y="116858"/>
                          </a:lnTo>
                          <a:lnTo>
                            <a:pt x="32192" y="118938"/>
                          </a:lnTo>
                          <a:lnTo>
                            <a:pt x="39039" y="119957"/>
                          </a:lnTo>
                          <a:lnTo>
                            <a:pt x="39039" y="119957"/>
                          </a:lnTo>
                          <a:lnTo>
                            <a:pt x="46846" y="118938"/>
                          </a:lnTo>
                          <a:lnTo>
                            <a:pt x="53653" y="116858"/>
                          </a:lnTo>
                          <a:lnTo>
                            <a:pt x="60500" y="112741"/>
                          </a:lnTo>
                          <a:lnTo>
                            <a:pt x="67307" y="107562"/>
                          </a:lnTo>
                          <a:lnTo>
                            <a:pt x="114114" y="57941"/>
                          </a:lnTo>
                          <a:lnTo>
                            <a:pt x="114114" y="57941"/>
                          </a:lnTo>
                          <a:lnTo>
                            <a:pt x="119959" y="506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1" name="Shape 961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120000" w="120000">
                          <a:moveTo>
                            <a:pt x="40" y="50682"/>
                          </a:moveTo>
                          <a:lnTo>
                            <a:pt x="40" y="50682"/>
                          </a:lnTo>
                          <a:lnTo>
                            <a:pt x="4964" y="57941"/>
                          </a:lnTo>
                          <a:lnTo>
                            <a:pt x="53118" y="107562"/>
                          </a:lnTo>
                          <a:lnTo>
                            <a:pt x="53118" y="107562"/>
                          </a:lnTo>
                          <a:lnTo>
                            <a:pt x="59011" y="112741"/>
                          </a:lnTo>
                          <a:lnTo>
                            <a:pt x="65913" y="116858"/>
                          </a:lnTo>
                          <a:lnTo>
                            <a:pt x="73743" y="118938"/>
                          </a:lnTo>
                          <a:lnTo>
                            <a:pt x="80645" y="119957"/>
                          </a:lnTo>
                          <a:lnTo>
                            <a:pt x="80645" y="119957"/>
                          </a:lnTo>
                          <a:lnTo>
                            <a:pt x="88516" y="118938"/>
                          </a:lnTo>
                          <a:lnTo>
                            <a:pt x="95378" y="116858"/>
                          </a:lnTo>
                          <a:lnTo>
                            <a:pt x="102280" y="112741"/>
                          </a:lnTo>
                          <a:lnTo>
                            <a:pt x="109142" y="107562"/>
                          </a:lnTo>
                          <a:lnTo>
                            <a:pt x="109142" y="107562"/>
                          </a:lnTo>
                          <a:lnTo>
                            <a:pt x="114066" y="101365"/>
                          </a:lnTo>
                          <a:lnTo>
                            <a:pt x="117981" y="94106"/>
                          </a:lnTo>
                          <a:lnTo>
                            <a:pt x="119959" y="86890"/>
                          </a:lnTo>
                          <a:lnTo>
                            <a:pt x="119959" y="78613"/>
                          </a:lnTo>
                          <a:lnTo>
                            <a:pt x="119959" y="70336"/>
                          </a:lnTo>
                          <a:lnTo>
                            <a:pt x="117981" y="63119"/>
                          </a:lnTo>
                          <a:lnTo>
                            <a:pt x="114066" y="55861"/>
                          </a:lnTo>
                          <a:lnTo>
                            <a:pt x="109142" y="49663"/>
                          </a:lnTo>
                          <a:lnTo>
                            <a:pt x="61957" y="4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2" name="Shape 962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20000" w="120000">
                          <a:moveTo>
                            <a:pt x="116209" y="28359"/>
                          </a:moveTo>
                          <a:lnTo>
                            <a:pt x="103689" y="26067"/>
                          </a:lnTo>
                          <a:lnTo>
                            <a:pt x="115922" y="14038"/>
                          </a:lnTo>
                          <a:lnTo>
                            <a:pt x="115922" y="14038"/>
                          </a:lnTo>
                          <a:lnTo>
                            <a:pt x="116795" y="13180"/>
                          </a:lnTo>
                          <a:lnTo>
                            <a:pt x="117369" y="12039"/>
                          </a:lnTo>
                          <a:lnTo>
                            <a:pt x="117668" y="11181"/>
                          </a:lnTo>
                          <a:lnTo>
                            <a:pt x="117668" y="10029"/>
                          </a:lnTo>
                          <a:lnTo>
                            <a:pt x="117668" y="8888"/>
                          </a:lnTo>
                          <a:lnTo>
                            <a:pt x="117369" y="7736"/>
                          </a:lnTo>
                          <a:lnTo>
                            <a:pt x="116795" y="6878"/>
                          </a:lnTo>
                          <a:lnTo>
                            <a:pt x="115922" y="6019"/>
                          </a:lnTo>
                          <a:lnTo>
                            <a:pt x="115922" y="6019"/>
                          </a:lnTo>
                          <a:lnTo>
                            <a:pt x="115049" y="5161"/>
                          </a:lnTo>
                          <a:lnTo>
                            <a:pt x="114176" y="4597"/>
                          </a:lnTo>
                          <a:lnTo>
                            <a:pt x="113004" y="4303"/>
                          </a:lnTo>
                          <a:lnTo>
                            <a:pt x="111844" y="4303"/>
                          </a:lnTo>
                          <a:lnTo>
                            <a:pt x="110672" y="4303"/>
                          </a:lnTo>
                          <a:lnTo>
                            <a:pt x="109799" y="4597"/>
                          </a:lnTo>
                          <a:lnTo>
                            <a:pt x="108639" y="5161"/>
                          </a:lnTo>
                          <a:lnTo>
                            <a:pt x="107766" y="6019"/>
                          </a:lnTo>
                          <a:lnTo>
                            <a:pt x="94074" y="19482"/>
                          </a:lnTo>
                          <a:lnTo>
                            <a:pt x="94074" y="19482"/>
                          </a:lnTo>
                          <a:lnTo>
                            <a:pt x="93488" y="17483"/>
                          </a:lnTo>
                          <a:lnTo>
                            <a:pt x="90869" y="3727"/>
                          </a:lnTo>
                          <a:lnTo>
                            <a:pt x="90869" y="3727"/>
                          </a:lnTo>
                          <a:lnTo>
                            <a:pt x="90582" y="2304"/>
                          </a:lnTo>
                          <a:lnTo>
                            <a:pt x="89997" y="1152"/>
                          </a:lnTo>
                          <a:lnTo>
                            <a:pt x="89411" y="587"/>
                          </a:lnTo>
                          <a:lnTo>
                            <a:pt x="88538" y="11"/>
                          </a:lnTo>
                          <a:lnTo>
                            <a:pt x="87665" y="11"/>
                          </a:lnTo>
                          <a:lnTo>
                            <a:pt x="86505" y="293"/>
                          </a:lnTo>
                          <a:lnTo>
                            <a:pt x="85632" y="870"/>
                          </a:lnTo>
                          <a:lnTo>
                            <a:pt x="84460" y="1728"/>
                          </a:lnTo>
                          <a:lnTo>
                            <a:pt x="64956" y="20623"/>
                          </a:lnTo>
                          <a:lnTo>
                            <a:pt x="64956" y="20623"/>
                          </a:lnTo>
                          <a:lnTo>
                            <a:pt x="64071" y="21775"/>
                          </a:lnTo>
                          <a:lnTo>
                            <a:pt x="63198" y="23209"/>
                          </a:lnTo>
                          <a:lnTo>
                            <a:pt x="62325" y="24926"/>
                          </a:lnTo>
                          <a:lnTo>
                            <a:pt x="61751" y="26360"/>
                          </a:lnTo>
                          <a:lnTo>
                            <a:pt x="61452" y="28077"/>
                          </a:lnTo>
                          <a:lnTo>
                            <a:pt x="61165" y="29794"/>
                          </a:lnTo>
                          <a:lnTo>
                            <a:pt x="61165" y="31510"/>
                          </a:lnTo>
                          <a:lnTo>
                            <a:pt x="61165" y="32945"/>
                          </a:lnTo>
                          <a:lnTo>
                            <a:pt x="63784" y="46690"/>
                          </a:lnTo>
                          <a:lnTo>
                            <a:pt x="63784" y="46690"/>
                          </a:lnTo>
                          <a:lnTo>
                            <a:pt x="64370" y="48689"/>
                          </a:lnTo>
                          <a:lnTo>
                            <a:pt x="1757" y="110264"/>
                          </a:lnTo>
                          <a:lnTo>
                            <a:pt x="1757" y="110264"/>
                          </a:lnTo>
                          <a:lnTo>
                            <a:pt x="872" y="111122"/>
                          </a:lnTo>
                          <a:lnTo>
                            <a:pt x="298" y="112263"/>
                          </a:lnTo>
                          <a:lnTo>
                            <a:pt x="0" y="113403"/>
                          </a:lnTo>
                          <a:lnTo>
                            <a:pt x="0" y="114262"/>
                          </a:lnTo>
                          <a:lnTo>
                            <a:pt x="0" y="115414"/>
                          </a:lnTo>
                          <a:lnTo>
                            <a:pt x="298" y="116554"/>
                          </a:lnTo>
                          <a:lnTo>
                            <a:pt x="872" y="117413"/>
                          </a:lnTo>
                          <a:lnTo>
                            <a:pt x="1757" y="118271"/>
                          </a:lnTo>
                          <a:lnTo>
                            <a:pt x="1757" y="118271"/>
                          </a:lnTo>
                          <a:lnTo>
                            <a:pt x="2630" y="119141"/>
                          </a:lnTo>
                          <a:lnTo>
                            <a:pt x="3503" y="119706"/>
                          </a:lnTo>
                          <a:lnTo>
                            <a:pt x="4663" y="120000"/>
                          </a:lnTo>
                          <a:lnTo>
                            <a:pt x="5835" y="120000"/>
                          </a:lnTo>
                          <a:lnTo>
                            <a:pt x="5835" y="120000"/>
                          </a:lnTo>
                          <a:lnTo>
                            <a:pt x="6995" y="120000"/>
                          </a:lnTo>
                          <a:lnTo>
                            <a:pt x="7868" y="119706"/>
                          </a:lnTo>
                          <a:lnTo>
                            <a:pt x="9028" y="119141"/>
                          </a:lnTo>
                          <a:lnTo>
                            <a:pt x="9901" y="118271"/>
                          </a:lnTo>
                          <a:lnTo>
                            <a:pt x="73985" y="55567"/>
                          </a:lnTo>
                          <a:lnTo>
                            <a:pt x="86505" y="57566"/>
                          </a:lnTo>
                          <a:lnTo>
                            <a:pt x="86505" y="57566"/>
                          </a:lnTo>
                          <a:lnTo>
                            <a:pt x="87964" y="57860"/>
                          </a:lnTo>
                          <a:lnTo>
                            <a:pt x="89710" y="57860"/>
                          </a:lnTo>
                          <a:lnTo>
                            <a:pt x="91168" y="57566"/>
                          </a:lnTo>
                          <a:lnTo>
                            <a:pt x="92914" y="57001"/>
                          </a:lnTo>
                          <a:lnTo>
                            <a:pt x="94660" y="56425"/>
                          </a:lnTo>
                          <a:lnTo>
                            <a:pt x="96119" y="55849"/>
                          </a:lnTo>
                          <a:lnTo>
                            <a:pt x="97566" y="54991"/>
                          </a:lnTo>
                          <a:lnTo>
                            <a:pt x="98738" y="53850"/>
                          </a:lnTo>
                          <a:lnTo>
                            <a:pt x="118254" y="34661"/>
                          </a:lnTo>
                          <a:lnTo>
                            <a:pt x="118254" y="34661"/>
                          </a:lnTo>
                          <a:lnTo>
                            <a:pt x="119127" y="33803"/>
                          </a:lnTo>
                          <a:lnTo>
                            <a:pt x="119701" y="32651"/>
                          </a:lnTo>
                          <a:lnTo>
                            <a:pt x="120000" y="31793"/>
                          </a:lnTo>
                          <a:lnTo>
                            <a:pt x="119701" y="30652"/>
                          </a:lnTo>
                          <a:lnTo>
                            <a:pt x="119414" y="30076"/>
                          </a:lnTo>
                          <a:lnTo>
                            <a:pt x="118541" y="29218"/>
                          </a:lnTo>
                          <a:lnTo>
                            <a:pt x="117369" y="28641"/>
                          </a:lnTo>
                          <a:lnTo>
                            <a:pt x="116209" y="28359"/>
                          </a:lnTo>
                          <a:lnTo>
                            <a:pt x="116209" y="283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63" name="Shape 963"/>
                  <p:cNvGrpSpPr/>
                  <p:nvPr/>
                </p:nvGrpSpPr>
                <p:grpSpPr>
                  <a:xfrm>
                    <a:off x="2787179" y="1056516"/>
                    <a:ext cx="435021" cy="323444"/>
                    <a:chOff x="5247525" y="3007275"/>
                    <a:chExt cx="517574" cy="384824"/>
                  </a:xfrm>
                </p:grpSpPr>
                <p:sp>
                  <p:nvSpPr>
                    <p:cNvPr id="964" name="Shape 964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20000" w="120000">
                          <a:moveTo>
                            <a:pt x="114557" y="49630"/>
                          </a:moveTo>
                          <a:lnTo>
                            <a:pt x="101986" y="48374"/>
                          </a:lnTo>
                          <a:lnTo>
                            <a:pt x="101986" y="48374"/>
                          </a:lnTo>
                          <a:lnTo>
                            <a:pt x="101358" y="45864"/>
                          </a:lnTo>
                          <a:lnTo>
                            <a:pt x="100318" y="43353"/>
                          </a:lnTo>
                          <a:lnTo>
                            <a:pt x="99269" y="40842"/>
                          </a:lnTo>
                          <a:lnTo>
                            <a:pt x="98013" y="38538"/>
                          </a:lnTo>
                          <a:lnTo>
                            <a:pt x="105760" y="28693"/>
                          </a:lnTo>
                          <a:lnTo>
                            <a:pt x="105760" y="28693"/>
                          </a:lnTo>
                          <a:lnTo>
                            <a:pt x="106388" y="27858"/>
                          </a:lnTo>
                          <a:lnTo>
                            <a:pt x="106809" y="26809"/>
                          </a:lnTo>
                          <a:lnTo>
                            <a:pt x="107016" y="25760"/>
                          </a:lnTo>
                          <a:lnTo>
                            <a:pt x="107016" y="24505"/>
                          </a:lnTo>
                          <a:lnTo>
                            <a:pt x="106809" y="23456"/>
                          </a:lnTo>
                          <a:lnTo>
                            <a:pt x="106595" y="22407"/>
                          </a:lnTo>
                          <a:lnTo>
                            <a:pt x="105967" y="21367"/>
                          </a:lnTo>
                          <a:lnTo>
                            <a:pt x="105339" y="20524"/>
                          </a:lnTo>
                          <a:lnTo>
                            <a:pt x="99475" y="14660"/>
                          </a:lnTo>
                          <a:lnTo>
                            <a:pt x="99475" y="14660"/>
                          </a:lnTo>
                          <a:lnTo>
                            <a:pt x="98641" y="14032"/>
                          </a:lnTo>
                          <a:lnTo>
                            <a:pt x="97592" y="13404"/>
                          </a:lnTo>
                          <a:lnTo>
                            <a:pt x="96543" y="12983"/>
                          </a:lnTo>
                          <a:lnTo>
                            <a:pt x="95494" y="12983"/>
                          </a:lnTo>
                          <a:lnTo>
                            <a:pt x="94239" y="12983"/>
                          </a:lnTo>
                          <a:lnTo>
                            <a:pt x="93190" y="13198"/>
                          </a:lnTo>
                          <a:lnTo>
                            <a:pt x="92149" y="13611"/>
                          </a:lnTo>
                          <a:lnTo>
                            <a:pt x="91306" y="14239"/>
                          </a:lnTo>
                          <a:lnTo>
                            <a:pt x="81470" y="21994"/>
                          </a:lnTo>
                          <a:lnTo>
                            <a:pt x="81470" y="21994"/>
                          </a:lnTo>
                          <a:lnTo>
                            <a:pt x="79165" y="20730"/>
                          </a:lnTo>
                          <a:lnTo>
                            <a:pt x="76646" y="19690"/>
                          </a:lnTo>
                          <a:lnTo>
                            <a:pt x="74135" y="18641"/>
                          </a:lnTo>
                          <a:lnTo>
                            <a:pt x="71625" y="17798"/>
                          </a:lnTo>
                          <a:lnTo>
                            <a:pt x="70154" y="5451"/>
                          </a:lnTo>
                          <a:lnTo>
                            <a:pt x="70154" y="5451"/>
                          </a:lnTo>
                          <a:lnTo>
                            <a:pt x="69948" y="4402"/>
                          </a:lnTo>
                          <a:lnTo>
                            <a:pt x="69527" y="3353"/>
                          </a:lnTo>
                          <a:lnTo>
                            <a:pt x="68899" y="2519"/>
                          </a:lnTo>
                          <a:lnTo>
                            <a:pt x="68271" y="1676"/>
                          </a:lnTo>
                          <a:lnTo>
                            <a:pt x="67222" y="1049"/>
                          </a:lnTo>
                          <a:lnTo>
                            <a:pt x="66388" y="421"/>
                          </a:lnTo>
                          <a:lnTo>
                            <a:pt x="65133" y="214"/>
                          </a:lnTo>
                          <a:lnTo>
                            <a:pt x="64084" y="0"/>
                          </a:lnTo>
                          <a:lnTo>
                            <a:pt x="55709" y="0"/>
                          </a:lnTo>
                          <a:lnTo>
                            <a:pt x="55709" y="0"/>
                          </a:lnTo>
                          <a:lnTo>
                            <a:pt x="54660" y="214"/>
                          </a:lnTo>
                          <a:lnTo>
                            <a:pt x="53611" y="421"/>
                          </a:lnTo>
                          <a:lnTo>
                            <a:pt x="52570" y="1049"/>
                          </a:lnTo>
                          <a:lnTo>
                            <a:pt x="51728" y="1676"/>
                          </a:lnTo>
                          <a:lnTo>
                            <a:pt x="50894" y="2519"/>
                          </a:lnTo>
                          <a:lnTo>
                            <a:pt x="50266" y="3353"/>
                          </a:lnTo>
                          <a:lnTo>
                            <a:pt x="49845" y="4402"/>
                          </a:lnTo>
                          <a:lnTo>
                            <a:pt x="49638" y="5451"/>
                          </a:lnTo>
                          <a:lnTo>
                            <a:pt x="48168" y="17798"/>
                          </a:lnTo>
                          <a:lnTo>
                            <a:pt x="48168" y="17798"/>
                          </a:lnTo>
                          <a:lnTo>
                            <a:pt x="45657" y="18641"/>
                          </a:lnTo>
                          <a:lnTo>
                            <a:pt x="43147" y="19690"/>
                          </a:lnTo>
                          <a:lnTo>
                            <a:pt x="40842" y="20730"/>
                          </a:lnTo>
                          <a:lnTo>
                            <a:pt x="38538" y="21994"/>
                          </a:lnTo>
                          <a:lnTo>
                            <a:pt x="28693" y="14239"/>
                          </a:lnTo>
                          <a:lnTo>
                            <a:pt x="28693" y="14239"/>
                          </a:lnTo>
                          <a:lnTo>
                            <a:pt x="27644" y="13611"/>
                          </a:lnTo>
                          <a:lnTo>
                            <a:pt x="26603" y="13198"/>
                          </a:lnTo>
                          <a:lnTo>
                            <a:pt x="25554" y="12983"/>
                          </a:lnTo>
                          <a:lnTo>
                            <a:pt x="24505" y="12983"/>
                          </a:lnTo>
                          <a:lnTo>
                            <a:pt x="23456" y="12983"/>
                          </a:lnTo>
                          <a:lnTo>
                            <a:pt x="22201" y="13404"/>
                          </a:lnTo>
                          <a:lnTo>
                            <a:pt x="21367" y="14032"/>
                          </a:lnTo>
                          <a:lnTo>
                            <a:pt x="20524" y="14660"/>
                          </a:lnTo>
                          <a:lnTo>
                            <a:pt x="14660" y="20524"/>
                          </a:lnTo>
                          <a:lnTo>
                            <a:pt x="14660" y="20524"/>
                          </a:lnTo>
                          <a:lnTo>
                            <a:pt x="13826" y="21367"/>
                          </a:lnTo>
                          <a:lnTo>
                            <a:pt x="13404" y="22407"/>
                          </a:lnTo>
                          <a:lnTo>
                            <a:pt x="12992" y="23456"/>
                          </a:lnTo>
                          <a:lnTo>
                            <a:pt x="12777" y="24505"/>
                          </a:lnTo>
                          <a:lnTo>
                            <a:pt x="12777" y="25760"/>
                          </a:lnTo>
                          <a:lnTo>
                            <a:pt x="12992" y="26809"/>
                          </a:lnTo>
                          <a:lnTo>
                            <a:pt x="13404" y="27858"/>
                          </a:lnTo>
                          <a:lnTo>
                            <a:pt x="14032" y="28693"/>
                          </a:lnTo>
                          <a:lnTo>
                            <a:pt x="21779" y="38538"/>
                          </a:lnTo>
                          <a:lnTo>
                            <a:pt x="21779" y="38538"/>
                          </a:lnTo>
                          <a:lnTo>
                            <a:pt x="20524" y="40842"/>
                          </a:lnTo>
                          <a:lnTo>
                            <a:pt x="19484" y="43353"/>
                          </a:lnTo>
                          <a:lnTo>
                            <a:pt x="18641" y="45864"/>
                          </a:lnTo>
                          <a:lnTo>
                            <a:pt x="17807" y="48374"/>
                          </a:lnTo>
                          <a:lnTo>
                            <a:pt x="5451" y="49630"/>
                          </a:lnTo>
                          <a:lnTo>
                            <a:pt x="5451" y="49630"/>
                          </a:lnTo>
                          <a:lnTo>
                            <a:pt x="4402" y="50051"/>
                          </a:lnTo>
                          <a:lnTo>
                            <a:pt x="3353" y="50472"/>
                          </a:lnTo>
                          <a:lnTo>
                            <a:pt x="2304" y="51100"/>
                          </a:lnTo>
                          <a:lnTo>
                            <a:pt x="1470" y="51728"/>
                          </a:lnTo>
                          <a:lnTo>
                            <a:pt x="842" y="52777"/>
                          </a:lnTo>
                          <a:lnTo>
                            <a:pt x="421" y="53611"/>
                          </a:lnTo>
                          <a:lnTo>
                            <a:pt x="8" y="54866"/>
                          </a:lnTo>
                          <a:lnTo>
                            <a:pt x="8" y="55915"/>
                          </a:lnTo>
                          <a:lnTo>
                            <a:pt x="8" y="64084"/>
                          </a:lnTo>
                          <a:lnTo>
                            <a:pt x="8" y="64084"/>
                          </a:lnTo>
                          <a:lnTo>
                            <a:pt x="8" y="65339"/>
                          </a:lnTo>
                          <a:lnTo>
                            <a:pt x="421" y="66388"/>
                          </a:lnTo>
                          <a:lnTo>
                            <a:pt x="842" y="67437"/>
                          </a:lnTo>
                          <a:lnTo>
                            <a:pt x="1470" y="68271"/>
                          </a:lnTo>
                          <a:lnTo>
                            <a:pt x="2304" y="69105"/>
                          </a:lnTo>
                          <a:lnTo>
                            <a:pt x="3353" y="69742"/>
                          </a:lnTo>
                          <a:lnTo>
                            <a:pt x="4402" y="70154"/>
                          </a:lnTo>
                          <a:lnTo>
                            <a:pt x="5451" y="70369"/>
                          </a:lnTo>
                          <a:lnTo>
                            <a:pt x="17807" y="71831"/>
                          </a:lnTo>
                          <a:lnTo>
                            <a:pt x="17807" y="71831"/>
                          </a:lnTo>
                          <a:lnTo>
                            <a:pt x="18641" y="74342"/>
                          </a:lnTo>
                          <a:lnTo>
                            <a:pt x="19484" y="76646"/>
                          </a:lnTo>
                          <a:lnTo>
                            <a:pt x="20524" y="79157"/>
                          </a:lnTo>
                          <a:lnTo>
                            <a:pt x="21779" y="81461"/>
                          </a:lnTo>
                          <a:lnTo>
                            <a:pt x="14032" y="91306"/>
                          </a:lnTo>
                          <a:lnTo>
                            <a:pt x="14032" y="91306"/>
                          </a:lnTo>
                          <a:lnTo>
                            <a:pt x="13404" y="92355"/>
                          </a:lnTo>
                          <a:lnTo>
                            <a:pt x="12992" y="93404"/>
                          </a:lnTo>
                          <a:lnTo>
                            <a:pt x="12777" y="94445"/>
                          </a:lnTo>
                          <a:lnTo>
                            <a:pt x="12777" y="95494"/>
                          </a:lnTo>
                          <a:lnTo>
                            <a:pt x="12992" y="96543"/>
                          </a:lnTo>
                          <a:lnTo>
                            <a:pt x="13404" y="97592"/>
                          </a:lnTo>
                          <a:lnTo>
                            <a:pt x="13826" y="98641"/>
                          </a:lnTo>
                          <a:lnTo>
                            <a:pt x="14660" y="99475"/>
                          </a:lnTo>
                          <a:lnTo>
                            <a:pt x="20524" y="105339"/>
                          </a:lnTo>
                          <a:lnTo>
                            <a:pt x="20524" y="105339"/>
                          </a:lnTo>
                          <a:lnTo>
                            <a:pt x="21367" y="106173"/>
                          </a:lnTo>
                          <a:lnTo>
                            <a:pt x="22201" y="106595"/>
                          </a:lnTo>
                          <a:lnTo>
                            <a:pt x="23456" y="107016"/>
                          </a:lnTo>
                          <a:lnTo>
                            <a:pt x="24505" y="107222"/>
                          </a:lnTo>
                          <a:lnTo>
                            <a:pt x="25554" y="107222"/>
                          </a:lnTo>
                          <a:lnTo>
                            <a:pt x="26603" y="106801"/>
                          </a:lnTo>
                          <a:lnTo>
                            <a:pt x="27644" y="106388"/>
                          </a:lnTo>
                          <a:lnTo>
                            <a:pt x="28693" y="105967"/>
                          </a:lnTo>
                          <a:lnTo>
                            <a:pt x="38538" y="98220"/>
                          </a:lnTo>
                          <a:lnTo>
                            <a:pt x="38538" y="98220"/>
                          </a:lnTo>
                          <a:lnTo>
                            <a:pt x="40842" y="99269"/>
                          </a:lnTo>
                          <a:lnTo>
                            <a:pt x="43147" y="100524"/>
                          </a:lnTo>
                          <a:lnTo>
                            <a:pt x="45657" y="101358"/>
                          </a:lnTo>
                          <a:lnTo>
                            <a:pt x="48168" y="102201"/>
                          </a:lnTo>
                          <a:lnTo>
                            <a:pt x="49638" y="114548"/>
                          </a:lnTo>
                          <a:lnTo>
                            <a:pt x="49638" y="114548"/>
                          </a:lnTo>
                          <a:lnTo>
                            <a:pt x="49845" y="115597"/>
                          </a:lnTo>
                          <a:lnTo>
                            <a:pt x="50266" y="116646"/>
                          </a:lnTo>
                          <a:lnTo>
                            <a:pt x="50894" y="117695"/>
                          </a:lnTo>
                          <a:lnTo>
                            <a:pt x="51728" y="118529"/>
                          </a:lnTo>
                          <a:lnTo>
                            <a:pt x="52570" y="119157"/>
                          </a:lnTo>
                          <a:lnTo>
                            <a:pt x="53611" y="119578"/>
                          </a:lnTo>
                          <a:lnTo>
                            <a:pt x="54660" y="120000"/>
                          </a:lnTo>
                          <a:lnTo>
                            <a:pt x="55709" y="120000"/>
                          </a:lnTo>
                          <a:lnTo>
                            <a:pt x="64084" y="120000"/>
                          </a:lnTo>
                          <a:lnTo>
                            <a:pt x="64084" y="120000"/>
                          </a:lnTo>
                          <a:lnTo>
                            <a:pt x="65133" y="120000"/>
                          </a:lnTo>
                          <a:lnTo>
                            <a:pt x="66388" y="119578"/>
                          </a:lnTo>
                          <a:lnTo>
                            <a:pt x="67222" y="119157"/>
                          </a:lnTo>
                          <a:lnTo>
                            <a:pt x="68271" y="118529"/>
                          </a:lnTo>
                          <a:lnTo>
                            <a:pt x="68899" y="117695"/>
                          </a:lnTo>
                          <a:lnTo>
                            <a:pt x="69527" y="116646"/>
                          </a:lnTo>
                          <a:lnTo>
                            <a:pt x="69948" y="115597"/>
                          </a:lnTo>
                          <a:lnTo>
                            <a:pt x="70154" y="114548"/>
                          </a:lnTo>
                          <a:lnTo>
                            <a:pt x="71625" y="102201"/>
                          </a:lnTo>
                          <a:lnTo>
                            <a:pt x="71625" y="102201"/>
                          </a:lnTo>
                          <a:lnTo>
                            <a:pt x="74135" y="101358"/>
                          </a:lnTo>
                          <a:lnTo>
                            <a:pt x="76646" y="100524"/>
                          </a:lnTo>
                          <a:lnTo>
                            <a:pt x="79165" y="99269"/>
                          </a:lnTo>
                          <a:lnTo>
                            <a:pt x="81470" y="98220"/>
                          </a:lnTo>
                          <a:lnTo>
                            <a:pt x="91306" y="105967"/>
                          </a:lnTo>
                          <a:lnTo>
                            <a:pt x="91306" y="105967"/>
                          </a:lnTo>
                          <a:lnTo>
                            <a:pt x="92149" y="106388"/>
                          </a:lnTo>
                          <a:lnTo>
                            <a:pt x="93190" y="106801"/>
                          </a:lnTo>
                          <a:lnTo>
                            <a:pt x="94239" y="107222"/>
                          </a:lnTo>
                          <a:lnTo>
                            <a:pt x="95494" y="107222"/>
                          </a:lnTo>
                          <a:lnTo>
                            <a:pt x="96543" y="107016"/>
                          </a:lnTo>
                          <a:lnTo>
                            <a:pt x="97592" y="106595"/>
                          </a:lnTo>
                          <a:lnTo>
                            <a:pt x="98641" y="106173"/>
                          </a:lnTo>
                          <a:lnTo>
                            <a:pt x="99475" y="105339"/>
                          </a:lnTo>
                          <a:lnTo>
                            <a:pt x="105339" y="99475"/>
                          </a:lnTo>
                          <a:lnTo>
                            <a:pt x="105339" y="99475"/>
                          </a:lnTo>
                          <a:lnTo>
                            <a:pt x="105967" y="98641"/>
                          </a:lnTo>
                          <a:lnTo>
                            <a:pt x="106595" y="97592"/>
                          </a:lnTo>
                          <a:lnTo>
                            <a:pt x="106809" y="96543"/>
                          </a:lnTo>
                          <a:lnTo>
                            <a:pt x="107016" y="95494"/>
                          </a:lnTo>
                          <a:lnTo>
                            <a:pt x="107016" y="94445"/>
                          </a:lnTo>
                          <a:lnTo>
                            <a:pt x="106809" y="93404"/>
                          </a:lnTo>
                          <a:lnTo>
                            <a:pt x="106388" y="92355"/>
                          </a:lnTo>
                          <a:lnTo>
                            <a:pt x="105760" y="91306"/>
                          </a:lnTo>
                          <a:lnTo>
                            <a:pt x="98013" y="81461"/>
                          </a:lnTo>
                          <a:lnTo>
                            <a:pt x="98013" y="81461"/>
                          </a:lnTo>
                          <a:lnTo>
                            <a:pt x="99269" y="79157"/>
                          </a:lnTo>
                          <a:lnTo>
                            <a:pt x="100318" y="76646"/>
                          </a:lnTo>
                          <a:lnTo>
                            <a:pt x="101358" y="74342"/>
                          </a:lnTo>
                          <a:lnTo>
                            <a:pt x="101986" y="71831"/>
                          </a:lnTo>
                          <a:lnTo>
                            <a:pt x="114557" y="70369"/>
                          </a:lnTo>
                          <a:lnTo>
                            <a:pt x="114557" y="70369"/>
                          </a:lnTo>
                          <a:lnTo>
                            <a:pt x="115597" y="70154"/>
                          </a:lnTo>
                          <a:lnTo>
                            <a:pt x="116646" y="69742"/>
                          </a:lnTo>
                          <a:lnTo>
                            <a:pt x="117489" y="69105"/>
                          </a:lnTo>
                          <a:lnTo>
                            <a:pt x="118323" y="68271"/>
                          </a:lnTo>
                          <a:lnTo>
                            <a:pt x="118950" y="67437"/>
                          </a:lnTo>
                          <a:lnTo>
                            <a:pt x="119578" y="66388"/>
                          </a:lnTo>
                          <a:lnTo>
                            <a:pt x="119793" y="65339"/>
                          </a:lnTo>
                          <a:lnTo>
                            <a:pt x="120000" y="64084"/>
                          </a:lnTo>
                          <a:lnTo>
                            <a:pt x="120000" y="55915"/>
                          </a:lnTo>
                          <a:lnTo>
                            <a:pt x="120000" y="55915"/>
                          </a:lnTo>
                          <a:lnTo>
                            <a:pt x="119793" y="54866"/>
                          </a:lnTo>
                          <a:lnTo>
                            <a:pt x="119578" y="53611"/>
                          </a:lnTo>
                          <a:lnTo>
                            <a:pt x="118950" y="52777"/>
                          </a:lnTo>
                          <a:lnTo>
                            <a:pt x="118323" y="51728"/>
                          </a:lnTo>
                          <a:lnTo>
                            <a:pt x="117489" y="51100"/>
                          </a:lnTo>
                          <a:lnTo>
                            <a:pt x="116646" y="50472"/>
                          </a:lnTo>
                          <a:lnTo>
                            <a:pt x="115597" y="50051"/>
                          </a:lnTo>
                          <a:lnTo>
                            <a:pt x="114557" y="49630"/>
                          </a:lnTo>
                          <a:lnTo>
                            <a:pt x="114557" y="49630"/>
                          </a:lnTo>
                          <a:close/>
                          <a:moveTo>
                            <a:pt x="73714" y="73929"/>
                          </a:moveTo>
                          <a:lnTo>
                            <a:pt x="73714" y="73929"/>
                          </a:lnTo>
                          <a:lnTo>
                            <a:pt x="72252" y="75184"/>
                          </a:lnTo>
                          <a:lnTo>
                            <a:pt x="70782" y="76440"/>
                          </a:lnTo>
                          <a:lnTo>
                            <a:pt x="69114" y="77274"/>
                          </a:lnTo>
                          <a:lnTo>
                            <a:pt x="67222" y="78116"/>
                          </a:lnTo>
                          <a:lnTo>
                            <a:pt x="65554" y="78744"/>
                          </a:lnTo>
                          <a:lnTo>
                            <a:pt x="63662" y="79157"/>
                          </a:lnTo>
                          <a:lnTo>
                            <a:pt x="61779" y="79372"/>
                          </a:lnTo>
                          <a:lnTo>
                            <a:pt x="59896" y="79578"/>
                          </a:lnTo>
                          <a:lnTo>
                            <a:pt x="58013" y="79372"/>
                          </a:lnTo>
                          <a:lnTo>
                            <a:pt x="56130" y="79157"/>
                          </a:lnTo>
                          <a:lnTo>
                            <a:pt x="54453" y="78744"/>
                          </a:lnTo>
                          <a:lnTo>
                            <a:pt x="52570" y="78116"/>
                          </a:lnTo>
                          <a:lnTo>
                            <a:pt x="50894" y="77274"/>
                          </a:lnTo>
                          <a:lnTo>
                            <a:pt x="49217" y="76440"/>
                          </a:lnTo>
                          <a:lnTo>
                            <a:pt x="47540" y="75184"/>
                          </a:lnTo>
                          <a:lnTo>
                            <a:pt x="46079" y="73929"/>
                          </a:lnTo>
                          <a:lnTo>
                            <a:pt x="46079" y="73929"/>
                          </a:lnTo>
                          <a:lnTo>
                            <a:pt x="44815" y="72459"/>
                          </a:lnTo>
                          <a:lnTo>
                            <a:pt x="43559" y="70782"/>
                          </a:lnTo>
                          <a:lnTo>
                            <a:pt x="42725" y="69105"/>
                          </a:lnTo>
                          <a:lnTo>
                            <a:pt x="41883" y="67437"/>
                          </a:lnTo>
                          <a:lnTo>
                            <a:pt x="41255" y="65546"/>
                          </a:lnTo>
                          <a:lnTo>
                            <a:pt x="40842" y="63662"/>
                          </a:lnTo>
                          <a:lnTo>
                            <a:pt x="40421" y="61986"/>
                          </a:lnTo>
                          <a:lnTo>
                            <a:pt x="40421" y="60103"/>
                          </a:lnTo>
                          <a:lnTo>
                            <a:pt x="40421" y="58220"/>
                          </a:lnTo>
                          <a:lnTo>
                            <a:pt x="40842" y="56337"/>
                          </a:lnTo>
                          <a:lnTo>
                            <a:pt x="41255" y="54453"/>
                          </a:lnTo>
                          <a:lnTo>
                            <a:pt x="41883" y="52777"/>
                          </a:lnTo>
                          <a:lnTo>
                            <a:pt x="42725" y="50894"/>
                          </a:lnTo>
                          <a:lnTo>
                            <a:pt x="43559" y="49217"/>
                          </a:lnTo>
                          <a:lnTo>
                            <a:pt x="44815" y="47747"/>
                          </a:lnTo>
                          <a:lnTo>
                            <a:pt x="46079" y="46285"/>
                          </a:lnTo>
                          <a:lnTo>
                            <a:pt x="46079" y="46285"/>
                          </a:lnTo>
                          <a:lnTo>
                            <a:pt x="47540" y="44815"/>
                          </a:lnTo>
                          <a:lnTo>
                            <a:pt x="49217" y="43774"/>
                          </a:lnTo>
                          <a:lnTo>
                            <a:pt x="50894" y="42725"/>
                          </a:lnTo>
                          <a:lnTo>
                            <a:pt x="52570" y="41883"/>
                          </a:lnTo>
                          <a:lnTo>
                            <a:pt x="54453" y="41255"/>
                          </a:lnTo>
                          <a:lnTo>
                            <a:pt x="56130" y="40842"/>
                          </a:lnTo>
                          <a:lnTo>
                            <a:pt x="58013" y="40627"/>
                          </a:lnTo>
                          <a:lnTo>
                            <a:pt x="59896" y="40421"/>
                          </a:lnTo>
                          <a:lnTo>
                            <a:pt x="61779" y="40627"/>
                          </a:lnTo>
                          <a:lnTo>
                            <a:pt x="63662" y="40842"/>
                          </a:lnTo>
                          <a:lnTo>
                            <a:pt x="65554" y="41255"/>
                          </a:lnTo>
                          <a:lnTo>
                            <a:pt x="67222" y="41883"/>
                          </a:lnTo>
                          <a:lnTo>
                            <a:pt x="69114" y="42725"/>
                          </a:lnTo>
                          <a:lnTo>
                            <a:pt x="70782" y="43774"/>
                          </a:lnTo>
                          <a:lnTo>
                            <a:pt x="72252" y="44815"/>
                          </a:lnTo>
                          <a:lnTo>
                            <a:pt x="73714" y="46285"/>
                          </a:lnTo>
                          <a:lnTo>
                            <a:pt x="73714" y="46285"/>
                          </a:lnTo>
                          <a:lnTo>
                            <a:pt x="75184" y="47747"/>
                          </a:lnTo>
                          <a:lnTo>
                            <a:pt x="76233" y="49217"/>
                          </a:lnTo>
                          <a:lnTo>
                            <a:pt x="77274" y="50894"/>
                          </a:lnTo>
                          <a:lnTo>
                            <a:pt x="78116" y="52777"/>
                          </a:lnTo>
                          <a:lnTo>
                            <a:pt x="78744" y="54453"/>
                          </a:lnTo>
                          <a:lnTo>
                            <a:pt x="79165" y="56337"/>
                          </a:lnTo>
                          <a:lnTo>
                            <a:pt x="79372" y="58220"/>
                          </a:lnTo>
                          <a:lnTo>
                            <a:pt x="79372" y="60103"/>
                          </a:lnTo>
                          <a:lnTo>
                            <a:pt x="79372" y="61986"/>
                          </a:lnTo>
                          <a:lnTo>
                            <a:pt x="79165" y="63662"/>
                          </a:lnTo>
                          <a:lnTo>
                            <a:pt x="78744" y="65546"/>
                          </a:lnTo>
                          <a:lnTo>
                            <a:pt x="78116" y="67437"/>
                          </a:lnTo>
                          <a:lnTo>
                            <a:pt x="77274" y="69105"/>
                          </a:lnTo>
                          <a:lnTo>
                            <a:pt x="76233" y="70782"/>
                          </a:lnTo>
                          <a:lnTo>
                            <a:pt x="75184" y="72459"/>
                          </a:lnTo>
                          <a:lnTo>
                            <a:pt x="73714" y="73929"/>
                          </a:lnTo>
                          <a:lnTo>
                            <a:pt x="73714" y="7392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5" name="Shape 965"/>
                    <p:cNvSpPr/>
                    <p:nvPr/>
                  </p:nvSpPr>
                  <p:spPr>
                    <a:xfrm>
                      <a:off x="5566575" y="3193575"/>
                      <a:ext cx="198524" cy="198524"/>
                    </a:xfrm>
                    <a:custGeom>
                      <a:pathLst>
                        <a:path extrusionOk="0" fill="none" h="120000" w="120000">
                          <a:moveTo>
                            <a:pt x="109678" y="32398"/>
                          </a:moveTo>
                          <a:lnTo>
                            <a:pt x="92754" y="36086"/>
                          </a:lnTo>
                          <a:lnTo>
                            <a:pt x="92754" y="36086"/>
                          </a:lnTo>
                          <a:lnTo>
                            <a:pt x="90910" y="33502"/>
                          </a:lnTo>
                          <a:lnTo>
                            <a:pt x="88704" y="31295"/>
                          </a:lnTo>
                          <a:lnTo>
                            <a:pt x="94597" y="14733"/>
                          </a:lnTo>
                          <a:lnTo>
                            <a:pt x="94597" y="14733"/>
                          </a:lnTo>
                          <a:lnTo>
                            <a:pt x="94960" y="13630"/>
                          </a:lnTo>
                          <a:lnTo>
                            <a:pt x="94960" y="12527"/>
                          </a:lnTo>
                          <a:lnTo>
                            <a:pt x="94597" y="10321"/>
                          </a:lnTo>
                          <a:lnTo>
                            <a:pt x="93116" y="8477"/>
                          </a:lnTo>
                          <a:lnTo>
                            <a:pt x="92391" y="7374"/>
                          </a:lnTo>
                          <a:lnTo>
                            <a:pt x="91650" y="7011"/>
                          </a:lnTo>
                          <a:lnTo>
                            <a:pt x="83913" y="2961"/>
                          </a:lnTo>
                          <a:lnTo>
                            <a:pt x="83913" y="2961"/>
                          </a:lnTo>
                          <a:lnTo>
                            <a:pt x="82810" y="2584"/>
                          </a:lnTo>
                          <a:lnTo>
                            <a:pt x="81707" y="2584"/>
                          </a:lnTo>
                          <a:lnTo>
                            <a:pt x="79501" y="2584"/>
                          </a:lnTo>
                          <a:lnTo>
                            <a:pt x="77295" y="3687"/>
                          </a:lnTo>
                          <a:lnTo>
                            <a:pt x="76554" y="4427"/>
                          </a:lnTo>
                          <a:lnTo>
                            <a:pt x="75829" y="5168"/>
                          </a:lnTo>
                          <a:lnTo>
                            <a:pt x="66248" y="19886"/>
                          </a:lnTo>
                          <a:lnTo>
                            <a:pt x="66248" y="19886"/>
                          </a:lnTo>
                          <a:lnTo>
                            <a:pt x="62939" y="19523"/>
                          </a:lnTo>
                          <a:lnTo>
                            <a:pt x="59992" y="19523"/>
                          </a:lnTo>
                          <a:lnTo>
                            <a:pt x="52633" y="3687"/>
                          </a:lnTo>
                          <a:lnTo>
                            <a:pt x="52633" y="3687"/>
                          </a:lnTo>
                          <a:lnTo>
                            <a:pt x="51907" y="2584"/>
                          </a:lnTo>
                          <a:lnTo>
                            <a:pt x="51167" y="1858"/>
                          </a:lnTo>
                          <a:lnTo>
                            <a:pt x="49323" y="755"/>
                          </a:lnTo>
                          <a:lnTo>
                            <a:pt x="47117" y="15"/>
                          </a:lnTo>
                          <a:lnTo>
                            <a:pt x="46014" y="15"/>
                          </a:lnTo>
                          <a:lnTo>
                            <a:pt x="44911" y="377"/>
                          </a:lnTo>
                          <a:lnTo>
                            <a:pt x="36811" y="2961"/>
                          </a:lnTo>
                          <a:lnTo>
                            <a:pt x="36811" y="2961"/>
                          </a:lnTo>
                          <a:lnTo>
                            <a:pt x="35708" y="3324"/>
                          </a:lnTo>
                          <a:lnTo>
                            <a:pt x="34605" y="4064"/>
                          </a:lnTo>
                          <a:lnTo>
                            <a:pt x="33124" y="5908"/>
                          </a:lnTo>
                          <a:lnTo>
                            <a:pt x="32398" y="8114"/>
                          </a:lnTo>
                          <a:lnTo>
                            <a:pt x="32398" y="9217"/>
                          </a:lnTo>
                          <a:lnTo>
                            <a:pt x="32398" y="10321"/>
                          </a:lnTo>
                          <a:lnTo>
                            <a:pt x="36071" y="27623"/>
                          </a:lnTo>
                          <a:lnTo>
                            <a:pt x="36071" y="27623"/>
                          </a:lnTo>
                          <a:lnTo>
                            <a:pt x="33502" y="29452"/>
                          </a:lnTo>
                          <a:lnTo>
                            <a:pt x="31295" y="31658"/>
                          </a:lnTo>
                          <a:lnTo>
                            <a:pt x="15096" y="25402"/>
                          </a:lnTo>
                          <a:lnTo>
                            <a:pt x="15096" y="25402"/>
                          </a:lnTo>
                          <a:lnTo>
                            <a:pt x="13993" y="25402"/>
                          </a:lnTo>
                          <a:lnTo>
                            <a:pt x="12527" y="25039"/>
                          </a:lnTo>
                          <a:lnTo>
                            <a:pt x="10306" y="25780"/>
                          </a:lnTo>
                          <a:lnTo>
                            <a:pt x="8477" y="26883"/>
                          </a:lnTo>
                          <a:lnTo>
                            <a:pt x="7737" y="27623"/>
                          </a:lnTo>
                          <a:lnTo>
                            <a:pt x="6996" y="28726"/>
                          </a:lnTo>
                          <a:lnTo>
                            <a:pt x="3324" y="36086"/>
                          </a:lnTo>
                          <a:lnTo>
                            <a:pt x="3324" y="36086"/>
                          </a:lnTo>
                          <a:lnTo>
                            <a:pt x="2946" y="37189"/>
                          </a:lnTo>
                          <a:lnTo>
                            <a:pt x="2584" y="38292"/>
                          </a:lnTo>
                          <a:lnTo>
                            <a:pt x="2946" y="40861"/>
                          </a:lnTo>
                          <a:lnTo>
                            <a:pt x="3687" y="42704"/>
                          </a:lnTo>
                          <a:lnTo>
                            <a:pt x="4427" y="43808"/>
                          </a:lnTo>
                          <a:lnTo>
                            <a:pt x="5530" y="44548"/>
                          </a:lnTo>
                          <a:lnTo>
                            <a:pt x="20249" y="54114"/>
                          </a:lnTo>
                          <a:lnTo>
                            <a:pt x="20249" y="54114"/>
                          </a:lnTo>
                          <a:lnTo>
                            <a:pt x="19886" y="57060"/>
                          </a:lnTo>
                          <a:lnTo>
                            <a:pt x="19508" y="60370"/>
                          </a:lnTo>
                          <a:lnTo>
                            <a:pt x="3687" y="67729"/>
                          </a:lnTo>
                          <a:lnTo>
                            <a:pt x="3687" y="67729"/>
                          </a:lnTo>
                          <a:lnTo>
                            <a:pt x="2946" y="68107"/>
                          </a:lnTo>
                          <a:lnTo>
                            <a:pt x="1843" y="68832"/>
                          </a:lnTo>
                          <a:lnTo>
                            <a:pt x="740" y="71038"/>
                          </a:lnTo>
                          <a:lnTo>
                            <a:pt x="0" y="73260"/>
                          </a:lnTo>
                          <a:lnTo>
                            <a:pt x="377" y="74363"/>
                          </a:lnTo>
                          <a:lnTo>
                            <a:pt x="377" y="75466"/>
                          </a:lnTo>
                          <a:lnTo>
                            <a:pt x="3324" y="83566"/>
                          </a:lnTo>
                          <a:lnTo>
                            <a:pt x="3324" y="83566"/>
                          </a:lnTo>
                          <a:lnTo>
                            <a:pt x="3687" y="84291"/>
                          </a:lnTo>
                          <a:lnTo>
                            <a:pt x="4427" y="85394"/>
                          </a:lnTo>
                          <a:lnTo>
                            <a:pt x="5893" y="86875"/>
                          </a:lnTo>
                          <a:lnTo>
                            <a:pt x="8099" y="87601"/>
                          </a:lnTo>
                          <a:lnTo>
                            <a:pt x="9202" y="87601"/>
                          </a:lnTo>
                          <a:lnTo>
                            <a:pt x="10306" y="87601"/>
                          </a:lnTo>
                          <a:lnTo>
                            <a:pt x="27608" y="83928"/>
                          </a:lnTo>
                          <a:lnTo>
                            <a:pt x="27608" y="83928"/>
                          </a:lnTo>
                          <a:lnTo>
                            <a:pt x="29452" y="86497"/>
                          </a:lnTo>
                          <a:lnTo>
                            <a:pt x="31658" y="88704"/>
                          </a:lnTo>
                          <a:lnTo>
                            <a:pt x="25765" y="105266"/>
                          </a:lnTo>
                          <a:lnTo>
                            <a:pt x="25765" y="105266"/>
                          </a:lnTo>
                          <a:lnTo>
                            <a:pt x="25402" y="106384"/>
                          </a:lnTo>
                          <a:lnTo>
                            <a:pt x="25402" y="107487"/>
                          </a:lnTo>
                          <a:lnTo>
                            <a:pt x="25765" y="109693"/>
                          </a:lnTo>
                          <a:lnTo>
                            <a:pt x="26868" y="111522"/>
                          </a:lnTo>
                          <a:lnTo>
                            <a:pt x="27971" y="112262"/>
                          </a:lnTo>
                          <a:lnTo>
                            <a:pt x="28711" y="113003"/>
                          </a:lnTo>
                          <a:lnTo>
                            <a:pt x="36448" y="116675"/>
                          </a:lnTo>
                          <a:lnTo>
                            <a:pt x="36448" y="116675"/>
                          </a:lnTo>
                          <a:lnTo>
                            <a:pt x="37551" y="117415"/>
                          </a:lnTo>
                          <a:lnTo>
                            <a:pt x="38655" y="117415"/>
                          </a:lnTo>
                          <a:lnTo>
                            <a:pt x="40861" y="117415"/>
                          </a:lnTo>
                          <a:lnTo>
                            <a:pt x="43067" y="116312"/>
                          </a:lnTo>
                          <a:lnTo>
                            <a:pt x="43808" y="115572"/>
                          </a:lnTo>
                          <a:lnTo>
                            <a:pt x="44533" y="114846"/>
                          </a:lnTo>
                          <a:lnTo>
                            <a:pt x="54114" y="100113"/>
                          </a:lnTo>
                          <a:lnTo>
                            <a:pt x="54114" y="100113"/>
                          </a:lnTo>
                          <a:lnTo>
                            <a:pt x="57423" y="100491"/>
                          </a:lnTo>
                          <a:lnTo>
                            <a:pt x="60370" y="100491"/>
                          </a:lnTo>
                          <a:lnTo>
                            <a:pt x="67729" y="116312"/>
                          </a:lnTo>
                          <a:lnTo>
                            <a:pt x="67729" y="116312"/>
                          </a:lnTo>
                          <a:lnTo>
                            <a:pt x="68469" y="117415"/>
                          </a:lnTo>
                          <a:lnTo>
                            <a:pt x="69195" y="118156"/>
                          </a:lnTo>
                          <a:lnTo>
                            <a:pt x="71038" y="119259"/>
                          </a:lnTo>
                          <a:lnTo>
                            <a:pt x="73245" y="120000"/>
                          </a:lnTo>
                          <a:lnTo>
                            <a:pt x="74348" y="120000"/>
                          </a:lnTo>
                          <a:lnTo>
                            <a:pt x="75451" y="119622"/>
                          </a:lnTo>
                          <a:lnTo>
                            <a:pt x="83551" y="117053"/>
                          </a:lnTo>
                          <a:lnTo>
                            <a:pt x="83551" y="117053"/>
                          </a:lnTo>
                          <a:lnTo>
                            <a:pt x="84654" y="116675"/>
                          </a:lnTo>
                          <a:lnTo>
                            <a:pt x="85394" y="115950"/>
                          </a:lnTo>
                          <a:lnTo>
                            <a:pt x="86860" y="114106"/>
                          </a:lnTo>
                          <a:lnTo>
                            <a:pt x="87963" y="111900"/>
                          </a:lnTo>
                          <a:lnTo>
                            <a:pt x="87963" y="110797"/>
                          </a:lnTo>
                          <a:lnTo>
                            <a:pt x="87963" y="109693"/>
                          </a:lnTo>
                          <a:lnTo>
                            <a:pt x="84291" y="92391"/>
                          </a:lnTo>
                          <a:lnTo>
                            <a:pt x="84291" y="92391"/>
                          </a:lnTo>
                          <a:lnTo>
                            <a:pt x="86497" y="90547"/>
                          </a:lnTo>
                          <a:lnTo>
                            <a:pt x="89066" y="88341"/>
                          </a:lnTo>
                          <a:lnTo>
                            <a:pt x="105266" y="94597"/>
                          </a:lnTo>
                          <a:lnTo>
                            <a:pt x="105266" y="94597"/>
                          </a:lnTo>
                          <a:lnTo>
                            <a:pt x="106369" y="94597"/>
                          </a:lnTo>
                          <a:lnTo>
                            <a:pt x="107472" y="94975"/>
                          </a:lnTo>
                          <a:lnTo>
                            <a:pt x="109678" y="94234"/>
                          </a:lnTo>
                          <a:lnTo>
                            <a:pt x="111885" y="93131"/>
                          </a:lnTo>
                          <a:lnTo>
                            <a:pt x="112625" y="92391"/>
                          </a:lnTo>
                          <a:lnTo>
                            <a:pt x="113366" y="91288"/>
                          </a:lnTo>
                          <a:lnTo>
                            <a:pt x="117038" y="83566"/>
                          </a:lnTo>
                          <a:lnTo>
                            <a:pt x="117038" y="83566"/>
                          </a:lnTo>
                          <a:lnTo>
                            <a:pt x="117415" y="82825"/>
                          </a:lnTo>
                          <a:lnTo>
                            <a:pt x="117778" y="81344"/>
                          </a:lnTo>
                          <a:lnTo>
                            <a:pt x="117415" y="79138"/>
                          </a:lnTo>
                          <a:lnTo>
                            <a:pt x="116312" y="77295"/>
                          </a:lnTo>
                          <a:lnTo>
                            <a:pt x="115572" y="76191"/>
                          </a:lnTo>
                          <a:lnTo>
                            <a:pt x="114831" y="75466"/>
                          </a:lnTo>
                          <a:lnTo>
                            <a:pt x="100113" y="65885"/>
                          </a:lnTo>
                          <a:lnTo>
                            <a:pt x="100113" y="65885"/>
                          </a:lnTo>
                          <a:lnTo>
                            <a:pt x="100476" y="62954"/>
                          </a:lnTo>
                          <a:lnTo>
                            <a:pt x="100476" y="59629"/>
                          </a:lnTo>
                          <a:lnTo>
                            <a:pt x="116312" y="52270"/>
                          </a:lnTo>
                          <a:lnTo>
                            <a:pt x="116312" y="52270"/>
                          </a:lnTo>
                          <a:lnTo>
                            <a:pt x="117415" y="51907"/>
                          </a:lnTo>
                          <a:lnTo>
                            <a:pt x="118519" y="51167"/>
                          </a:lnTo>
                          <a:lnTo>
                            <a:pt x="119622" y="48961"/>
                          </a:lnTo>
                          <a:lnTo>
                            <a:pt x="119984" y="46754"/>
                          </a:lnTo>
                          <a:lnTo>
                            <a:pt x="119984" y="45651"/>
                          </a:lnTo>
                          <a:lnTo>
                            <a:pt x="119984" y="44548"/>
                          </a:lnTo>
                          <a:lnTo>
                            <a:pt x="117038" y="36448"/>
                          </a:lnTo>
                          <a:lnTo>
                            <a:pt x="117038" y="36448"/>
                          </a:lnTo>
                          <a:lnTo>
                            <a:pt x="116675" y="35345"/>
                          </a:lnTo>
                          <a:lnTo>
                            <a:pt x="115935" y="34605"/>
                          </a:lnTo>
                          <a:lnTo>
                            <a:pt x="114106" y="33139"/>
                          </a:lnTo>
                          <a:lnTo>
                            <a:pt x="112262" y="32398"/>
                          </a:lnTo>
                          <a:lnTo>
                            <a:pt x="111159" y="32398"/>
                          </a:lnTo>
                          <a:lnTo>
                            <a:pt x="109678" y="32398"/>
                          </a:lnTo>
                          <a:lnTo>
                            <a:pt x="109678" y="32398"/>
                          </a:lnTo>
                          <a:close/>
                          <a:moveTo>
                            <a:pt x="82810" y="71416"/>
                          </a:moveTo>
                          <a:lnTo>
                            <a:pt x="82810" y="71416"/>
                          </a:lnTo>
                          <a:lnTo>
                            <a:pt x="81344" y="73622"/>
                          </a:lnTo>
                          <a:lnTo>
                            <a:pt x="79879" y="75466"/>
                          </a:lnTo>
                          <a:lnTo>
                            <a:pt x="78398" y="77672"/>
                          </a:lnTo>
                          <a:lnTo>
                            <a:pt x="76554" y="79138"/>
                          </a:lnTo>
                          <a:lnTo>
                            <a:pt x="74726" y="80619"/>
                          </a:lnTo>
                          <a:lnTo>
                            <a:pt x="72504" y="82085"/>
                          </a:lnTo>
                          <a:lnTo>
                            <a:pt x="70298" y="83188"/>
                          </a:lnTo>
                          <a:lnTo>
                            <a:pt x="68092" y="83928"/>
                          </a:lnTo>
                          <a:lnTo>
                            <a:pt x="65885" y="84669"/>
                          </a:lnTo>
                          <a:lnTo>
                            <a:pt x="63316" y="85032"/>
                          </a:lnTo>
                          <a:lnTo>
                            <a:pt x="61095" y="85394"/>
                          </a:lnTo>
                          <a:lnTo>
                            <a:pt x="58526" y="85032"/>
                          </a:lnTo>
                          <a:lnTo>
                            <a:pt x="55942" y="85032"/>
                          </a:lnTo>
                          <a:lnTo>
                            <a:pt x="53736" y="84291"/>
                          </a:lnTo>
                          <a:lnTo>
                            <a:pt x="51167" y="83566"/>
                          </a:lnTo>
                          <a:lnTo>
                            <a:pt x="48961" y="82448"/>
                          </a:lnTo>
                          <a:lnTo>
                            <a:pt x="48961" y="82448"/>
                          </a:lnTo>
                          <a:lnTo>
                            <a:pt x="46754" y="81344"/>
                          </a:lnTo>
                          <a:lnTo>
                            <a:pt x="44533" y="79879"/>
                          </a:lnTo>
                          <a:lnTo>
                            <a:pt x="42704" y="78035"/>
                          </a:lnTo>
                          <a:lnTo>
                            <a:pt x="40861" y="76569"/>
                          </a:lnTo>
                          <a:lnTo>
                            <a:pt x="39380" y="74363"/>
                          </a:lnTo>
                          <a:lnTo>
                            <a:pt x="38277" y="72519"/>
                          </a:lnTo>
                          <a:lnTo>
                            <a:pt x="37174" y="70313"/>
                          </a:lnTo>
                          <a:lnTo>
                            <a:pt x="36071" y="68107"/>
                          </a:lnTo>
                          <a:lnTo>
                            <a:pt x="35708" y="65523"/>
                          </a:lnTo>
                          <a:lnTo>
                            <a:pt x="34967" y="63316"/>
                          </a:lnTo>
                          <a:lnTo>
                            <a:pt x="34967" y="60748"/>
                          </a:lnTo>
                          <a:lnTo>
                            <a:pt x="34967" y="58526"/>
                          </a:lnTo>
                          <a:lnTo>
                            <a:pt x="35345" y="55957"/>
                          </a:lnTo>
                          <a:lnTo>
                            <a:pt x="35708" y="53373"/>
                          </a:lnTo>
                          <a:lnTo>
                            <a:pt x="36448" y="51167"/>
                          </a:lnTo>
                          <a:lnTo>
                            <a:pt x="37551" y="48598"/>
                          </a:lnTo>
                          <a:lnTo>
                            <a:pt x="37551" y="48598"/>
                          </a:lnTo>
                          <a:lnTo>
                            <a:pt x="39017" y="46392"/>
                          </a:lnTo>
                          <a:lnTo>
                            <a:pt x="40498" y="44548"/>
                          </a:lnTo>
                          <a:lnTo>
                            <a:pt x="41964" y="42342"/>
                          </a:lnTo>
                          <a:lnTo>
                            <a:pt x="43808" y="40861"/>
                          </a:lnTo>
                          <a:lnTo>
                            <a:pt x="45636" y="39395"/>
                          </a:lnTo>
                          <a:lnTo>
                            <a:pt x="47857" y="37914"/>
                          </a:lnTo>
                          <a:lnTo>
                            <a:pt x="50064" y="36811"/>
                          </a:lnTo>
                          <a:lnTo>
                            <a:pt x="52270" y="36086"/>
                          </a:lnTo>
                          <a:lnTo>
                            <a:pt x="54476" y="35345"/>
                          </a:lnTo>
                          <a:lnTo>
                            <a:pt x="57045" y="34982"/>
                          </a:lnTo>
                          <a:lnTo>
                            <a:pt x="59267" y="34605"/>
                          </a:lnTo>
                          <a:lnTo>
                            <a:pt x="61836" y="34982"/>
                          </a:lnTo>
                          <a:lnTo>
                            <a:pt x="64420" y="34982"/>
                          </a:lnTo>
                          <a:lnTo>
                            <a:pt x="66626" y="35708"/>
                          </a:lnTo>
                          <a:lnTo>
                            <a:pt x="69195" y="36448"/>
                          </a:lnTo>
                          <a:lnTo>
                            <a:pt x="71401" y="37551"/>
                          </a:lnTo>
                          <a:lnTo>
                            <a:pt x="71401" y="37551"/>
                          </a:lnTo>
                          <a:lnTo>
                            <a:pt x="73607" y="38655"/>
                          </a:lnTo>
                          <a:lnTo>
                            <a:pt x="75829" y="40136"/>
                          </a:lnTo>
                          <a:lnTo>
                            <a:pt x="77657" y="41964"/>
                          </a:lnTo>
                          <a:lnTo>
                            <a:pt x="79501" y="43445"/>
                          </a:lnTo>
                          <a:lnTo>
                            <a:pt x="80982" y="45651"/>
                          </a:lnTo>
                          <a:lnTo>
                            <a:pt x="82085" y="47495"/>
                          </a:lnTo>
                          <a:lnTo>
                            <a:pt x="83188" y="49701"/>
                          </a:lnTo>
                          <a:lnTo>
                            <a:pt x="84291" y="51907"/>
                          </a:lnTo>
                          <a:lnTo>
                            <a:pt x="84654" y="54476"/>
                          </a:lnTo>
                          <a:lnTo>
                            <a:pt x="85017" y="56698"/>
                          </a:lnTo>
                          <a:lnTo>
                            <a:pt x="85394" y="59267"/>
                          </a:lnTo>
                          <a:lnTo>
                            <a:pt x="85394" y="61473"/>
                          </a:lnTo>
                          <a:lnTo>
                            <a:pt x="85017" y="64057"/>
                          </a:lnTo>
                          <a:lnTo>
                            <a:pt x="84654" y="66626"/>
                          </a:lnTo>
                          <a:lnTo>
                            <a:pt x="83913" y="68832"/>
                          </a:lnTo>
                          <a:lnTo>
                            <a:pt x="82810" y="71416"/>
                          </a:lnTo>
                          <a:lnTo>
                            <a:pt x="82810" y="7141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66" name="Shape 966"/>
                  <p:cNvGrpSpPr/>
                  <p:nvPr/>
                </p:nvGrpSpPr>
                <p:grpSpPr>
                  <a:xfrm>
                    <a:off x="3737548" y="1053700"/>
                    <a:ext cx="333698" cy="329075"/>
                    <a:chOff x="3292425" y="3664250"/>
                    <a:chExt cx="397024" cy="391525"/>
                  </a:xfrm>
                </p:grpSpPr>
                <p:sp>
                  <p:nvSpPr>
                    <p:cNvPr id="967" name="Shape 967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80" y="7"/>
                          </a:lnTo>
                          <a:lnTo>
                            <a:pt x="53961" y="399"/>
                          </a:lnTo>
                          <a:lnTo>
                            <a:pt x="50842" y="783"/>
                          </a:lnTo>
                          <a:lnTo>
                            <a:pt x="47923" y="1175"/>
                          </a:lnTo>
                          <a:lnTo>
                            <a:pt x="45003" y="1951"/>
                          </a:lnTo>
                          <a:lnTo>
                            <a:pt x="42076" y="2735"/>
                          </a:lnTo>
                          <a:lnTo>
                            <a:pt x="39357" y="3711"/>
                          </a:lnTo>
                          <a:lnTo>
                            <a:pt x="36630" y="4678"/>
                          </a:lnTo>
                          <a:lnTo>
                            <a:pt x="33902" y="5854"/>
                          </a:lnTo>
                          <a:lnTo>
                            <a:pt x="31367" y="7214"/>
                          </a:lnTo>
                          <a:lnTo>
                            <a:pt x="28832" y="8773"/>
                          </a:lnTo>
                          <a:lnTo>
                            <a:pt x="26496" y="10333"/>
                          </a:lnTo>
                          <a:lnTo>
                            <a:pt x="24161" y="11892"/>
                          </a:lnTo>
                          <a:lnTo>
                            <a:pt x="21826" y="13644"/>
                          </a:lnTo>
                          <a:lnTo>
                            <a:pt x="19682" y="15587"/>
                          </a:lnTo>
                          <a:lnTo>
                            <a:pt x="17539" y="17539"/>
                          </a:lnTo>
                          <a:lnTo>
                            <a:pt x="15587" y="19682"/>
                          </a:lnTo>
                          <a:lnTo>
                            <a:pt x="13644" y="21826"/>
                          </a:lnTo>
                          <a:lnTo>
                            <a:pt x="11884" y="24161"/>
                          </a:lnTo>
                          <a:lnTo>
                            <a:pt x="10333" y="26496"/>
                          </a:lnTo>
                          <a:lnTo>
                            <a:pt x="8773" y="28832"/>
                          </a:lnTo>
                          <a:lnTo>
                            <a:pt x="7214" y="31367"/>
                          </a:lnTo>
                          <a:lnTo>
                            <a:pt x="5846" y="33902"/>
                          </a:lnTo>
                          <a:lnTo>
                            <a:pt x="4678" y="36630"/>
                          </a:lnTo>
                          <a:lnTo>
                            <a:pt x="3711" y="39357"/>
                          </a:lnTo>
                          <a:lnTo>
                            <a:pt x="2735" y="42084"/>
                          </a:lnTo>
                          <a:lnTo>
                            <a:pt x="1951" y="45003"/>
                          </a:lnTo>
                          <a:lnTo>
                            <a:pt x="1175" y="47923"/>
                          </a:lnTo>
                          <a:lnTo>
                            <a:pt x="783" y="50850"/>
                          </a:lnTo>
                          <a:lnTo>
                            <a:pt x="399" y="53961"/>
                          </a:lnTo>
                          <a:lnTo>
                            <a:pt x="7" y="56888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7" y="63119"/>
                          </a:lnTo>
                          <a:lnTo>
                            <a:pt x="399" y="66038"/>
                          </a:lnTo>
                          <a:lnTo>
                            <a:pt x="783" y="69157"/>
                          </a:lnTo>
                          <a:lnTo>
                            <a:pt x="1175" y="72076"/>
                          </a:lnTo>
                          <a:lnTo>
                            <a:pt x="1951" y="75003"/>
                          </a:lnTo>
                          <a:lnTo>
                            <a:pt x="2735" y="77923"/>
                          </a:lnTo>
                          <a:lnTo>
                            <a:pt x="3711" y="80650"/>
                          </a:lnTo>
                          <a:lnTo>
                            <a:pt x="4678" y="83377"/>
                          </a:lnTo>
                          <a:lnTo>
                            <a:pt x="5846" y="86105"/>
                          </a:lnTo>
                          <a:lnTo>
                            <a:pt x="7214" y="88632"/>
                          </a:lnTo>
                          <a:lnTo>
                            <a:pt x="8773" y="91167"/>
                          </a:lnTo>
                          <a:lnTo>
                            <a:pt x="10333" y="93503"/>
                          </a:lnTo>
                          <a:lnTo>
                            <a:pt x="11884" y="95846"/>
                          </a:lnTo>
                          <a:lnTo>
                            <a:pt x="13644" y="98181"/>
                          </a:lnTo>
                          <a:lnTo>
                            <a:pt x="15587" y="100325"/>
                          </a:lnTo>
                          <a:lnTo>
                            <a:pt x="17539" y="102468"/>
                          </a:lnTo>
                          <a:lnTo>
                            <a:pt x="19682" y="104412"/>
                          </a:lnTo>
                          <a:lnTo>
                            <a:pt x="21826" y="106363"/>
                          </a:lnTo>
                          <a:lnTo>
                            <a:pt x="24161" y="108115"/>
                          </a:lnTo>
                          <a:lnTo>
                            <a:pt x="26496" y="109674"/>
                          </a:lnTo>
                          <a:lnTo>
                            <a:pt x="28832" y="111234"/>
                          </a:lnTo>
                          <a:lnTo>
                            <a:pt x="31367" y="112785"/>
                          </a:lnTo>
                          <a:lnTo>
                            <a:pt x="33902" y="114153"/>
                          </a:lnTo>
                          <a:lnTo>
                            <a:pt x="36630" y="115321"/>
                          </a:lnTo>
                          <a:lnTo>
                            <a:pt x="39357" y="116296"/>
                          </a:lnTo>
                          <a:lnTo>
                            <a:pt x="42076" y="117272"/>
                          </a:lnTo>
                          <a:lnTo>
                            <a:pt x="45003" y="118048"/>
                          </a:lnTo>
                          <a:lnTo>
                            <a:pt x="47923" y="118824"/>
                          </a:lnTo>
                          <a:lnTo>
                            <a:pt x="50842" y="119216"/>
                          </a:lnTo>
                          <a:lnTo>
                            <a:pt x="53961" y="119608"/>
                          </a:lnTo>
                          <a:lnTo>
                            <a:pt x="56880" y="120000"/>
                          </a:lnTo>
                          <a:lnTo>
                            <a:pt x="60000" y="120000"/>
                          </a:lnTo>
                          <a:lnTo>
                            <a:pt x="60000" y="120000"/>
                          </a:lnTo>
                          <a:lnTo>
                            <a:pt x="63119" y="120000"/>
                          </a:lnTo>
                          <a:lnTo>
                            <a:pt x="66038" y="119608"/>
                          </a:lnTo>
                          <a:lnTo>
                            <a:pt x="69157" y="119216"/>
                          </a:lnTo>
                          <a:lnTo>
                            <a:pt x="72076" y="118824"/>
                          </a:lnTo>
                          <a:lnTo>
                            <a:pt x="74996" y="118048"/>
                          </a:lnTo>
                          <a:lnTo>
                            <a:pt x="77923" y="117272"/>
                          </a:lnTo>
                          <a:lnTo>
                            <a:pt x="80650" y="116296"/>
                          </a:lnTo>
                          <a:lnTo>
                            <a:pt x="83377" y="115321"/>
                          </a:lnTo>
                          <a:lnTo>
                            <a:pt x="86105" y="114153"/>
                          </a:lnTo>
                          <a:lnTo>
                            <a:pt x="88632" y="112785"/>
                          </a:lnTo>
                          <a:lnTo>
                            <a:pt x="91167" y="111234"/>
                          </a:lnTo>
                          <a:lnTo>
                            <a:pt x="93503" y="109674"/>
                          </a:lnTo>
                          <a:lnTo>
                            <a:pt x="95838" y="108115"/>
                          </a:lnTo>
                          <a:lnTo>
                            <a:pt x="98181" y="106363"/>
                          </a:lnTo>
                          <a:lnTo>
                            <a:pt x="100325" y="104412"/>
                          </a:lnTo>
                          <a:lnTo>
                            <a:pt x="102468" y="102468"/>
                          </a:lnTo>
                          <a:lnTo>
                            <a:pt x="104412" y="100325"/>
                          </a:lnTo>
                          <a:lnTo>
                            <a:pt x="106363" y="98181"/>
                          </a:lnTo>
                          <a:lnTo>
                            <a:pt x="108115" y="95846"/>
                          </a:lnTo>
                          <a:lnTo>
                            <a:pt x="109674" y="93503"/>
                          </a:lnTo>
                          <a:lnTo>
                            <a:pt x="111226" y="91167"/>
                          </a:lnTo>
                          <a:lnTo>
                            <a:pt x="112785" y="88632"/>
                          </a:lnTo>
                          <a:lnTo>
                            <a:pt x="114153" y="86105"/>
                          </a:lnTo>
                          <a:lnTo>
                            <a:pt x="115321" y="83377"/>
                          </a:lnTo>
                          <a:lnTo>
                            <a:pt x="116296" y="80650"/>
                          </a:lnTo>
                          <a:lnTo>
                            <a:pt x="117264" y="77923"/>
                          </a:lnTo>
                          <a:lnTo>
                            <a:pt x="118048" y="75003"/>
                          </a:lnTo>
                          <a:lnTo>
                            <a:pt x="118824" y="72076"/>
                          </a:lnTo>
                          <a:lnTo>
                            <a:pt x="119216" y="69157"/>
                          </a:lnTo>
                          <a:lnTo>
                            <a:pt x="119608" y="66038"/>
                          </a:lnTo>
                          <a:lnTo>
                            <a:pt x="119992" y="63119"/>
                          </a:lnTo>
                          <a:lnTo>
                            <a:pt x="119992" y="60000"/>
                          </a:lnTo>
                          <a:lnTo>
                            <a:pt x="60000" y="60000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8" name="Shape 968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8895" y="488"/>
                          </a:lnTo>
                          <a:lnTo>
                            <a:pt x="17791" y="1915"/>
                          </a:lnTo>
                          <a:lnTo>
                            <a:pt x="26664" y="3343"/>
                          </a:lnTo>
                          <a:lnTo>
                            <a:pt x="35559" y="5239"/>
                          </a:lnTo>
                          <a:lnTo>
                            <a:pt x="43885" y="8093"/>
                          </a:lnTo>
                          <a:lnTo>
                            <a:pt x="52780" y="10948"/>
                          </a:lnTo>
                          <a:lnTo>
                            <a:pt x="60558" y="14291"/>
                          </a:lnTo>
                          <a:lnTo>
                            <a:pt x="68884" y="17614"/>
                          </a:lnTo>
                          <a:lnTo>
                            <a:pt x="68884" y="17614"/>
                          </a:lnTo>
                          <a:lnTo>
                            <a:pt x="76114" y="21915"/>
                          </a:lnTo>
                          <a:lnTo>
                            <a:pt x="83345" y="26197"/>
                          </a:lnTo>
                          <a:lnTo>
                            <a:pt x="90005" y="30478"/>
                          </a:lnTo>
                          <a:lnTo>
                            <a:pt x="96666" y="35249"/>
                          </a:lnTo>
                          <a:lnTo>
                            <a:pt x="103326" y="40469"/>
                          </a:lnTo>
                          <a:lnTo>
                            <a:pt x="108891" y="46197"/>
                          </a:lnTo>
                          <a:lnTo>
                            <a:pt x="114434" y="51906"/>
                          </a:lnTo>
                          <a:lnTo>
                            <a:pt x="120000" y="58103"/>
                          </a:lnTo>
                          <a:lnTo>
                            <a:pt x="0" y="12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9" name="Shape 969"/>
                    <p:cNvSpPr/>
                    <p:nvPr/>
                  </p:nvSpPr>
                  <p:spPr>
                    <a:xfrm>
                      <a:off x="3501875" y="3749500"/>
                      <a:ext cx="187574" cy="96824"/>
                    </a:xfrm>
                    <a:custGeom>
                      <a:pathLst>
                        <a:path extrusionOk="0" fill="none" h="120000" w="120000">
                          <a:moveTo>
                            <a:pt x="102854" y="0"/>
                          </a:moveTo>
                          <a:lnTo>
                            <a:pt x="15" y="119969"/>
                          </a:lnTo>
                          <a:lnTo>
                            <a:pt x="119984" y="119969"/>
                          </a:lnTo>
                          <a:lnTo>
                            <a:pt x="119984" y="119969"/>
                          </a:lnTo>
                          <a:lnTo>
                            <a:pt x="119600" y="103392"/>
                          </a:lnTo>
                          <a:lnTo>
                            <a:pt x="118816" y="87529"/>
                          </a:lnTo>
                          <a:lnTo>
                            <a:pt x="117265" y="71696"/>
                          </a:lnTo>
                          <a:lnTo>
                            <a:pt x="115313" y="56607"/>
                          </a:lnTo>
                          <a:lnTo>
                            <a:pt x="112978" y="41518"/>
                          </a:lnTo>
                          <a:lnTo>
                            <a:pt x="110243" y="27172"/>
                          </a:lnTo>
                          <a:lnTo>
                            <a:pt x="106741" y="13570"/>
                          </a:lnTo>
                          <a:lnTo>
                            <a:pt x="102854" y="0"/>
                          </a:lnTo>
                          <a:lnTo>
                            <a:pt x="102854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970" name="Shape 970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971" name="Shape 971"/>
                  <p:cNvGrpSpPr/>
                  <p:nvPr/>
                </p:nvGrpSpPr>
                <p:grpSpPr>
                  <a:xfrm>
                    <a:off x="2023105" y="1859894"/>
                    <a:ext cx="345970" cy="325503"/>
                    <a:chOff x="5972700" y="2330200"/>
                    <a:chExt cx="411624" cy="387274"/>
                  </a:xfrm>
                </p:grpSpPr>
                <p:sp>
                  <p:nvSpPr>
                    <p:cNvPr id="972" name="Shape 972"/>
                    <p:cNvSpPr/>
                    <p:nvPr/>
                  </p:nvSpPr>
                  <p:spPr>
                    <a:xfrm>
                      <a:off x="5972700" y="2476950"/>
                      <a:ext cx="98049" cy="2198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119986"/>
                          </a:lnTo>
                          <a:lnTo>
                            <a:pt x="119969" y="119986"/>
                          </a:lnTo>
                          <a:lnTo>
                            <a:pt x="119969" y="0"/>
                          </a:lnTo>
                          <a:lnTo>
                            <a:pt x="0" y="0"/>
                          </a:lnTo>
                          <a:close/>
                          <a:moveTo>
                            <a:pt x="73768" y="32903"/>
                          </a:moveTo>
                          <a:lnTo>
                            <a:pt x="73768" y="32903"/>
                          </a:lnTo>
                          <a:lnTo>
                            <a:pt x="69301" y="32575"/>
                          </a:lnTo>
                          <a:lnTo>
                            <a:pt x="65568" y="32248"/>
                          </a:lnTo>
                          <a:lnTo>
                            <a:pt x="61866" y="31252"/>
                          </a:lnTo>
                          <a:lnTo>
                            <a:pt x="58867" y="30242"/>
                          </a:lnTo>
                          <a:lnTo>
                            <a:pt x="55900" y="28590"/>
                          </a:lnTo>
                          <a:lnTo>
                            <a:pt x="53666" y="26925"/>
                          </a:lnTo>
                          <a:lnTo>
                            <a:pt x="52901" y="25261"/>
                          </a:lnTo>
                          <a:lnTo>
                            <a:pt x="52167" y="23268"/>
                          </a:lnTo>
                          <a:lnTo>
                            <a:pt x="52167" y="23268"/>
                          </a:lnTo>
                          <a:lnTo>
                            <a:pt x="52901" y="21276"/>
                          </a:lnTo>
                          <a:lnTo>
                            <a:pt x="53666" y="19611"/>
                          </a:lnTo>
                          <a:lnTo>
                            <a:pt x="55900" y="17946"/>
                          </a:lnTo>
                          <a:lnTo>
                            <a:pt x="58867" y="16622"/>
                          </a:lnTo>
                          <a:lnTo>
                            <a:pt x="61866" y="15284"/>
                          </a:lnTo>
                          <a:lnTo>
                            <a:pt x="65568" y="14629"/>
                          </a:lnTo>
                          <a:lnTo>
                            <a:pt x="69301" y="13961"/>
                          </a:lnTo>
                          <a:lnTo>
                            <a:pt x="73768" y="13633"/>
                          </a:lnTo>
                          <a:lnTo>
                            <a:pt x="73768" y="13633"/>
                          </a:lnTo>
                          <a:lnTo>
                            <a:pt x="78235" y="13961"/>
                          </a:lnTo>
                          <a:lnTo>
                            <a:pt x="81968" y="14629"/>
                          </a:lnTo>
                          <a:lnTo>
                            <a:pt x="85701" y="15284"/>
                          </a:lnTo>
                          <a:lnTo>
                            <a:pt x="88669" y="16622"/>
                          </a:lnTo>
                          <a:lnTo>
                            <a:pt x="91667" y="17946"/>
                          </a:lnTo>
                          <a:lnTo>
                            <a:pt x="93901" y="19611"/>
                          </a:lnTo>
                          <a:lnTo>
                            <a:pt x="94635" y="21276"/>
                          </a:lnTo>
                          <a:lnTo>
                            <a:pt x="95400" y="23268"/>
                          </a:lnTo>
                          <a:lnTo>
                            <a:pt x="95400" y="23268"/>
                          </a:lnTo>
                          <a:lnTo>
                            <a:pt x="94635" y="25261"/>
                          </a:lnTo>
                          <a:lnTo>
                            <a:pt x="93901" y="26925"/>
                          </a:lnTo>
                          <a:lnTo>
                            <a:pt x="91667" y="28590"/>
                          </a:lnTo>
                          <a:lnTo>
                            <a:pt x="88669" y="30242"/>
                          </a:lnTo>
                          <a:lnTo>
                            <a:pt x="85701" y="31252"/>
                          </a:lnTo>
                          <a:lnTo>
                            <a:pt x="81968" y="32248"/>
                          </a:lnTo>
                          <a:lnTo>
                            <a:pt x="78235" y="32575"/>
                          </a:lnTo>
                          <a:lnTo>
                            <a:pt x="73768" y="32903"/>
                          </a:lnTo>
                          <a:lnTo>
                            <a:pt x="73768" y="3290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3" name="Shape 973"/>
                    <p:cNvSpPr/>
                    <p:nvPr/>
                  </p:nvSpPr>
                  <p:spPr>
                    <a:xfrm>
                      <a:off x="6078025" y="2330200"/>
                      <a:ext cx="306299" cy="387274"/>
                    </a:xfrm>
                    <a:custGeom>
                      <a:pathLst>
                        <a:path extrusionOk="0" fill="none" h="120000" w="120000">
                          <a:moveTo>
                            <a:pt x="9" y="103771"/>
                          </a:moveTo>
                          <a:lnTo>
                            <a:pt x="14799" y="103771"/>
                          </a:lnTo>
                          <a:lnTo>
                            <a:pt x="14799" y="103771"/>
                          </a:lnTo>
                          <a:lnTo>
                            <a:pt x="19569" y="105653"/>
                          </a:lnTo>
                          <a:lnTo>
                            <a:pt x="26248" y="107923"/>
                          </a:lnTo>
                          <a:lnTo>
                            <a:pt x="34828" y="110564"/>
                          </a:lnTo>
                          <a:lnTo>
                            <a:pt x="44378" y="113392"/>
                          </a:lnTo>
                          <a:lnTo>
                            <a:pt x="54632" y="115847"/>
                          </a:lnTo>
                          <a:lnTo>
                            <a:pt x="59882" y="116978"/>
                          </a:lnTo>
                          <a:lnTo>
                            <a:pt x="65132" y="117916"/>
                          </a:lnTo>
                          <a:lnTo>
                            <a:pt x="70137" y="118861"/>
                          </a:lnTo>
                          <a:lnTo>
                            <a:pt x="75142" y="119426"/>
                          </a:lnTo>
                          <a:lnTo>
                            <a:pt x="79676" y="119806"/>
                          </a:lnTo>
                          <a:lnTo>
                            <a:pt x="84211" y="119992"/>
                          </a:lnTo>
                          <a:lnTo>
                            <a:pt x="84211" y="119992"/>
                          </a:lnTo>
                          <a:lnTo>
                            <a:pt x="91841" y="119992"/>
                          </a:lnTo>
                          <a:lnTo>
                            <a:pt x="95896" y="119806"/>
                          </a:lnTo>
                          <a:lnTo>
                            <a:pt x="99715" y="119426"/>
                          </a:lnTo>
                          <a:lnTo>
                            <a:pt x="103055" y="118675"/>
                          </a:lnTo>
                          <a:lnTo>
                            <a:pt x="104720" y="118295"/>
                          </a:lnTo>
                          <a:lnTo>
                            <a:pt x="105915" y="117916"/>
                          </a:lnTo>
                          <a:lnTo>
                            <a:pt x="107110" y="117350"/>
                          </a:lnTo>
                          <a:lnTo>
                            <a:pt x="108060" y="116599"/>
                          </a:lnTo>
                          <a:lnTo>
                            <a:pt x="108540" y="115847"/>
                          </a:lnTo>
                          <a:lnTo>
                            <a:pt x="109020" y="114902"/>
                          </a:lnTo>
                          <a:lnTo>
                            <a:pt x="109735" y="109426"/>
                          </a:lnTo>
                          <a:lnTo>
                            <a:pt x="109735" y="109426"/>
                          </a:lnTo>
                          <a:lnTo>
                            <a:pt x="109500" y="108109"/>
                          </a:lnTo>
                          <a:lnTo>
                            <a:pt x="109020" y="106978"/>
                          </a:lnTo>
                          <a:lnTo>
                            <a:pt x="108060" y="105847"/>
                          </a:lnTo>
                          <a:lnTo>
                            <a:pt x="106630" y="104902"/>
                          </a:lnTo>
                          <a:lnTo>
                            <a:pt x="106630" y="104902"/>
                          </a:lnTo>
                          <a:lnTo>
                            <a:pt x="107825" y="104716"/>
                          </a:lnTo>
                          <a:lnTo>
                            <a:pt x="109020" y="104336"/>
                          </a:lnTo>
                          <a:lnTo>
                            <a:pt x="110215" y="103957"/>
                          </a:lnTo>
                          <a:lnTo>
                            <a:pt x="111165" y="103205"/>
                          </a:lnTo>
                          <a:lnTo>
                            <a:pt x="111880" y="102446"/>
                          </a:lnTo>
                          <a:lnTo>
                            <a:pt x="112595" y="101509"/>
                          </a:lnTo>
                          <a:lnTo>
                            <a:pt x="113075" y="100370"/>
                          </a:lnTo>
                          <a:lnTo>
                            <a:pt x="113310" y="99433"/>
                          </a:lnTo>
                          <a:lnTo>
                            <a:pt x="114025" y="92639"/>
                          </a:lnTo>
                          <a:lnTo>
                            <a:pt x="114025" y="92639"/>
                          </a:lnTo>
                          <a:lnTo>
                            <a:pt x="114025" y="91694"/>
                          </a:lnTo>
                          <a:lnTo>
                            <a:pt x="114025" y="90943"/>
                          </a:lnTo>
                          <a:lnTo>
                            <a:pt x="113790" y="89998"/>
                          </a:lnTo>
                          <a:lnTo>
                            <a:pt x="113310" y="89246"/>
                          </a:lnTo>
                          <a:lnTo>
                            <a:pt x="112115" y="87922"/>
                          </a:lnTo>
                          <a:lnTo>
                            <a:pt x="111400" y="87356"/>
                          </a:lnTo>
                          <a:lnTo>
                            <a:pt x="110685" y="86791"/>
                          </a:lnTo>
                          <a:lnTo>
                            <a:pt x="110685" y="86791"/>
                          </a:lnTo>
                          <a:lnTo>
                            <a:pt x="111880" y="86605"/>
                          </a:lnTo>
                          <a:lnTo>
                            <a:pt x="112840" y="86225"/>
                          </a:lnTo>
                          <a:lnTo>
                            <a:pt x="113790" y="85660"/>
                          </a:lnTo>
                          <a:lnTo>
                            <a:pt x="114740" y="84900"/>
                          </a:lnTo>
                          <a:lnTo>
                            <a:pt x="115455" y="84149"/>
                          </a:lnTo>
                          <a:lnTo>
                            <a:pt x="115935" y="83398"/>
                          </a:lnTo>
                          <a:lnTo>
                            <a:pt x="116415" y="82453"/>
                          </a:lnTo>
                          <a:lnTo>
                            <a:pt x="116650" y="81322"/>
                          </a:lnTo>
                          <a:lnTo>
                            <a:pt x="117365" y="74714"/>
                          </a:lnTo>
                          <a:lnTo>
                            <a:pt x="117365" y="74714"/>
                          </a:lnTo>
                          <a:lnTo>
                            <a:pt x="117365" y="73769"/>
                          </a:lnTo>
                          <a:lnTo>
                            <a:pt x="117365" y="72831"/>
                          </a:lnTo>
                          <a:lnTo>
                            <a:pt x="117130" y="71886"/>
                          </a:lnTo>
                          <a:lnTo>
                            <a:pt x="116650" y="71127"/>
                          </a:lnTo>
                          <a:lnTo>
                            <a:pt x="116170" y="70376"/>
                          </a:lnTo>
                          <a:lnTo>
                            <a:pt x="115455" y="69810"/>
                          </a:lnTo>
                          <a:lnTo>
                            <a:pt x="114740" y="69245"/>
                          </a:lnTo>
                          <a:lnTo>
                            <a:pt x="113790" y="68679"/>
                          </a:lnTo>
                          <a:lnTo>
                            <a:pt x="113790" y="68679"/>
                          </a:lnTo>
                          <a:lnTo>
                            <a:pt x="114740" y="68486"/>
                          </a:lnTo>
                          <a:lnTo>
                            <a:pt x="115700" y="67920"/>
                          </a:lnTo>
                          <a:lnTo>
                            <a:pt x="116650" y="67355"/>
                          </a:lnTo>
                          <a:lnTo>
                            <a:pt x="117365" y="66789"/>
                          </a:lnTo>
                          <a:lnTo>
                            <a:pt x="118080" y="66038"/>
                          </a:lnTo>
                          <a:lnTo>
                            <a:pt x="118560" y="65279"/>
                          </a:lnTo>
                          <a:lnTo>
                            <a:pt x="118795" y="64341"/>
                          </a:lnTo>
                          <a:lnTo>
                            <a:pt x="119040" y="63396"/>
                          </a:lnTo>
                          <a:lnTo>
                            <a:pt x="119990" y="56603"/>
                          </a:lnTo>
                          <a:lnTo>
                            <a:pt x="119990" y="56603"/>
                          </a:lnTo>
                          <a:lnTo>
                            <a:pt x="119755" y="55658"/>
                          </a:lnTo>
                          <a:lnTo>
                            <a:pt x="119510" y="54720"/>
                          </a:lnTo>
                          <a:lnTo>
                            <a:pt x="119040" y="53961"/>
                          </a:lnTo>
                          <a:lnTo>
                            <a:pt x="118560" y="53210"/>
                          </a:lnTo>
                          <a:lnTo>
                            <a:pt x="117845" y="52451"/>
                          </a:lnTo>
                          <a:lnTo>
                            <a:pt x="116895" y="51885"/>
                          </a:lnTo>
                          <a:lnTo>
                            <a:pt x="114740" y="50754"/>
                          </a:lnTo>
                          <a:lnTo>
                            <a:pt x="112360" y="49809"/>
                          </a:lnTo>
                          <a:lnTo>
                            <a:pt x="109500" y="49058"/>
                          </a:lnTo>
                          <a:lnTo>
                            <a:pt x="106395" y="48492"/>
                          </a:lnTo>
                          <a:lnTo>
                            <a:pt x="103290" y="48113"/>
                          </a:lnTo>
                          <a:lnTo>
                            <a:pt x="103290" y="48113"/>
                          </a:lnTo>
                          <a:lnTo>
                            <a:pt x="96611" y="47361"/>
                          </a:lnTo>
                          <a:lnTo>
                            <a:pt x="86356" y="46602"/>
                          </a:lnTo>
                          <a:lnTo>
                            <a:pt x="74191" y="46037"/>
                          </a:lnTo>
                          <a:lnTo>
                            <a:pt x="61792" y="45471"/>
                          </a:lnTo>
                          <a:lnTo>
                            <a:pt x="61792" y="45471"/>
                          </a:lnTo>
                          <a:lnTo>
                            <a:pt x="63457" y="43209"/>
                          </a:lnTo>
                          <a:lnTo>
                            <a:pt x="64887" y="40568"/>
                          </a:lnTo>
                          <a:lnTo>
                            <a:pt x="66317" y="37740"/>
                          </a:lnTo>
                          <a:lnTo>
                            <a:pt x="67277" y="34719"/>
                          </a:lnTo>
                          <a:lnTo>
                            <a:pt x="68227" y="31698"/>
                          </a:lnTo>
                          <a:lnTo>
                            <a:pt x="69187" y="28491"/>
                          </a:lnTo>
                          <a:lnTo>
                            <a:pt x="70137" y="22270"/>
                          </a:lnTo>
                          <a:lnTo>
                            <a:pt x="70852" y="16608"/>
                          </a:lnTo>
                          <a:lnTo>
                            <a:pt x="71332" y="11890"/>
                          </a:lnTo>
                          <a:lnTo>
                            <a:pt x="71332" y="7552"/>
                          </a:lnTo>
                          <a:lnTo>
                            <a:pt x="71332" y="7552"/>
                          </a:lnTo>
                          <a:lnTo>
                            <a:pt x="71332" y="6228"/>
                          </a:lnTo>
                          <a:lnTo>
                            <a:pt x="70617" y="4717"/>
                          </a:lnTo>
                          <a:lnTo>
                            <a:pt x="69902" y="3586"/>
                          </a:lnTo>
                          <a:lnTo>
                            <a:pt x="68707" y="2455"/>
                          </a:lnTo>
                          <a:lnTo>
                            <a:pt x="67277" y="1324"/>
                          </a:lnTo>
                          <a:lnTo>
                            <a:pt x="65602" y="759"/>
                          </a:lnTo>
                          <a:lnTo>
                            <a:pt x="63692" y="193"/>
                          </a:lnTo>
                          <a:lnTo>
                            <a:pt x="61792" y="7"/>
                          </a:lnTo>
                          <a:lnTo>
                            <a:pt x="61792" y="7"/>
                          </a:lnTo>
                          <a:lnTo>
                            <a:pt x="58207" y="193"/>
                          </a:lnTo>
                          <a:lnTo>
                            <a:pt x="55827" y="573"/>
                          </a:lnTo>
                          <a:lnTo>
                            <a:pt x="53917" y="1138"/>
                          </a:lnTo>
                          <a:lnTo>
                            <a:pt x="52487" y="1704"/>
                          </a:lnTo>
                          <a:lnTo>
                            <a:pt x="52487" y="1704"/>
                          </a:lnTo>
                          <a:lnTo>
                            <a:pt x="48667" y="11325"/>
                          </a:lnTo>
                          <a:lnTo>
                            <a:pt x="46758" y="15663"/>
                          </a:lnTo>
                          <a:lnTo>
                            <a:pt x="44848" y="19629"/>
                          </a:lnTo>
                          <a:lnTo>
                            <a:pt x="42948" y="23208"/>
                          </a:lnTo>
                          <a:lnTo>
                            <a:pt x="41038" y="26229"/>
                          </a:lnTo>
                          <a:lnTo>
                            <a:pt x="39363" y="28491"/>
                          </a:lnTo>
                          <a:lnTo>
                            <a:pt x="37933" y="30381"/>
                          </a:lnTo>
                          <a:lnTo>
                            <a:pt x="37933" y="30381"/>
                          </a:lnTo>
                          <a:lnTo>
                            <a:pt x="35788" y="32077"/>
                          </a:lnTo>
                          <a:lnTo>
                            <a:pt x="32448" y="34719"/>
                          </a:lnTo>
                          <a:lnTo>
                            <a:pt x="24573" y="40568"/>
                          </a:lnTo>
                          <a:lnTo>
                            <a:pt x="14084" y="48113"/>
                          </a:lnTo>
                          <a:lnTo>
                            <a:pt x="9" y="4811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4" name="Shape 974"/>
                  <p:cNvGrpSpPr/>
                  <p:nvPr/>
                </p:nvGrpSpPr>
                <p:grpSpPr>
                  <a:xfrm>
                    <a:off x="1093457" y="1865777"/>
                    <a:ext cx="353135" cy="313736"/>
                    <a:chOff x="5292575" y="3681900"/>
                    <a:chExt cx="420149" cy="373275"/>
                  </a:xfrm>
                </p:grpSpPr>
                <p:sp>
                  <p:nvSpPr>
                    <p:cNvPr id="975" name="Shape 975"/>
                    <p:cNvSpPr/>
                    <p:nvPr/>
                  </p:nvSpPr>
                  <p:spPr>
                    <a:xfrm>
                      <a:off x="5292575" y="3706875"/>
                      <a:ext cx="420149" cy="266699"/>
                    </a:xfrm>
                    <a:custGeom>
                      <a:pathLst>
                        <a:path extrusionOk="0" fill="none" h="120000" w="120000">
                          <a:moveTo>
                            <a:pt x="116522" y="0"/>
                          </a:moveTo>
                          <a:lnTo>
                            <a:pt x="3484" y="0"/>
                          </a:lnTo>
                          <a:lnTo>
                            <a:pt x="3484" y="0"/>
                          </a:lnTo>
                          <a:lnTo>
                            <a:pt x="2784" y="0"/>
                          </a:lnTo>
                          <a:lnTo>
                            <a:pt x="2092" y="281"/>
                          </a:lnTo>
                          <a:lnTo>
                            <a:pt x="1399" y="821"/>
                          </a:lnTo>
                          <a:lnTo>
                            <a:pt x="878" y="1642"/>
                          </a:lnTo>
                          <a:lnTo>
                            <a:pt x="528" y="2463"/>
                          </a:lnTo>
                          <a:lnTo>
                            <a:pt x="178" y="3284"/>
                          </a:lnTo>
                          <a:lnTo>
                            <a:pt x="7" y="4386"/>
                          </a:lnTo>
                          <a:lnTo>
                            <a:pt x="7" y="5478"/>
                          </a:lnTo>
                          <a:lnTo>
                            <a:pt x="7" y="114521"/>
                          </a:lnTo>
                          <a:lnTo>
                            <a:pt x="7" y="114521"/>
                          </a:lnTo>
                          <a:lnTo>
                            <a:pt x="7" y="115613"/>
                          </a:lnTo>
                          <a:lnTo>
                            <a:pt x="178" y="116704"/>
                          </a:lnTo>
                          <a:lnTo>
                            <a:pt x="528" y="117525"/>
                          </a:lnTo>
                          <a:lnTo>
                            <a:pt x="878" y="118357"/>
                          </a:lnTo>
                          <a:lnTo>
                            <a:pt x="1399" y="118897"/>
                          </a:lnTo>
                          <a:lnTo>
                            <a:pt x="2092" y="119448"/>
                          </a:lnTo>
                          <a:lnTo>
                            <a:pt x="2784" y="119718"/>
                          </a:lnTo>
                          <a:lnTo>
                            <a:pt x="3484" y="120000"/>
                          </a:lnTo>
                          <a:lnTo>
                            <a:pt x="116522" y="120000"/>
                          </a:lnTo>
                          <a:lnTo>
                            <a:pt x="116522" y="120000"/>
                          </a:lnTo>
                          <a:lnTo>
                            <a:pt x="117215" y="119718"/>
                          </a:lnTo>
                          <a:lnTo>
                            <a:pt x="117907" y="119448"/>
                          </a:lnTo>
                          <a:lnTo>
                            <a:pt x="118607" y="118897"/>
                          </a:lnTo>
                          <a:lnTo>
                            <a:pt x="119128" y="118357"/>
                          </a:lnTo>
                          <a:lnTo>
                            <a:pt x="119478" y="117525"/>
                          </a:lnTo>
                          <a:lnTo>
                            <a:pt x="119821" y="116704"/>
                          </a:lnTo>
                          <a:lnTo>
                            <a:pt x="120000" y="115613"/>
                          </a:lnTo>
                          <a:lnTo>
                            <a:pt x="120000" y="114521"/>
                          </a:lnTo>
                          <a:lnTo>
                            <a:pt x="120000" y="5478"/>
                          </a:lnTo>
                          <a:lnTo>
                            <a:pt x="120000" y="5478"/>
                          </a:lnTo>
                          <a:lnTo>
                            <a:pt x="120000" y="4386"/>
                          </a:lnTo>
                          <a:lnTo>
                            <a:pt x="119821" y="3284"/>
                          </a:lnTo>
                          <a:lnTo>
                            <a:pt x="119478" y="2463"/>
                          </a:lnTo>
                          <a:lnTo>
                            <a:pt x="119128" y="1642"/>
                          </a:lnTo>
                          <a:lnTo>
                            <a:pt x="118607" y="821"/>
                          </a:lnTo>
                          <a:lnTo>
                            <a:pt x="117907" y="281"/>
                          </a:lnTo>
                          <a:lnTo>
                            <a:pt x="117215" y="0"/>
                          </a:lnTo>
                          <a:lnTo>
                            <a:pt x="116522" y="0"/>
                          </a:lnTo>
                          <a:lnTo>
                            <a:pt x="116522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6" name="Shape 976"/>
                    <p:cNvSpPr/>
                    <p:nvPr/>
                  </p:nvSpPr>
                  <p:spPr>
                    <a:xfrm>
                      <a:off x="5490475" y="3681900"/>
                      <a:ext cx="24374" cy="25000"/>
                    </a:xfrm>
                    <a:custGeom>
                      <a:pathLst>
                        <a:path extrusionOk="0" fill="none" h="120000" w="120000">
                          <a:moveTo>
                            <a:pt x="119876" y="119880"/>
                          </a:moveTo>
                          <a:lnTo>
                            <a:pt x="119876" y="58560"/>
                          </a:lnTo>
                          <a:lnTo>
                            <a:pt x="119876" y="58560"/>
                          </a:lnTo>
                          <a:lnTo>
                            <a:pt x="119876" y="46800"/>
                          </a:lnTo>
                          <a:lnTo>
                            <a:pt x="113969" y="35160"/>
                          </a:lnTo>
                          <a:lnTo>
                            <a:pt x="110892" y="26400"/>
                          </a:lnTo>
                          <a:lnTo>
                            <a:pt x="101907" y="17640"/>
                          </a:lnTo>
                          <a:lnTo>
                            <a:pt x="92923" y="8880"/>
                          </a:lnTo>
                          <a:lnTo>
                            <a:pt x="83938" y="5880"/>
                          </a:lnTo>
                          <a:lnTo>
                            <a:pt x="72000" y="120"/>
                          </a:lnTo>
                          <a:lnTo>
                            <a:pt x="59938" y="120"/>
                          </a:lnTo>
                          <a:lnTo>
                            <a:pt x="59938" y="120"/>
                          </a:lnTo>
                          <a:lnTo>
                            <a:pt x="48000" y="120"/>
                          </a:lnTo>
                          <a:lnTo>
                            <a:pt x="35938" y="5880"/>
                          </a:lnTo>
                          <a:lnTo>
                            <a:pt x="26953" y="8880"/>
                          </a:lnTo>
                          <a:lnTo>
                            <a:pt x="17969" y="17640"/>
                          </a:lnTo>
                          <a:lnTo>
                            <a:pt x="8984" y="26400"/>
                          </a:lnTo>
                          <a:lnTo>
                            <a:pt x="6030" y="35160"/>
                          </a:lnTo>
                          <a:lnTo>
                            <a:pt x="0" y="46800"/>
                          </a:lnTo>
                          <a:lnTo>
                            <a:pt x="0" y="58560"/>
                          </a:lnTo>
                          <a:lnTo>
                            <a:pt x="0" y="11988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7" name="Shape 977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120000" w="120000">
                          <a:moveTo>
                            <a:pt x="66009" y="36"/>
                          </a:moveTo>
                          <a:lnTo>
                            <a:pt x="2413" y="94015"/>
                          </a:lnTo>
                          <a:lnTo>
                            <a:pt x="2413" y="94015"/>
                          </a:lnTo>
                          <a:lnTo>
                            <a:pt x="1182" y="96698"/>
                          </a:lnTo>
                          <a:lnTo>
                            <a:pt x="0" y="100263"/>
                          </a:lnTo>
                          <a:lnTo>
                            <a:pt x="0" y="103865"/>
                          </a:lnTo>
                          <a:lnTo>
                            <a:pt x="1182" y="107430"/>
                          </a:lnTo>
                          <a:lnTo>
                            <a:pt x="3596" y="110113"/>
                          </a:lnTo>
                          <a:lnTo>
                            <a:pt x="6009" y="113715"/>
                          </a:lnTo>
                          <a:lnTo>
                            <a:pt x="9605" y="115479"/>
                          </a:lnTo>
                          <a:lnTo>
                            <a:pt x="13201" y="118162"/>
                          </a:lnTo>
                          <a:lnTo>
                            <a:pt x="13201" y="118162"/>
                          </a:lnTo>
                          <a:lnTo>
                            <a:pt x="19211" y="119081"/>
                          </a:lnTo>
                          <a:lnTo>
                            <a:pt x="23990" y="119963"/>
                          </a:lnTo>
                          <a:lnTo>
                            <a:pt x="23990" y="119963"/>
                          </a:lnTo>
                          <a:lnTo>
                            <a:pt x="31182" y="119081"/>
                          </a:lnTo>
                          <a:lnTo>
                            <a:pt x="37192" y="117280"/>
                          </a:lnTo>
                          <a:lnTo>
                            <a:pt x="42019" y="113715"/>
                          </a:lnTo>
                          <a:lnTo>
                            <a:pt x="45615" y="110113"/>
                          </a:lnTo>
                          <a:lnTo>
                            <a:pt x="120000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8" name="Shape 978"/>
                    <p:cNvSpPr/>
                    <p:nvPr/>
                  </p:nvSpPr>
                  <p:spPr>
                    <a:xfrm>
                      <a:off x="5586050" y="3973550"/>
                      <a:ext cx="60924" cy="81625"/>
                    </a:xfrm>
                    <a:custGeom>
                      <a:pathLst>
                        <a:path extrusionOk="0" fill="none" h="120000" w="120000">
                          <a:moveTo>
                            <a:pt x="49" y="36"/>
                          </a:moveTo>
                          <a:lnTo>
                            <a:pt x="74402" y="110113"/>
                          </a:lnTo>
                          <a:lnTo>
                            <a:pt x="74402" y="110113"/>
                          </a:lnTo>
                          <a:lnTo>
                            <a:pt x="77997" y="113715"/>
                          </a:lnTo>
                          <a:lnTo>
                            <a:pt x="82773" y="117280"/>
                          </a:lnTo>
                          <a:lnTo>
                            <a:pt x="88781" y="119081"/>
                          </a:lnTo>
                          <a:lnTo>
                            <a:pt x="95970" y="119963"/>
                          </a:lnTo>
                          <a:lnTo>
                            <a:pt x="95970" y="119963"/>
                          </a:lnTo>
                          <a:lnTo>
                            <a:pt x="100796" y="119081"/>
                          </a:lnTo>
                          <a:lnTo>
                            <a:pt x="106754" y="118162"/>
                          </a:lnTo>
                          <a:lnTo>
                            <a:pt x="106754" y="118162"/>
                          </a:lnTo>
                          <a:lnTo>
                            <a:pt x="110348" y="115479"/>
                          </a:lnTo>
                          <a:lnTo>
                            <a:pt x="113992" y="113715"/>
                          </a:lnTo>
                          <a:lnTo>
                            <a:pt x="116356" y="110113"/>
                          </a:lnTo>
                          <a:lnTo>
                            <a:pt x="118768" y="107430"/>
                          </a:lnTo>
                          <a:lnTo>
                            <a:pt x="119950" y="103865"/>
                          </a:lnTo>
                          <a:lnTo>
                            <a:pt x="119950" y="100263"/>
                          </a:lnTo>
                          <a:lnTo>
                            <a:pt x="118768" y="96698"/>
                          </a:lnTo>
                          <a:lnTo>
                            <a:pt x="117587" y="94015"/>
                          </a:lnTo>
                          <a:lnTo>
                            <a:pt x="54017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9" name="Shape 979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120000" w="120000">
                          <a:moveTo>
                            <a:pt x="8" y="0"/>
                          </a:moveTo>
                          <a:lnTo>
                            <a:pt x="8" y="119986"/>
                          </a:lnTo>
                          <a:lnTo>
                            <a:pt x="119991" y="119986"/>
                          </a:lnTo>
                          <a:lnTo>
                            <a:pt x="119991" y="0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0" name="Shape 980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120000" w="120000">
                          <a:moveTo>
                            <a:pt x="119986" y="25"/>
                          </a:moveTo>
                          <a:lnTo>
                            <a:pt x="67936" y="103564"/>
                          </a:lnTo>
                          <a:lnTo>
                            <a:pt x="67936" y="103564"/>
                          </a:lnTo>
                          <a:lnTo>
                            <a:pt x="66985" y="104834"/>
                          </a:lnTo>
                          <a:lnTo>
                            <a:pt x="66033" y="106079"/>
                          </a:lnTo>
                          <a:lnTo>
                            <a:pt x="64756" y="106727"/>
                          </a:lnTo>
                          <a:lnTo>
                            <a:pt x="63492" y="107349"/>
                          </a:lnTo>
                          <a:lnTo>
                            <a:pt x="62215" y="106727"/>
                          </a:lnTo>
                          <a:lnTo>
                            <a:pt x="60951" y="106079"/>
                          </a:lnTo>
                          <a:lnTo>
                            <a:pt x="60000" y="104834"/>
                          </a:lnTo>
                          <a:lnTo>
                            <a:pt x="59048" y="103564"/>
                          </a:lnTo>
                          <a:lnTo>
                            <a:pt x="33649" y="53039"/>
                          </a:lnTo>
                          <a:lnTo>
                            <a:pt x="13" y="1199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1" name="Shape 981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120000" w="120000">
                          <a:moveTo>
                            <a:pt x="0" y="43"/>
                          </a:moveTo>
                          <a:lnTo>
                            <a:pt x="98728" y="43"/>
                          </a:lnTo>
                          <a:lnTo>
                            <a:pt x="98728" y="43"/>
                          </a:lnTo>
                          <a:lnTo>
                            <a:pt x="103000" y="43"/>
                          </a:lnTo>
                          <a:lnTo>
                            <a:pt x="107228" y="1089"/>
                          </a:lnTo>
                          <a:lnTo>
                            <a:pt x="110410" y="3225"/>
                          </a:lnTo>
                          <a:lnTo>
                            <a:pt x="113592" y="6407"/>
                          </a:lnTo>
                          <a:lnTo>
                            <a:pt x="116818" y="9589"/>
                          </a:lnTo>
                          <a:lnTo>
                            <a:pt x="118910" y="12771"/>
                          </a:lnTo>
                          <a:lnTo>
                            <a:pt x="120000" y="16999"/>
                          </a:lnTo>
                          <a:lnTo>
                            <a:pt x="120000" y="21271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82" name="Shape 982"/>
                  <p:cNvSpPr/>
                  <p:nvPr/>
                </p:nvSpPr>
                <p:spPr>
                  <a:xfrm>
                    <a:off x="176103" y="1852215"/>
                    <a:ext cx="340843" cy="340863"/>
                  </a:xfrm>
                  <a:custGeom>
                    <a:pathLst>
                      <a:path extrusionOk="0" fill="none" h="120000" w="120000">
                        <a:moveTo>
                          <a:pt x="0" y="60000"/>
                        </a:moveTo>
                        <a:lnTo>
                          <a:pt x="0" y="60000"/>
                        </a:lnTo>
                        <a:lnTo>
                          <a:pt x="0" y="56937"/>
                        </a:lnTo>
                        <a:lnTo>
                          <a:pt x="362" y="53874"/>
                        </a:lnTo>
                        <a:lnTo>
                          <a:pt x="724" y="50812"/>
                        </a:lnTo>
                        <a:lnTo>
                          <a:pt x="1265" y="47927"/>
                        </a:lnTo>
                        <a:lnTo>
                          <a:pt x="1805" y="45049"/>
                        </a:lnTo>
                        <a:lnTo>
                          <a:pt x="2707" y="42164"/>
                        </a:lnTo>
                        <a:lnTo>
                          <a:pt x="3602" y="39464"/>
                        </a:lnTo>
                        <a:lnTo>
                          <a:pt x="4690" y="36579"/>
                        </a:lnTo>
                        <a:lnTo>
                          <a:pt x="5947" y="34057"/>
                        </a:lnTo>
                        <a:lnTo>
                          <a:pt x="7212" y="31357"/>
                        </a:lnTo>
                        <a:lnTo>
                          <a:pt x="8648" y="28834"/>
                        </a:lnTo>
                        <a:lnTo>
                          <a:pt x="10275" y="26489"/>
                        </a:lnTo>
                        <a:lnTo>
                          <a:pt x="11895" y="24144"/>
                        </a:lnTo>
                        <a:lnTo>
                          <a:pt x="13693" y="21807"/>
                        </a:lnTo>
                        <a:lnTo>
                          <a:pt x="15675" y="19647"/>
                        </a:lnTo>
                        <a:lnTo>
                          <a:pt x="17658" y="17664"/>
                        </a:lnTo>
                        <a:lnTo>
                          <a:pt x="19641" y="15682"/>
                        </a:lnTo>
                        <a:lnTo>
                          <a:pt x="21801" y="13699"/>
                        </a:lnTo>
                        <a:lnTo>
                          <a:pt x="24146" y="11894"/>
                        </a:lnTo>
                        <a:lnTo>
                          <a:pt x="26491" y="10274"/>
                        </a:lnTo>
                        <a:lnTo>
                          <a:pt x="28829" y="8654"/>
                        </a:lnTo>
                        <a:lnTo>
                          <a:pt x="31351" y="7212"/>
                        </a:lnTo>
                        <a:lnTo>
                          <a:pt x="34052" y="5954"/>
                        </a:lnTo>
                        <a:lnTo>
                          <a:pt x="36574" y="4689"/>
                        </a:lnTo>
                        <a:lnTo>
                          <a:pt x="39459" y="3609"/>
                        </a:lnTo>
                        <a:lnTo>
                          <a:pt x="42160" y="2707"/>
                        </a:lnTo>
                        <a:lnTo>
                          <a:pt x="45045" y="1804"/>
                        </a:lnTo>
                        <a:lnTo>
                          <a:pt x="47930" y="1264"/>
                        </a:lnTo>
                        <a:lnTo>
                          <a:pt x="50808" y="724"/>
                        </a:lnTo>
                        <a:lnTo>
                          <a:pt x="53870" y="369"/>
                        </a:lnTo>
                        <a:lnTo>
                          <a:pt x="56933" y="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63066" y="7"/>
                        </a:lnTo>
                        <a:lnTo>
                          <a:pt x="66129" y="369"/>
                        </a:lnTo>
                        <a:lnTo>
                          <a:pt x="69191" y="724"/>
                        </a:lnTo>
                        <a:lnTo>
                          <a:pt x="72069" y="1264"/>
                        </a:lnTo>
                        <a:lnTo>
                          <a:pt x="74954" y="1804"/>
                        </a:lnTo>
                        <a:lnTo>
                          <a:pt x="77839" y="2707"/>
                        </a:lnTo>
                        <a:lnTo>
                          <a:pt x="80717" y="3609"/>
                        </a:lnTo>
                        <a:lnTo>
                          <a:pt x="83425" y="4689"/>
                        </a:lnTo>
                        <a:lnTo>
                          <a:pt x="85947" y="5954"/>
                        </a:lnTo>
                        <a:lnTo>
                          <a:pt x="88648" y="7212"/>
                        </a:lnTo>
                        <a:lnTo>
                          <a:pt x="91170" y="8654"/>
                        </a:lnTo>
                        <a:lnTo>
                          <a:pt x="93515" y="10274"/>
                        </a:lnTo>
                        <a:lnTo>
                          <a:pt x="95853" y="11894"/>
                        </a:lnTo>
                        <a:lnTo>
                          <a:pt x="98198" y="13699"/>
                        </a:lnTo>
                        <a:lnTo>
                          <a:pt x="100358" y="15682"/>
                        </a:lnTo>
                        <a:lnTo>
                          <a:pt x="102341" y="17664"/>
                        </a:lnTo>
                        <a:lnTo>
                          <a:pt x="104501" y="19647"/>
                        </a:lnTo>
                        <a:lnTo>
                          <a:pt x="106306" y="21807"/>
                        </a:lnTo>
                        <a:lnTo>
                          <a:pt x="108104" y="24144"/>
                        </a:lnTo>
                        <a:lnTo>
                          <a:pt x="109724" y="26489"/>
                        </a:lnTo>
                        <a:lnTo>
                          <a:pt x="111351" y="28834"/>
                        </a:lnTo>
                        <a:lnTo>
                          <a:pt x="112794" y="31357"/>
                        </a:lnTo>
                        <a:lnTo>
                          <a:pt x="114052" y="34057"/>
                        </a:lnTo>
                        <a:lnTo>
                          <a:pt x="115309" y="36579"/>
                        </a:lnTo>
                        <a:lnTo>
                          <a:pt x="116397" y="39464"/>
                        </a:lnTo>
                        <a:lnTo>
                          <a:pt x="117292" y="42164"/>
                        </a:lnTo>
                        <a:lnTo>
                          <a:pt x="118194" y="45049"/>
                        </a:lnTo>
                        <a:lnTo>
                          <a:pt x="118734" y="47927"/>
                        </a:lnTo>
                        <a:lnTo>
                          <a:pt x="119275" y="50812"/>
                        </a:lnTo>
                        <a:lnTo>
                          <a:pt x="119637" y="53874"/>
                        </a:lnTo>
                        <a:lnTo>
                          <a:pt x="120000" y="56937"/>
                        </a:lnTo>
                        <a:lnTo>
                          <a:pt x="120000" y="60000"/>
                        </a:lnTo>
                        <a:lnTo>
                          <a:pt x="120000" y="60000"/>
                        </a:lnTo>
                        <a:lnTo>
                          <a:pt x="120000" y="63062"/>
                        </a:lnTo>
                        <a:lnTo>
                          <a:pt x="119637" y="66125"/>
                        </a:lnTo>
                        <a:lnTo>
                          <a:pt x="119275" y="69187"/>
                        </a:lnTo>
                        <a:lnTo>
                          <a:pt x="118734" y="72072"/>
                        </a:lnTo>
                        <a:lnTo>
                          <a:pt x="118194" y="74957"/>
                        </a:lnTo>
                        <a:lnTo>
                          <a:pt x="117292" y="77835"/>
                        </a:lnTo>
                        <a:lnTo>
                          <a:pt x="116397" y="80542"/>
                        </a:lnTo>
                        <a:lnTo>
                          <a:pt x="115309" y="83420"/>
                        </a:lnTo>
                        <a:lnTo>
                          <a:pt x="114052" y="85942"/>
                        </a:lnTo>
                        <a:lnTo>
                          <a:pt x="112794" y="88649"/>
                        </a:lnTo>
                        <a:lnTo>
                          <a:pt x="111351" y="91165"/>
                        </a:lnTo>
                        <a:lnTo>
                          <a:pt x="109724" y="93510"/>
                        </a:lnTo>
                        <a:lnTo>
                          <a:pt x="108104" y="95855"/>
                        </a:lnTo>
                        <a:lnTo>
                          <a:pt x="106306" y="98192"/>
                        </a:lnTo>
                        <a:lnTo>
                          <a:pt x="104501" y="100360"/>
                        </a:lnTo>
                        <a:lnTo>
                          <a:pt x="102341" y="102342"/>
                        </a:lnTo>
                        <a:lnTo>
                          <a:pt x="100358" y="104317"/>
                        </a:lnTo>
                        <a:lnTo>
                          <a:pt x="98198" y="106300"/>
                        </a:lnTo>
                        <a:lnTo>
                          <a:pt x="95853" y="108105"/>
                        </a:lnTo>
                        <a:lnTo>
                          <a:pt x="93515" y="109725"/>
                        </a:lnTo>
                        <a:lnTo>
                          <a:pt x="91170" y="111345"/>
                        </a:lnTo>
                        <a:lnTo>
                          <a:pt x="88648" y="112787"/>
                        </a:lnTo>
                        <a:lnTo>
                          <a:pt x="85947" y="114052"/>
                        </a:lnTo>
                        <a:lnTo>
                          <a:pt x="83425" y="115310"/>
                        </a:lnTo>
                        <a:lnTo>
                          <a:pt x="80717" y="116390"/>
                        </a:lnTo>
                        <a:lnTo>
                          <a:pt x="77839" y="117292"/>
                        </a:lnTo>
                        <a:lnTo>
                          <a:pt x="74954" y="118195"/>
                        </a:lnTo>
                        <a:lnTo>
                          <a:pt x="72069" y="118735"/>
                        </a:lnTo>
                        <a:lnTo>
                          <a:pt x="69191" y="119275"/>
                        </a:lnTo>
                        <a:lnTo>
                          <a:pt x="66129" y="119637"/>
                        </a:lnTo>
                        <a:lnTo>
                          <a:pt x="63066" y="11999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56933" y="119992"/>
                        </a:lnTo>
                        <a:lnTo>
                          <a:pt x="53870" y="119637"/>
                        </a:lnTo>
                        <a:lnTo>
                          <a:pt x="50808" y="119275"/>
                        </a:lnTo>
                        <a:lnTo>
                          <a:pt x="47930" y="118735"/>
                        </a:lnTo>
                        <a:lnTo>
                          <a:pt x="45045" y="118195"/>
                        </a:lnTo>
                        <a:lnTo>
                          <a:pt x="42160" y="117292"/>
                        </a:lnTo>
                        <a:lnTo>
                          <a:pt x="39459" y="116390"/>
                        </a:lnTo>
                        <a:lnTo>
                          <a:pt x="36574" y="115310"/>
                        </a:lnTo>
                        <a:lnTo>
                          <a:pt x="34052" y="114052"/>
                        </a:lnTo>
                        <a:lnTo>
                          <a:pt x="31351" y="112787"/>
                        </a:lnTo>
                        <a:lnTo>
                          <a:pt x="28829" y="111345"/>
                        </a:lnTo>
                        <a:lnTo>
                          <a:pt x="26491" y="109725"/>
                        </a:lnTo>
                        <a:lnTo>
                          <a:pt x="24146" y="108105"/>
                        </a:lnTo>
                        <a:lnTo>
                          <a:pt x="21801" y="106300"/>
                        </a:lnTo>
                        <a:lnTo>
                          <a:pt x="19641" y="104317"/>
                        </a:lnTo>
                        <a:lnTo>
                          <a:pt x="17658" y="102342"/>
                        </a:lnTo>
                        <a:lnTo>
                          <a:pt x="15675" y="100360"/>
                        </a:lnTo>
                        <a:lnTo>
                          <a:pt x="13693" y="98192"/>
                        </a:lnTo>
                        <a:lnTo>
                          <a:pt x="11895" y="95855"/>
                        </a:lnTo>
                        <a:lnTo>
                          <a:pt x="10275" y="93510"/>
                        </a:lnTo>
                        <a:lnTo>
                          <a:pt x="8648" y="91165"/>
                        </a:lnTo>
                        <a:lnTo>
                          <a:pt x="7212" y="88649"/>
                        </a:lnTo>
                        <a:lnTo>
                          <a:pt x="5947" y="85942"/>
                        </a:lnTo>
                        <a:lnTo>
                          <a:pt x="4690" y="83420"/>
                        </a:lnTo>
                        <a:lnTo>
                          <a:pt x="3602" y="80542"/>
                        </a:lnTo>
                        <a:lnTo>
                          <a:pt x="2707" y="77835"/>
                        </a:lnTo>
                        <a:lnTo>
                          <a:pt x="1805" y="74957"/>
                        </a:lnTo>
                        <a:lnTo>
                          <a:pt x="1265" y="72072"/>
                        </a:lnTo>
                        <a:lnTo>
                          <a:pt x="724" y="69187"/>
                        </a:lnTo>
                        <a:lnTo>
                          <a:pt x="362" y="66125"/>
                        </a:lnTo>
                        <a:lnTo>
                          <a:pt x="0" y="63062"/>
                        </a:lnTo>
                        <a:lnTo>
                          <a:pt x="0" y="60000"/>
                        </a:lnTo>
                        <a:lnTo>
                          <a:pt x="0" y="60000"/>
                        </a:lnTo>
                        <a:close/>
                        <a:moveTo>
                          <a:pt x="53515" y="82702"/>
                        </a:moveTo>
                        <a:lnTo>
                          <a:pt x="53515" y="82702"/>
                        </a:lnTo>
                        <a:lnTo>
                          <a:pt x="53870" y="82702"/>
                        </a:lnTo>
                        <a:lnTo>
                          <a:pt x="53870" y="82702"/>
                        </a:lnTo>
                        <a:lnTo>
                          <a:pt x="55135" y="82517"/>
                        </a:lnTo>
                        <a:lnTo>
                          <a:pt x="56393" y="81977"/>
                        </a:lnTo>
                        <a:lnTo>
                          <a:pt x="57658" y="81260"/>
                        </a:lnTo>
                        <a:lnTo>
                          <a:pt x="58561" y="80357"/>
                        </a:lnTo>
                        <a:lnTo>
                          <a:pt x="88825" y="49909"/>
                        </a:lnTo>
                        <a:lnTo>
                          <a:pt x="88825" y="49909"/>
                        </a:lnTo>
                        <a:lnTo>
                          <a:pt x="89550" y="49007"/>
                        </a:lnTo>
                        <a:lnTo>
                          <a:pt x="89905" y="48112"/>
                        </a:lnTo>
                        <a:lnTo>
                          <a:pt x="90268" y="47032"/>
                        </a:lnTo>
                        <a:lnTo>
                          <a:pt x="90268" y="45945"/>
                        </a:lnTo>
                        <a:lnTo>
                          <a:pt x="90268" y="45945"/>
                        </a:lnTo>
                        <a:lnTo>
                          <a:pt x="90090" y="44509"/>
                        </a:lnTo>
                        <a:lnTo>
                          <a:pt x="89728" y="43067"/>
                        </a:lnTo>
                        <a:lnTo>
                          <a:pt x="89010" y="41987"/>
                        </a:lnTo>
                        <a:lnTo>
                          <a:pt x="87930" y="40900"/>
                        </a:lnTo>
                        <a:lnTo>
                          <a:pt x="87930" y="40900"/>
                        </a:lnTo>
                        <a:lnTo>
                          <a:pt x="87027" y="40182"/>
                        </a:lnTo>
                        <a:lnTo>
                          <a:pt x="85947" y="39819"/>
                        </a:lnTo>
                        <a:lnTo>
                          <a:pt x="84867" y="39464"/>
                        </a:lnTo>
                        <a:lnTo>
                          <a:pt x="83780" y="39464"/>
                        </a:lnTo>
                        <a:lnTo>
                          <a:pt x="83780" y="39464"/>
                        </a:lnTo>
                        <a:lnTo>
                          <a:pt x="82345" y="39642"/>
                        </a:lnTo>
                        <a:lnTo>
                          <a:pt x="81080" y="40004"/>
                        </a:lnTo>
                        <a:lnTo>
                          <a:pt x="79822" y="40722"/>
                        </a:lnTo>
                        <a:lnTo>
                          <a:pt x="78734" y="41802"/>
                        </a:lnTo>
                        <a:lnTo>
                          <a:pt x="52975" y="66487"/>
                        </a:lnTo>
                        <a:lnTo>
                          <a:pt x="42885" y="56575"/>
                        </a:lnTo>
                        <a:lnTo>
                          <a:pt x="42885" y="56575"/>
                        </a:lnTo>
                        <a:lnTo>
                          <a:pt x="41982" y="55679"/>
                        </a:lnTo>
                        <a:lnTo>
                          <a:pt x="40724" y="55139"/>
                        </a:lnTo>
                        <a:lnTo>
                          <a:pt x="39637" y="54777"/>
                        </a:lnTo>
                        <a:lnTo>
                          <a:pt x="38379" y="54592"/>
                        </a:lnTo>
                        <a:lnTo>
                          <a:pt x="38379" y="54592"/>
                        </a:lnTo>
                        <a:lnTo>
                          <a:pt x="37114" y="54777"/>
                        </a:lnTo>
                        <a:lnTo>
                          <a:pt x="35857" y="55139"/>
                        </a:lnTo>
                        <a:lnTo>
                          <a:pt x="34777" y="55679"/>
                        </a:lnTo>
                        <a:lnTo>
                          <a:pt x="33697" y="56575"/>
                        </a:lnTo>
                        <a:lnTo>
                          <a:pt x="33697" y="56575"/>
                        </a:lnTo>
                        <a:lnTo>
                          <a:pt x="32972" y="57477"/>
                        </a:lnTo>
                        <a:lnTo>
                          <a:pt x="32254" y="58557"/>
                        </a:lnTo>
                        <a:lnTo>
                          <a:pt x="31891" y="59822"/>
                        </a:lnTo>
                        <a:lnTo>
                          <a:pt x="31891" y="61080"/>
                        </a:lnTo>
                        <a:lnTo>
                          <a:pt x="31891" y="61080"/>
                        </a:lnTo>
                        <a:lnTo>
                          <a:pt x="31891" y="62344"/>
                        </a:lnTo>
                        <a:lnTo>
                          <a:pt x="32254" y="63602"/>
                        </a:lnTo>
                        <a:lnTo>
                          <a:pt x="32972" y="64682"/>
                        </a:lnTo>
                        <a:lnTo>
                          <a:pt x="33697" y="65762"/>
                        </a:lnTo>
                        <a:lnTo>
                          <a:pt x="48832" y="80897"/>
                        </a:lnTo>
                        <a:lnTo>
                          <a:pt x="48832" y="80897"/>
                        </a:lnTo>
                        <a:lnTo>
                          <a:pt x="49913" y="81622"/>
                        </a:lnTo>
                        <a:lnTo>
                          <a:pt x="50993" y="82340"/>
                        </a:lnTo>
                        <a:lnTo>
                          <a:pt x="52250" y="82702"/>
                        </a:lnTo>
                        <a:lnTo>
                          <a:pt x="53515" y="82702"/>
                        </a:lnTo>
                        <a:lnTo>
                          <a:pt x="53515" y="827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83" name="Shape 983"/>
                  <p:cNvGrpSpPr/>
                  <p:nvPr/>
                </p:nvGrpSpPr>
                <p:grpSpPr>
                  <a:xfrm>
                    <a:off x="3738064" y="1856311"/>
                    <a:ext cx="332668" cy="332668"/>
                    <a:chOff x="6649150" y="309350"/>
                    <a:chExt cx="395799" cy="395799"/>
                  </a:xfrm>
                </p:grpSpPr>
                <p:sp>
                  <p:nvSpPr>
                    <p:cNvPr id="984" name="Shape 984"/>
                    <p:cNvSpPr/>
                    <p:nvPr/>
                  </p:nvSpPr>
                  <p:spPr>
                    <a:xfrm>
                      <a:off x="6649150" y="309350"/>
                      <a:ext cx="395799" cy="395799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62" y="189"/>
                          </a:lnTo>
                          <a:lnTo>
                            <a:pt x="53906" y="371"/>
                          </a:lnTo>
                          <a:lnTo>
                            <a:pt x="50957" y="742"/>
                          </a:lnTo>
                          <a:lnTo>
                            <a:pt x="48001" y="1296"/>
                          </a:lnTo>
                          <a:lnTo>
                            <a:pt x="45045" y="1849"/>
                          </a:lnTo>
                          <a:lnTo>
                            <a:pt x="42089" y="2774"/>
                          </a:lnTo>
                          <a:lnTo>
                            <a:pt x="39322" y="3698"/>
                          </a:lnTo>
                          <a:lnTo>
                            <a:pt x="36738" y="4805"/>
                          </a:lnTo>
                          <a:lnTo>
                            <a:pt x="33971" y="5912"/>
                          </a:lnTo>
                          <a:lnTo>
                            <a:pt x="31387" y="7200"/>
                          </a:lnTo>
                          <a:lnTo>
                            <a:pt x="28984" y="8678"/>
                          </a:lnTo>
                          <a:lnTo>
                            <a:pt x="26399" y="10338"/>
                          </a:lnTo>
                          <a:lnTo>
                            <a:pt x="24186" y="12006"/>
                          </a:lnTo>
                          <a:lnTo>
                            <a:pt x="21783" y="13665"/>
                          </a:lnTo>
                          <a:lnTo>
                            <a:pt x="19759" y="15697"/>
                          </a:lnTo>
                          <a:lnTo>
                            <a:pt x="17539" y="17539"/>
                          </a:lnTo>
                          <a:lnTo>
                            <a:pt x="15697" y="19759"/>
                          </a:lnTo>
                          <a:lnTo>
                            <a:pt x="13665" y="21783"/>
                          </a:lnTo>
                          <a:lnTo>
                            <a:pt x="12006" y="24186"/>
                          </a:lnTo>
                          <a:lnTo>
                            <a:pt x="10338" y="26399"/>
                          </a:lnTo>
                          <a:lnTo>
                            <a:pt x="8678" y="28984"/>
                          </a:lnTo>
                          <a:lnTo>
                            <a:pt x="7200" y="31387"/>
                          </a:lnTo>
                          <a:lnTo>
                            <a:pt x="5912" y="33971"/>
                          </a:lnTo>
                          <a:lnTo>
                            <a:pt x="4805" y="36738"/>
                          </a:lnTo>
                          <a:lnTo>
                            <a:pt x="3698" y="39322"/>
                          </a:lnTo>
                          <a:lnTo>
                            <a:pt x="2774" y="42089"/>
                          </a:lnTo>
                          <a:lnTo>
                            <a:pt x="1849" y="45045"/>
                          </a:lnTo>
                          <a:lnTo>
                            <a:pt x="1296" y="48001"/>
                          </a:lnTo>
                          <a:lnTo>
                            <a:pt x="742" y="50949"/>
                          </a:lnTo>
                          <a:lnTo>
                            <a:pt x="371" y="53906"/>
                          </a:lnTo>
                          <a:lnTo>
                            <a:pt x="189" y="56862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189" y="63137"/>
                          </a:lnTo>
                          <a:lnTo>
                            <a:pt x="371" y="66093"/>
                          </a:lnTo>
                          <a:lnTo>
                            <a:pt x="742" y="69042"/>
                          </a:lnTo>
                          <a:lnTo>
                            <a:pt x="1296" y="71998"/>
                          </a:lnTo>
                          <a:lnTo>
                            <a:pt x="1849" y="74954"/>
                          </a:lnTo>
                          <a:lnTo>
                            <a:pt x="2774" y="77902"/>
                          </a:lnTo>
                          <a:lnTo>
                            <a:pt x="3698" y="80677"/>
                          </a:lnTo>
                          <a:lnTo>
                            <a:pt x="4805" y="83261"/>
                          </a:lnTo>
                          <a:lnTo>
                            <a:pt x="5912" y="86028"/>
                          </a:lnTo>
                          <a:lnTo>
                            <a:pt x="7200" y="88612"/>
                          </a:lnTo>
                          <a:lnTo>
                            <a:pt x="8678" y="91015"/>
                          </a:lnTo>
                          <a:lnTo>
                            <a:pt x="10338" y="93592"/>
                          </a:lnTo>
                          <a:lnTo>
                            <a:pt x="12006" y="95813"/>
                          </a:lnTo>
                          <a:lnTo>
                            <a:pt x="13665" y="98208"/>
                          </a:lnTo>
                          <a:lnTo>
                            <a:pt x="15697" y="100240"/>
                          </a:lnTo>
                          <a:lnTo>
                            <a:pt x="17539" y="102460"/>
                          </a:lnTo>
                          <a:lnTo>
                            <a:pt x="19759" y="104302"/>
                          </a:lnTo>
                          <a:lnTo>
                            <a:pt x="21783" y="106334"/>
                          </a:lnTo>
                          <a:lnTo>
                            <a:pt x="24186" y="107993"/>
                          </a:lnTo>
                          <a:lnTo>
                            <a:pt x="26399" y="109653"/>
                          </a:lnTo>
                          <a:lnTo>
                            <a:pt x="28984" y="111321"/>
                          </a:lnTo>
                          <a:lnTo>
                            <a:pt x="31387" y="112791"/>
                          </a:lnTo>
                          <a:lnTo>
                            <a:pt x="33971" y="114087"/>
                          </a:lnTo>
                          <a:lnTo>
                            <a:pt x="36738" y="115194"/>
                          </a:lnTo>
                          <a:lnTo>
                            <a:pt x="39322" y="116301"/>
                          </a:lnTo>
                          <a:lnTo>
                            <a:pt x="42089" y="117225"/>
                          </a:lnTo>
                          <a:lnTo>
                            <a:pt x="45045" y="118150"/>
                          </a:lnTo>
                          <a:lnTo>
                            <a:pt x="48001" y="118703"/>
                          </a:lnTo>
                          <a:lnTo>
                            <a:pt x="50957" y="119257"/>
                          </a:lnTo>
                          <a:lnTo>
                            <a:pt x="53906" y="119628"/>
                          </a:lnTo>
                          <a:lnTo>
                            <a:pt x="56862" y="119810"/>
                          </a:lnTo>
                          <a:lnTo>
                            <a:pt x="60000" y="119992"/>
                          </a:lnTo>
                          <a:lnTo>
                            <a:pt x="60000" y="119992"/>
                          </a:lnTo>
                          <a:lnTo>
                            <a:pt x="63137" y="119810"/>
                          </a:lnTo>
                          <a:lnTo>
                            <a:pt x="66093" y="119628"/>
                          </a:lnTo>
                          <a:lnTo>
                            <a:pt x="69042" y="119257"/>
                          </a:lnTo>
                          <a:lnTo>
                            <a:pt x="71998" y="118703"/>
                          </a:lnTo>
                          <a:lnTo>
                            <a:pt x="74954" y="118150"/>
                          </a:lnTo>
                          <a:lnTo>
                            <a:pt x="77902" y="117225"/>
                          </a:lnTo>
                          <a:lnTo>
                            <a:pt x="80677" y="116301"/>
                          </a:lnTo>
                          <a:lnTo>
                            <a:pt x="83261" y="115194"/>
                          </a:lnTo>
                          <a:lnTo>
                            <a:pt x="86028" y="114087"/>
                          </a:lnTo>
                          <a:lnTo>
                            <a:pt x="88612" y="112791"/>
                          </a:lnTo>
                          <a:lnTo>
                            <a:pt x="91015" y="111321"/>
                          </a:lnTo>
                          <a:lnTo>
                            <a:pt x="93600" y="109653"/>
                          </a:lnTo>
                          <a:lnTo>
                            <a:pt x="95813" y="107993"/>
                          </a:lnTo>
                          <a:lnTo>
                            <a:pt x="98208" y="106334"/>
                          </a:lnTo>
                          <a:lnTo>
                            <a:pt x="100240" y="104302"/>
                          </a:lnTo>
                          <a:lnTo>
                            <a:pt x="102460" y="102460"/>
                          </a:lnTo>
                          <a:lnTo>
                            <a:pt x="104302" y="100240"/>
                          </a:lnTo>
                          <a:lnTo>
                            <a:pt x="106334" y="98208"/>
                          </a:lnTo>
                          <a:lnTo>
                            <a:pt x="107993" y="95813"/>
                          </a:lnTo>
                          <a:lnTo>
                            <a:pt x="109653" y="93592"/>
                          </a:lnTo>
                          <a:lnTo>
                            <a:pt x="111321" y="91015"/>
                          </a:lnTo>
                          <a:lnTo>
                            <a:pt x="112791" y="88612"/>
                          </a:lnTo>
                          <a:lnTo>
                            <a:pt x="114087" y="86028"/>
                          </a:lnTo>
                          <a:lnTo>
                            <a:pt x="115194" y="83261"/>
                          </a:lnTo>
                          <a:lnTo>
                            <a:pt x="116301" y="80677"/>
                          </a:lnTo>
                          <a:lnTo>
                            <a:pt x="117225" y="77902"/>
                          </a:lnTo>
                          <a:lnTo>
                            <a:pt x="118150" y="74954"/>
                          </a:lnTo>
                          <a:lnTo>
                            <a:pt x="118703" y="71998"/>
                          </a:lnTo>
                          <a:lnTo>
                            <a:pt x="119257" y="69042"/>
                          </a:lnTo>
                          <a:lnTo>
                            <a:pt x="119628" y="66093"/>
                          </a:lnTo>
                          <a:lnTo>
                            <a:pt x="119810" y="63137"/>
                          </a:lnTo>
                          <a:lnTo>
                            <a:pt x="119992" y="60000"/>
                          </a:lnTo>
                          <a:lnTo>
                            <a:pt x="119992" y="60000"/>
                          </a:lnTo>
                          <a:lnTo>
                            <a:pt x="119810" y="56862"/>
                          </a:lnTo>
                          <a:lnTo>
                            <a:pt x="119628" y="53906"/>
                          </a:lnTo>
                          <a:lnTo>
                            <a:pt x="119257" y="50949"/>
                          </a:lnTo>
                          <a:lnTo>
                            <a:pt x="118703" y="48001"/>
                          </a:lnTo>
                          <a:lnTo>
                            <a:pt x="118150" y="45045"/>
                          </a:lnTo>
                          <a:lnTo>
                            <a:pt x="117225" y="42089"/>
                          </a:lnTo>
                          <a:lnTo>
                            <a:pt x="116301" y="39322"/>
                          </a:lnTo>
                          <a:lnTo>
                            <a:pt x="115194" y="36738"/>
                          </a:lnTo>
                          <a:lnTo>
                            <a:pt x="114087" y="33971"/>
                          </a:lnTo>
                          <a:lnTo>
                            <a:pt x="112791" y="31387"/>
                          </a:lnTo>
                          <a:lnTo>
                            <a:pt x="111321" y="28984"/>
                          </a:lnTo>
                          <a:lnTo>
                            <a:pt x="109653" y="26399"/>
                          </a:lnTo>
                          <a:lnTo>
                            <a:pt x="107993" y="24186"/>
                          </a:lnTo>
                          <a:lnTo>
                            <a:pt x="106334" y="21783"/>
                          </a:lnTo>
                          <a:lnTo>
                            <a:pt x="104302" y="19759"/>
                          </a:lnTo>
                          <a:lnTo>
                            <a:pt x="102460" y="17539"/>
                          </a:lnTo>
                          <a:lnTo>
                            <a:pt x="100240" y="15697"/>
                          </a:lnTo>
                          <a:lnTo>
                            <a:pt x="98208" y="13665"/>
                          </a:lnTo>
                          <a:lnTo>
                            <a:pt x="95813" y="12006"/>
                          </a:lnTo>
                          <a:lnTo>
                            <a:pt x="93600" y="10338"/>
                          </a:lnTo>
                          <a:lnTo>
                            <a:pt x="91015" y="8678"/>
                          </a:lnTo>
                          <a:lnTo>
                            <a:pt x="88612" y="7200"/>
                          </a:lnTo>
                          <a:lnTo>
                            <a:pt x="86028" y="5912"/>
                          </a:lnTo>
                          <a:lnTo>
                            <a:pt x="83261" y="4805"/>
                          </a:lnTo>
                          <a:lnTo>
                            <a:pt x="80677" y="3698"/>
                          </a:lnTo>
                          <a:lnTo>
                            <a:pt x="77902" y="2774"/>
                          </a:lnTo>
                          <a:lnTo>
                            <a:pt x="74954" y="1849"/>
                          </a:lnTo>
                          <a:lnTo>
                            <a:pt x="71998" y="1296"/>
                          </a:lnTo>
                          <a:lnTo>
                            <a:pt x="69042" y="742"/>
                          </a:lnTo>
                          <a:lnTo>
                            <a:pt x="66093" y="371"/>
                          </a:lnTo>
                          <a:lnTo>
                            <a:pt x="63137" y="189"/>
                          </a:lnTo>
                          <a:lnTo>
                            <a:pt x="60000" y="7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5" name="Shape 985"/>
                    <p:cNvSpPr/>
                    <p:nvPr/>
                  </p:nvSpPr>
                  <p:spPr>
                    <a:xfrm>
                      <a:off x="6673500" y="333700"/>
                      <a:ext cx="347099" cy="347099"/>
                    </a:xfrm>
                    <a:custGeom>
                      <a:pathLst>
                        <a:path extrusionOk="0" fill="none" h="120000" w="120000">
                          <a:moveTo>
                            <a:pt x="60000" y="119991"/>
                          </a:moveTo>
                          <a:lnTo>
                            <a:pt x="60000" y="119991"/>
                          </a:lnTo>
                          <a:lnTo>
                            <a:pt x="56845" y="119991"/>
                          </a:lnTo>
                          <a:lnTo>
                            <a:pt x="53898" y="119567"/>
                          </a:lnTo>
                          <a:lnTo>
                            <a:pt x="50950" y="119360"/>
                          </a:lnTo>
                          <a:lnTo>
                            <a:pt x="48003" y="118729"/>
                          </a:lnTo>
                          <a:lnTo>
                            <a:pt x="45056" y="118098"/>
                          </a:lnTo>
                          <a:lnTo>
                            <a:pt x="42108" y="117251"/>
                          </a:lnTo>
                          <a:lnTo>
                            <a:pt x="39369" y="116413"/>
                          </a:lnTo>
                          <a:lnTo>
                            <a:pt x="36637" y="115151"/>
                          </a:lnTo>
                          <a:lnTo>
                            <a:pt x="34105" y="114096"/>
                          </a:lnTo>
                          <a:lnTo>
                            <a:pt x="31374" y="112627"/>
                          </a:lnTo>
                          <a:lnTo>
                            <a:pt x="28841" y="111356"/>
                          </a:lnTo>
                          <a:lnTo>
                            <a:pt x="26525" y="109680"/>
                          </a:lnTo>
                          <a:lnTo>
                            <a:pt x="24217" y="107994"/>
                          </a:lnTo>
                          <a:lnTo>
                            <a:pt x="21901" y="106309"/>
                          </a:lnTo>
                          <a:lnTo>
                            <a:pt x="19792" y="104416"/>
                          </a:lnTo>
                          <a:lnTo>
                            <a:pt x="17692" y="102307"/>
                          </a:lnTo>
                          <a:lnTo>
                            <a:pt x="15583" y="100207"/>
                          </a:lnTo>
                          <a:lnTo>
                            <a:pt x="13690" y="98098"/>
                          </a:lnTo>
                          <a:lnTo>
                            <a:pt x="12005" y="95782"/>
                          </a:lnTo>
                          <a:lnTo>
                            <a:pt x="10319" y="93465"/>
                          </a:lnTo>
                          <a:lnTo>
                            <a:pt x="8634" y="91149"/>
                          </a:lnTo>
                          <a:lnTo>
                            <a:pt x="7372" y="88625"/>
                          </a:lnTo>
                          <a:lnTo>
                            <a:pt x="5903" y="85894"/>
                          </a:lnTo>
                          <a:lnTo>
                            <a:pt x="4848" y="83362"/>
                          </a:lnTo>
                          <a:lnTo>
                            <a:pt x="3586" y="80630"/>
                          </a:lnTo>
                          <a:lnTo>
                            <a:pt x="2739" y="77891"/>
                          </a:lnTo>
                          <a:lnTo>
                            <a:pt x="1901" y="74943"/>
                          </a:lnTo>
                          <a:lnTo>
                            <a:pt x="1270" y="71996"/>
                          </a:lnTo>
                          <a:lnTo>
                            <a:pt x="639" y="69049"/>
                          </a:lnTo>
                          <a:lnTo>
                            <a:pt x="423" y="66101"/>
                          </a:lnTo>
                          <a:lnTo>
                            <a:pt x="8" y="63154"/>
                          </a:lnTo>
                          <a:lnTo>
                            <a:pt x="8" y="60000"/>
                          </a:lnTo>
                          <a:lnTo>
                            <a:pt x="8" y="60000"/>
                          </a:lnTo>
                          <a:lnTo>
                            <a:pt x="8" y="56845"/>
                          </a:lnTo>
                          <a:lnTo>
                            <a:pt x="423" y="53898"/>
                          </a:lnTo>
                          <a:lnTo>
                            <a:pt x="639" y="50950"/>
                          </a:lnTo>
                          <a:lnTo>
                            <a:pt x="1270" y="48003"/>
                          </a:lnTo>
                          <a:lnTo>
                            <a:pt x="1901" y="45056"/>
                          </a:lnTo>
                          <a:lnTo>
                            <a:pt x="2739" y="42108"/>
                          </a:lnTo>
                          <a:lnTo>
                            <a:pt x="3586" y="39369"/>
                          </a:lnTo>
                          <a:lnTo>
                            <a:pt x="4848" y="36629"/>
                          </a:lnTo>
                          <a:lnTo>
                            <a:pt x="5903" y="34105"/>
                          </a:lnTo>
                          <a:lnTo>
                            <a:pt x="7372" y="31374"/>
                          </a:lnTo>
                          <a:lnTo>
                            <a:pt x="8634" y="28841"/>
                          </a:lnTo>
                          <a:lnTo>
                            <a:pt x="10319" y="26525"/>
                          </a:lnTo>
                          <a:lnTo>
                            <a:pt x="12005" y="24217"/>
                          </a:lnTo>
                          <a:lnTo>
                            <a:pt x="13690" y="21901"/>
                          </a:lnTo>
                          <a:lnTo>
                            <a:pt x="15583" y="19792"/>
                          </a:lnTo>
                          <a:lnTo>
                            <a:pt x="17692" y="17692"/>
                          </a:lnTo>
                          <a:lnTo>
                            <a:pt x="19792" y="15583"/>
                          </a:lnTo>
                          <a:lnTo>
                            <a:pt x="21901" y="13690"/>
                          </a:lnTo>
                          <a:lnTo>
                            <a:pt x="24217" y="12005"/>
                          </a:lnTo>
                          <a:lnTo>
                            <a:pt x="26525" y="10319"/>
                          </a:lnTo>
                          <a:lnTo>
                            <a:pt x="28841" y="8634"/>
                          </a:lnTo>
                          <a:lnTo>
                            <a:pt x="31374" y="7372"/>
                          </a:lnTo>
                          <a:lnTo>
                            <a:pt x="34105" y="5903"/>
                          </a:lnTo>
                          <a:lnTo>
                            <a:pt x="36637" y="4848"/>
                          </a:lnTo>
                          <a:lnTo>
                            <a:pt x="39369" y="3586"/>
                          </a:lnTo>
                          <a:lnTo>
                            <a:pt x="42108" y="2739"/>
                          </a:lnTo>
                          <a:lnTo>
                            <a:pt x="45056" y="1901"/>
                          </a:lnTo>
                          <a:lnTo>
                            <a:pt x="48003" y="1270"/>
                          </a:lnTo>
                          <a:lnTo>
                            <a:pt x="50950" y="639"/>
                          </a:lnTo>
                          <a:lnTo>
                            <a:pt x="53898" y="423"/>
                          </a:lnTo>
                          <a:lnTo>
                            <a:pt x="56845" y="8"/>
                          </a:lnTo>
                          <a:lnTo>
                            <a:pt x="60000" y="8"/>
                          </a:lnTo>
                          <a:lnTo>
                            <a:pt x="60000" y="8"/>
                          </a:lnTo>
                          <a:lnTo>
                            <a:pt x="63154" y="8"/>
                          </a:lnTo>
                          <a:lnTo>
                            <a:pt x="66101" y="423"/>
                          </a:lnTo>
                          <a:lnTo>
                            <a:pt x="69049" y="639"/>
                          </a:lnTo>
                          <a:lnTo>
                            <a:pt x="71996" y="1270"/>
                          </a:lnTo>
                          <a:lnTo>
                            <a:pt x="74943" y="1901"/>
                          </a:lnTo>
                          <a:lnTo>
                            <a:pt x="77891" y="2739"/>
                          </a:lnTo>
                          <a:lnTo>
                            <a:pt x="80630" y="3586"/>
                          </a:lnTo>
                          <a:lnTo>
                            <a:pt x="83362" y="4848"/>
                          </a:lnTo>
                          <a:lnTo>
                            <a:pt x="85894" y="5903"/>
                          </a:lnTo>
                          <a:lnTo>
                            <a:pt x="88625" y="7372"/>
                          </a:lnTo>
                          <a:lnTo>
                            <a:pt x="91149" y="8634"/>
                          </a:lnTo>
                          <a:lnTo>
                            <a:pt x="93465" y="10319"/>
                          </a:lnTo>
                          <a:lnTo>
                            <a:pt x="95782" y="12005"/>
                          </a:lnTo>
                          <a:lnTo>
                            <a:pt x="98098" y="13690"/>
                          </a:lnTo>
                          <a:lnTo>
                            <a:pt x="100207" y="15583"/>
                          </a:lnTo>
                          <a:lnTo>
                            <a:pt x="102307" y="17692"/>
                          </a:lnTo>
                          <a:lnTo>
                            <a:pt x="104416" y="19792"/>
                          </a:lnTo>
                          <a:lnTo>
                            <a:pt x="106309" y="21901"/>
                          </a:lnTo>
                          <a:lnTo>
                            <a:pt x="107994" y="24217"/>
                          </a:lnTo>
                          <a:lnTo>
                            <a:pt x="109680" y="26525"/>
                          </a:lnTo>
                          <a:lnTo>
                            <a:pt x="111365" y="28841"/>
                          </a:lnTo>
                          <a:lnTo>
                            <a:pt x="112627" y="31374"/>
                          </a:lnTo>
                          <a:lnTo>
                            <a:pt x="114096" y="34105"/>
                          </a:lnTo>
                          <a:lnTo>
                            <a:pt x="115151" y="36629"/>
                          </a:lnTo>
                          <a:lnTo>
                            <a:pt x="116413" y="39369"/>
                          </a:lnTo>
                          <a:lnTo>
                            <a:pt x="117251" y="42108"/>
                          </a:lnTo>
                          <a:lnTo>
                            <a:pt x="118098" y="45056"/>
                          </a:lnTo>
                          <a:lnTo>
                            <a:pt x="118729" y="48003"/>
                          </a:lnTo>
                          <a:lnTo>
                            <a:pt x="119360" y="50950"/>
                          </a:lnTo>
                          <a:lnTo>
                            <a:pt x="119567" y="53898"/>
                          </a:lnTo>
                          <a:lnTo>
                            <a:pt x="119991" y="56845"/>
                          </a:lnTo>
                          <a:lnTo>
                            <a:pt x="119991" y="60000"/>
                          </a:lnTo>
                          <a:lnTo>
                            <a:pt x="119991" y="60000"/>
                          </a:lnTo>
                          <a:lnTo>
                            <a:pt x="119991" y="63154"/>
                          </a:lnTo>
                          <a:lnTo>
                            <a:pt x="119567" y="66101"/>
                          </a:lnTo>
                          <a:lnTo>
                            <a:pt x="119360" y="69049"/>
                          </a:lnTo>
                          <a:lnTo>
                            <a:pt x="118729" y="71996"/>
                          </a:lnTo>
                          <a:lnTo>
                            <a:pt x="118098" y="74943"/>
                          </a:lnTo>
                          <a:lnTo>
                            <a:pt x="117251" y="77891"/>
                          </a:lnTo>
                          <a:lnTo>
                            <a:pt x="116413" y="80630"/>
                          </a:lnTo>
                          <a:lnTo>
                            <a:pt x="115151" y="83362"/>
                          </a:lnTo>
                          <a:lnTo>
                            <a:pt x="114096" y="85894"/>
                          </a:lnTo>
                          <a:lnTo>
                            <a:pt x="112627" y="88625"/>
                          </a:lnTo>
                          <a:lnTo>
                            <a:pt x="111365" y="91149"/>
                          </a:lnTo>
                          <a:lnTo>
                            <a:pt x="109680" y="93465"/>
                          </a:lnTo>
                          <a:lnTo>
                            <a:pt x="107994" y="95782"/>
                          </a:lnTo>
                          <a:lnTo>
                            <a:pt x="106309" y="98098"/>
                          </a:lnTo>
                          <a:lnTo>
                            <a:pt x="104416" y="100207"/>
                          </a:lnTo>
                          <a:lnTo>
                            <a:pt x="102307" y="102307"/>
                          </a:lnTo>
                          <a:lnTo>
                            <a:pt x="100207" y="104416"/>
                          </a:lnTo>
                          <a:lnTo>
                            <a:pt x="98098" y="106309"/>
                          </a:lnTo>
                          <a:lnTo>
                            <a:pt x="95782" y="107994"/>
                          </a:lnTo>
                          <a:lnTo>
                            <a:pt x="93465" y="109680"/>
                          </a:lnTo>
                          <a:lnTo>
                            <a:pt x="91149" y="111356"/>
                          </a:lnTo>
                          <a:lnTo>
                            <a:pt x="88625" y="112627"/>
                          </a:lnTo>
                          <a:lnTo>
                            <a:pt x="85894" y="114096"/>
                          </a:lnTo>
                          <a:lnTo>
                            <a:pt x="83362" y="115151"/>
                          </a:lnTo>
                          <a:lnTo>
                            <a:pt x="80630" y="116413"/>
                          </a:lnTo>
                          <a:lnTo>
                            <a:pt x="77891" y="117251"/>
                          </a:lnTo>
                          <a:lnTo>
                            <a:pt x="74943" y="118098"/>
                          </a:lnTo>
                          <a:lnTo>
                            <a:pt x="71996" y="118729"/>
                          </a:lnTo>
                          <a:lnTo>
                            <a:pt x="69049" y="119360"/>
                          </a:lnTo>
                          <a:lnTo>
                            <a:pt x="66101" y="119567"/>
                          </a:lnTo>
                          <a:lnTo>
                            <a:pt x="63154" y="119991"/>
                          </a:lnTo>
                          <a:lnTo>
                            <a:pt x="60000" y="119991"/>
                          </a:lnTo>
                          <a:lnTo>
                            <a:pt x="60000" y="11999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6" name="Shape 986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120000" w="120000">
                          <a:moveTo>
                            <a:pt x="54" y="17"/>
                          </a:moveTo>
                          <a:lnTo>
                            <a:pt x="54" y="81157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7" name="Shape 987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0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8" name="Shape 988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89" name="Shape 989"/>
                    <p:cNvSpPr/>
                    <p:nvPr/>
                  </p:nvSpPr>
                  <p:spPr>
                    <a:xfrm>
                      <a:off x="6760575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0" name="Shape 990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1" name="Shape 991"/>
                    <p:cNvSpPr/>
                    <p:nvPr/>
                  </p:nvSpPr>
                  <p:spPr>
                    <a:xfrm>
                      <a:off x="6696650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2" name="Shape 992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02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3" name="Shape 993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4" name="Shape 994"/>
                    <p:cNvSpPr/>
                    <p:nvPr/>
                  </p:nvSpPr>
                  <p:spPr>
                    <a:xfrm>
                      <a:off x="6696650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19786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5" name="Shape 995"/>
                    <p:cNvSpPr/>
                    <p:nvPr/>
                  </p:nvSpPr>
                  <p:spPr>
                    <a:xfrm>
                      <a:off x="6760575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6" name="Shape 996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7" name="Shape 997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11989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8" name="Shape 998"/>
                    <p:cNvSpPr/>
                    <p:nvPr/>
                  </p:nvSpPr>
                  <p:spPr>
                    <a:xfrm>
                      <a:off x="6919500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1200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99" name="Shape 999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0" name="Shape 1000"/>
                    <p:cNvSpPr/>
                    <p:nvPr/>
                  </p:nvSpPr>
                  <p:spPr>
                    <a:xfrm>
                      <a:off x="6972475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120000" y="11978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1" name="Shape 1001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2" name="Shape 1002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19897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3" name="Shape 1003"/>
                    <p:cNvSpPr/>
                    <p:nvPr/>
                  </p:nvSpPr>
                  <p:spPr>
                    <a:xfrm>
                      <a:off x="6972475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4" name="Shape 1004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5" name="Shape 1005"/>
                    <p:cNvSpPr/>
                    <p:nvPr/>
                  </p:nvSpPr>
                  <p:spPr>
                    <a:xfrm>
                      <a:off x="6919500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6" name="Shape 1006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07" name="Shape 1007"/>
                  <p:cNvGrpSpPr/>
                  <p:nvPr/>
                </p:nvGrpSpPr>
                <p:grpSpPr>
                  <a:xfrm>
                    <a:off x="2945586" y="1851448"/>
                    <a:ext cx="215965" cy="342398"/>
                    <a:chOff x="6718575" y="2318625"/>
                    <a:chExt cx="256949" cy="407375"/>
                  </a:xfrm>
                </p:grpSpPr>
                <p:sp>
                  <p:nvSpPr>
                    <p:cNvPr id="1008" name="Shape 1008"/>
                    <p:cNvSpPr/>
                    <p:nvPr/>
                  </p:nvSpPr>
                  <p:spPr>
                    <a:xfrm>
                      <a:off x="6795900" y="2673600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33"/>
                          </a:lnTo>
                          <a:lnTo>
                            <a:pt x="0" y="133"/>
                          </a:lnTo>
                          <a:lnTo>
                            <a:pt x="0" y="120000"/>
                          </a:lnTo>
                          <a:lnTo>
                            <a:pt x="120000" y="1200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9" name="Shape 1009"/>
                    <p:cNvSpPr/>
                    <p:nvPr/>
                  </p:nvSpPr>
                  <p:spPr>
                    <a:xfrm>
                      <a:off x="6795900" y="2650475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19866"/>
                          </a:moveTo>
                          <a:lnTo>
                            <a:pt x="120000" y="0"/>
                          </a:lnTo>
                          <a:lnTo>
                            <a:pt x="0" y="0"/>
                          </a:lnTo>
                          <a:lnTo>
                            <a:pt x="0" y="119866"/>
                          </a:lnTo>
                          <a:lnTo>
                            <a:pt x="120000" y="11986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0" name="Shape 1010"/>
                    <p:cNvSpPr/>
                    <p:nvPr/>
                  </p:nvSpPr>
                  <p:spPr>
                    <a:xfrm>
                      <a:off x="6795900" y="2696125"/>
                      <a:ext cx="102299" cy="29875"/>
                    </a:xfrm>
                    <a:custGeom>
                      <a:pathLst>
                        <a:path extrusionOk="0" fill="none" h="120000" w="120000">
                          <a:moveTo>
                            <a:pt x="0" y="100"/>
                          </a:moveTo>
                          <a:lnTo>
                            <a:pt x="0" y="17171"/>
                          </a:lnTo>
                          <a:lnTo>
                            <a:pt x="0" y="17171"/>
                          </a:lnTo>
                          <a:lnTo>
                            <a:pt x="703" y="31933"/>
                          </a:lnTo>
                          <a:lnTo>
                            <a:pt x="2873" y="46594"/>
                          </a:lnTo>
                          <a:lnTo>
                            <a:pt x="5718" y="58744"/>
                          </a:lnTo>
                          <a:lnTo>
                            <a:pt x="10000" y="66175"/>
                          </a:lnTo>
                          <a:lnTo>
                            <a:pt x="54985" y="117489"/>
                          </a:lnTo>
                          <a:lnTo>
                            <a:pt x="54985" y="117489"/>
                          </a:lnTo>
                          <a:lnTo>
                            <a:pt x="60000" y="119899"/>
                          </a:lnTo>
                          <a:lnTo>
                            <a:pt x="60000" y="119899"/>
                          </a:lnTo>
                          <a:lnTo>
                            <a:pt x="64985" y="117489"/>
                          </a:lnTo>
                          <a:lnTo>
                            <a:pt x="110000" y="66175"/>
                          </a:lnTo>
                          <a:lnTo>
                            <a:pt x="110000" y="66175"/>
                          </a:lnTo>
                          <a:lnTo>
                            <a:pt x="114281" y="58744"/>
                          </a:lnTo>
                          <a:lnTo>
                            <a:pt x="117126" y="46594"/>
                          </a:lnTo>
                          <a:lnTo>
                            <a:pt x="119266" y="31933"/>
                          </a:lnTo>
                          <a:lnTo>
                            <a:pt x="120000" y="17171"/>
                          </a:lnTo>
                          <a:lnTo>
                            <a:pt x="120000" y="100"/>
                          </a:lnTo>
                          <a:lnTo>
                            <a:pt x="0" y="1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1" name="Shape 1011"/>
                    <p:cNvSpPr/>
                    <p:nvPr/>
                  </p:nvSpPr>
                  <p:spPr>
                    <a:xfrm>
                      <a:off x="67849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19982"/>
                          </a:moveTo>
                          <a:lnTo>
                            <a:pt x="119915" y="119982"/>
                          </a:lnTo>
                          <a:lnTo>
                            <a:pt x="49646" y="51235"/>
                          </a:lnTo>
                          <a:lnTo>
                            <a:pt x="84" y="1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2" name="Shape 1012"/>
                    <p:cNvSpPr/>
                    <p:nvPr/>
                  </p:nvSpPr>
                  <p:spPr>
                    <a:xfrm>
                      <a:off x="6718575" y="2318625"/>
                      <a:ext cx="256949" cy="307525"/>
                    </a:xfrm>
                    <a:custGeom>
                      <a:pathLst>
                        <a:path extrusionOk="0" fill="none" h="120000" w="120000">
                          <a:moveTo>
                            <a:pt x="83887" y="119990"/>
                          </a:moveTo>
                          <a:lnTo>
                            <a:pt x="83887" y="119990"/>
                          </a:lnTo>
                          <a:lnTo>
                            <a:pt x="85312" y="114761"/>
                          </a:lnTo>
                          <a:lnTo>
                            <a:pt x="87297" y="109776"/>
                          </a:lnTo>
                          <a:lnTo>
                            <a:pt x="89573" y="105025"/>
                          </a:lnTo>
                          <a:lnTo>
                            <a:pt x="92130" y="100743"/>
                          </a:lnTo>
                          <a:lnTo>
                            <a:pt x="94979" y="96704"/>
                          </a:lnTo>
                          <a:lnTo>
                            <a:pt x="97816" y="92665"/>
                          </a:lnTo>
                          <a:lnTo>
                            <a:pt x="104074" y="85066"/>
                          </a:lnTo>
                          <a:lnTo>
                            <a:pt x="107203" y="81261"/>
                          </a:lnTo>
                          <a:lnTo>
                            <a:pt x="110040" y="77466"/>
                          </a:lnTo>
                          <a:lnTo>
                            <a:pt x="112609" y="73662"/>
                          </a:lnTo>
                          <a:lnTo>
                            <a:pt x="115166" y="69389"/>
                          </a:lnTo>
                          <a:lnTo>
                            <a:pt x="117151" y="65106"/>
                          </a:lnTo>
                          <a:lnTo>
                            <a:pt x="118575" y="60356"/>
                          </a:lnTo>
                          <a:lnTo>
                            <a:pt x="119427" y="55371"/>
                          </a:lnTo>
                          <a:lnTo>
                            <a:pt x="119708" y="52756"/>
                          </a:lnTo>
                          <a:lnTo>
                            <a:pt x="120000" y="50142"/>
                          </a:lnTo>
                          <a:lnTo>
                            <a:pt x="120000" y="50142"/>
                          </a:lnTo>
                          <a:lnTo>
                            <a:pt x="119427" y="44913"/>
                          </a:lnTo>
                          <a:lnTo>
                            <a:pt x="118575" y="39928"/>
                          </a:lnTo>
                          <a:lnTo>
                            <a:pt x="117151" y="35167"/>
                          </a:lnTo>
                          <a:lnTo>
                            <a:pt x="115166" y="30660"/>
                          </a:lnTo>
                          <a:lnTo>
                            <a:pt x="112609" y="26144"/>
                          </a:lnTo>
                          <a:lnTo>
                            <a:pt x="109760" y="22105"/>
                          </a:lnTo>
                          <a:lnTo>
                            <a:pt x="106059" y="18300"/>
                          </a:lnTo>
                          <a:lnTo>
                            <a:pt x="102370" y="14740"/>
                          </a:lnTo>
                          <a:lnTo>
                            <a:pt x="98096" y="11413"/>
                          </a:lnTo>
                          <a:lnTo>
                            <a:pt x="93555" y="8565"/>
                          </a:lnTo>
                          <a:lnTo>
                            <a:pt x="88429" y="6184"/>
                          </a:lnTo>
                          <a:lnTo>
                            <a:pt x="83315" y="4048"/>
                          </a:lnTo>
                          <a:lnTo>
                            <a:pt x="77910" y="2380"/>
                          </a:lnTo>
                          <a:lnTo>
                            <a:pt x="71943" y="956"/>
                          </a:lnTo>
                          <a:lnTo>
                            <a:pt x="66258" y="243"/>
                          </a:lnTo>
                          <a:lnTo>
                            <a:pt x="60000" y="9"/>
                          </a:lnTo>
                          <a:lnTo>
                            <a:pt x="60000" y="9"/>
                          </a:lnTo>
                          <a:lnTo>
                            <a:pt x="53741" y="243"/>
                          </a:lnTo>
                          <a:lnTo>
                            <a:pt x="48056" y="956"/>
                          </a:lnTo>
                          <a:lnTo>
                            <a:pt x="42089" y="2380"/>
                          </a:lnTo>
                          <a:lnTo>
                            <a:pt x="36684" y="4048"/>
                          </a:lnTo>
                          <a:lnTo>
                            <a:pt x="31558" y="6184"/>
                          </a:lnTo>
                          <a:lnTo>
                            <a:pt x="26444" y="8565"/>
                          </a:lnTo>
                          <a:lnTo>
                            <a:pt x="21891" y="11413"/>
                          </a:lnTo>
                          <a:lnTo>
                            <a:pt x="17629" y="14740"/>
                          </a:lnTo>
                          <a:lnTo>
                            <a:pt x="13928" y="18300"/>
                          </a:lnTo>
                          <a:lnTo>
                            <a:pt x="10239" y="22105"/>
                          </a:lnTo>
                          <a:lnTo>
                            <a:pt x="7390" y="26144"/>
                          </a:lnTo>
                          <a:lnTo>
                            <a:pt x="4833" y="30660"/>
                          </a:lnTo>
                          <a:lnTo>
                            <a:pt x="2848" y="35167"/>
                          </a:lnTo>
                          <a:lnTo>
                            <a:pt x="1424" y="39928"/>
                          </a:lnTo>
                          <a:lnTo>
                            <a:pt x="572" y="44913"/>
                          </a:lnTo>
                          <a:lnTo>
                            <a:pt x="0" y="50142"/>
                          </a:lnTo>
                          <a:lnTo>
                            <a:pt x="0" y="50142"/>
                          </a:lnTo>
                          <a:lnTo>
                            <a:pt x="280" y="52756"/>
                          </a:lnTo>
                          <a:lnTo>
                            <a:pt x="572" y="55371"/>
                          </a:lnTo>
                          <a:lnTo>
                            <a:pt x="1424" y="60356"/>
                          </a:lnTo>
                          <a:lnTo>
                            <a:pt x="2848" y="65106"/>
                          </a:lnTo>
                          <a:lnTo>
                            <a:pt x="4833" y="69389"/>
                          </a:lnTo>
                          <a:lnTo>
                            <a:pt x="7390" y="73662"/>
                          </a:lnTo>
                          <a:lnTo>
                            <a:pt x="9947" y="77466"/>
                          </a:lnTo>
                          <a:lnTo>
                            <a:pt x="12796" y="81261"/>
                          </a:lnTo>
                          <a:lnTo>
                            <a:pt x="15925" y="85066"/>
                          </a:lnTo>
                          <a:lnTo>
                            <a:pt x="22183" y="92665"/>
                          </a:lnTo>
                          <a:lnTo>
                            <a:pt x="25020" y="96704"/>
                          </a:lnTo>
                          <a:lnTo>
                            <a:pt x="27869" y="100743"/>
                          </a:lnTo>
                          <a:lnTo>
                            <a:pt x="30426" y="105025"/>
                          </a:lnTo>
                          <a:lnTo>
                            <a:pt x="32702" y="109776"/>
                          </a:lnTo>
                          <a:lnTo>
                            <a:pt x="34687" y="114761"/>
                          </a:lnTo>
                          <a:lnTo>
                            <a:pt x="36112" y="11999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3" name="Shape 1013"/>
                    <p:cNvSpPr/>
                    <p:nvPr/>
                  </p:nvSpPr>
                  <p:spPr>
                    <a:xfrm>
                      <a:off x="68738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7"/>
                          </a:moveTo>
                          <a:lnTo>
                            <a:pt x="119915" y="17"/>
                          </a:lnTo>
                          <a:lnTo>
                            <a:pt x="70353" y="51235"/>
                          </a:lnTo>
                          <a:lnTo>
                            <a:pt x="84" y="1199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4" name="Shape 1014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120000" w="120000">
                          <a:moveTo>
                            <a:pt x="33" y="11230"/>
                          </a:moveTo>
                          <a:lnTo>
                            <a:pt x="27587" y="120000"/>
                          </a:lnTo>
                          <a:lnTo>
                            <a:pt x="55141" y="11230"/>
                          </a:lnTo>
                          <a:lnTo>
                            <a:pt x="55141" y="11230"/>
                          </a:lnTo>
                          <a:lnTo>
                            <a:pt x="57570" y="3846"/>
                          </a:lnTo>
                          <a:lnTo>
                            <a:pt x="60000" y="0"/>
                          </a:lnTo>
                          <a:lnTo>
                            <a:pt x="62429" y="3846"/>
                          </a:lnTo>
                          <a:lnTo>
                            <a:pt x="64858" y="11230"/>
                          </a:lnTo>
                          <a:lnTo>
                            <a:pt x="92412" y="120000"/>
                          </a:lnTo>
                          <a:lnTo>
                            <a:pt x="119966" y="1123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5" name="Shape 1015"/>
                    <p:cNvSpPr/>
                    <p:nvPr/>
                  </p:nvSpPr>
                  <p:spPr>
                    <a:xfrm>
                      <a:off x="6795900" y="2628550"/>
                      <a:ext cx="102299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016" name="Shape 1016"/>
              <p:cNvGrpSpPr/>
              <p:nvPr/>
            </p:nvGrpSpPr>
            <p:grpSpPr>
              <a:xfrm>
                <a:off x="8252286" y="186860"/>
                <a:ext cx="342880" cy="418127"/>
                <a:chOff x="596350" y="929175"/>
                <a:chExt cx="407949" cy="497475"/>
              </a:xfrm>
            </p:grpSpPr>
            <p:sp>
              <p:nvSpPr>
                <p:cNvPr id="1017" name="Shape 1017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20000" w="12000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pathLst>
                    <a:path extrusionOk="0" fill="none" h="120000" w="12000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pathLst>
                    <a:path extrusionOk="0" fill="none" h="120000" w="12000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pathLst>
                    <a:path extrusionOk="0" fill="none" h="120000" w="12000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4" name="Shape 1024"/>
              <p:cNvSpPr/>
              <p:nvPr/>
            </p:nvSpPr>
            <p:spPr>
              <a:xfrm>
                <a:off x="91527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" name="Shape 1025"/>
              <p:cNvGrpSpPr/>
              <p:nvPr/>
            </p:nvGrpSpPr>
            <p:grpSpPr>
              <a:xfrm>
                <a:off x="8724745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1026" name="Shape 102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9" name="Shape 1029"/>
              <p:cNvSpPr/>
              <p:nvPr/>
            </p:nvSpPr>
            <p:spPr>
              <a:xfrm>
                <a:off x="9124314" y="1471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0" name="Shape 1030"/>
            <p:cNvGrpSpPr/>
            <p:nvPr/>
          </p:nvGrpSpPr>
          <p:grpSpPr>
            <a:xfrm>
              <a:off x="-190654" y="3685661"/>
              <a:ext cx="9618282" cy="1632384"/>
              <a:chOff x="-114454" y="180461"/>
              <a:chExt cx="9618282" cy="1632384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3135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222212" y="227540"/>
                <a:ext cx="336767" cy="336767"/>
              </a:xfrm>
              <a:custGeom>
                <a:pathLst>
                  <a:path extrusionOk="0" fill="none" h="120000" w="12000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3017028" y="180461"/>
                <a:ext cx="248745" cy="430924"/>
              </a:xfrm>
              <a:custGeom>
                <a:pathLst>
                  <a:path extrusionOk="0" fill="none" h="120000" w="12000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4" name="Shape 1034"/>
              <p:cNvGrpSpPr/>
              <p:nvPr/>
            </p:nvGrpSpPr>
            <p:grpSpPr>
              <a:xfrm>
                <a:off x="2116564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1035" name="Shape 1035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pathLst>
                    <a:path extrusionOk="0" fill="none" h="120000" w="12000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pathLst>
                    <a:path extrusionOk="0" fill="none" h="120000" w="12000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pathLst>
                    <a:path extrusionOk="0" fill="none" h="120000" w="12000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pathLst>
                    <a:path extrusionOk="0" fill="none" h="120000" w="12000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9" name="Shape 1039"/>
              <p:cNvGrpSpPr/>
              <p:nvPr/>
            </p:nvGrpSpPr>
            <p:grpSpPr>
              <a:xfrm>
                <a:off x="-11445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1040" name="Shape 1040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pathLst>
                    <a:path extrusionOk="0" fill="none" h="120000" w="12000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41" name="Shape 1041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1042" name="Shape 1042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3" name="Shape 1043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pathLst>
                      <a:path extrusionOk="0" fill="none" h="120000" w="12000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4" name="Shape 1044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45" name="Shape 1045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046" name="Shape 1046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pathLst>
                      <a:path extrusionOk="0" fill="none" h="120000" w="12000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7" name="Shape 1047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pathLst>
                      <a:path extrusionOk="0" fill="none" h="120000" w="12000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8" name="Shape 1048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pathLst>
                      <a:path extrusionOk="0" fill="none" h="120000" w="12000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9" name="Shape 1049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pathLst>
                      <a:path extrusionOk="0" fill="none" h="120000" w="12000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0" name="Shape 1050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pathLst>
                      <a:path extrusionOk="0" fill="none" h="120000" w="12000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1" name="Shape 1051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pathLst>
                      <a:path extrusionOk="0" fill="none" h="120000" w="12000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2" name="Shape 1052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pathLst>
                      <a:path extrusionOk="0" fill="none" h="120000" w="12000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53" name="Shape 1053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1054" name="Shape 1054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pathLst>
                      <a:path extrusionOk="0" fill="none" h="120000" w="12000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5" name="Shape 1055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pathLst>
                      <a:path extrusionOk="0" fill="none" h="120000" w="12000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56" name="Shape 1056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1057" name="Shape 1057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8" name="Shape 1058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9" name="Shape 1059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pathLst>
                      <a:path extrusionOk="0" fill="none" h="120000" w="12000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60" name="Shape 1060"/>
              <p:cNvGrpSpPr/>
              <p:nvPr/>
            </p:nvGrpSpPr>
            <p:grpSpPr>
              <a:xfrm>
                <a:off x="285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061" name="Shape 1061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1062" name="Shape 1062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3" name="Shape 1063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pathLst>
                      <a:path extrusionOk="0" fill="none" h="120000" w="12000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64" name="Shape 1064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1065" name="Shape 1065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pathLst>
                      <a:path extrusionOk="0" fill="none" h="120000" w="12000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6" name="Shape 1066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pathLst>
                      <a:path extrusionOk="0" fill="none" h="120000" w="12000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7" name="Shape 1067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pathLst>
                      <a:path extrusionOk="0" fill="none" h="120000" w="12000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8" name="Shape 1068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pathLst>
                      <a:path extrusionOk="0" fill="none" h="120000" w="12000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9" name="Shape 1069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pathLst>
                      <a:path extrusionOk="0" fill="none" h="120000" w="12000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0" name="Shape 1070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pathLst>
                      <a:path extrusionOk="0" fill="none" h="120000" w="12000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1" name="Shape 1071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pathLst>
                      <a:path extrusionOk="0" fill="none" h="120000" w="12000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72" name="Shape 1072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pathLst>
                    <a:path extrusionOk="0" fill="none" h="120000" w="12000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3" name="Shape 1073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1074" name="Shape 1074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pathLst>
                      <a:path extrusionOk="0" fill="none" h="120000" w="12000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5" name="Shape 1075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pathLst>
                      <a:path extrusionOk="0" fill="none" h="120000" w="12000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6" name="Shape 1076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pathLst>
                      <a:path extrusionOk="0" fill="none" h="120000" w="12000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7" name="Shape 1077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8" name="Shape 1078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9" name="Shape 1079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0" name="Shape 1080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1" name="Shape 1081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2" name="Shape 1082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3" name="Shape 1083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4" name="Shape 1084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5" name="Shape 1085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6" name="Shape 1086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7" name="Shape 1087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8" name="Shape 1088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9" name="Shape 1089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0" name="Shape 1090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1" name="Shape 1091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2" name="Shape 1092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pathLst>
                      <a:path extrusionOk="0" fill="none" h="120000" w="12000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3" name="Shape 1093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4" name="Shape 1094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5" name="Shape 1095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pathLst>
                      <a:path extrusionOk="0" fill="none" h="120000" w="12000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6" name="Shape 1096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pathLst>
                      <a:path extrusionOk="0" fill="none" h="120000" w="12000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97" name="Shape 1097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1098" name="Shape 1098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9" name="Shape 1099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pathLst>
                      <a:path extrusionOk="0" fill="none" h="120000" w="12000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0" name="Shape 1100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pathLst>
                      <a:path extrusionOk="0" fill="none" h="120000" w="12000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1" name="Shape 1101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2" name="Shape 1102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pathLst>
                      <a:path extrusionOk="0" fill="none" h="120000" w="12000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3" name="Shape 1103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pathLst>
                      <a:path extrusionOk="0" fill="none" h="120000" w="12000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4" name="Shape 1104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pathLst>
                      <a:path extrusionOk="0" fill="none" h="120000" w="12000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5" name="Shape 1105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pathLst>
                      <a:path extrusionOk="0" fill="none" h="120000" w="12000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06" name="Shape 1106"/>
              <p:cNvGrpSpPr/>
              <p:nvPr/>
            </p:nvGrpSpPr>
            <p:grpSpPr>
              <a:xfrm>
                <a:off x="3832686" y="180461"/>
                <a:ext cx="4766658" cy="1632384"/>
                <a:chOff x="175086" y="180461"/>
                <a:chExt cx="4766658" cy="1632384"/>
              </a:xfrm>
            </p:grpSpPr>
            <p:grpSp>
              <p:nvGrpSpPr>
                <p:cNvPr id="1107" name="Shape 1107"/>
                <p:cNvGrpSpPr/>
                <p:nvPr/>
              </p:nvGrpSpPr>
              <p:grpSpPr>
                <a:xfrm>
                  <a:off x="175086" y="180461"/>
                  <a:ext cx="3852687" cy="430924"/>
                  <a:chOff x="175086" y="180461"/>
                  <a:chExt cx="3852687" cy="430924"/>
                </a:xfrm>
              </p:grpSpPr>
              <p:grpSp>
                <p:nvGrpSpPr>
                  <p:cNvPr id="1108" name="Shape 1108"/>
                  <p:cNvGrpSpPr/>
                  <p:nvPr/>
                </p:nvGrpSpPr>
                <p:grpSpPr>
                  <a:xfrm>
                    <a:off x="175086" y="186860"/>
                    <a:ext cx="342880" cy="418127"/>
                    <a:chOff x="596350" y="929175"/>
                    <a:chExt cx="407949" cy="497475"/>
                  </a:xfrm>
                </p:grpSpPr>
                <p:sp>
                  <p:nvSpPr>
                    <p:cNvPr id="1109" name="Shape 1109"/>
                    <p:cNvSpPr/>
                    <p:nvPr/>
                  </p:nvSpPr>
                  <p:spPr>
                    <a:xfrm>
                      <a:off x="596350" y="953550"/>
                      <a:ext cx="387250" cy="473100"/>
                    </a:xfrm>
                    <a:custGeom>
                      <a:pathLst>
                        <a:path extrusionOk="0" fill="none" h="120000" w="120000">
                          <a:moveTo>
                            <a:pt x="120000" y="113050"/>
                          </a:moveTo>
                          <a:lnTo>
                            <a:pt x="120000" y="113050"/>
                          </a:lnTo>
                          <a:lnTo>
                            <a:pt x="119814" y="114128"/>
                          </a:lnTo>
                          <a:lnTo>
                            <a:pt x="119434" y="115212"/>
                          </a:lnTo>
                          <a:lnTo>
                            <a:pt x="118675" y="116448"/>
                          </a:lnTo>
                          <a:lnTo>
                            <a:pt x="117737" y="117526"/>
                          </a:lnTo>
                          <a:lnTo>
                            <a:pt x="116606" y="118452"/>
                          </a:lnTo>
                          <a:lnTo>
                            <a:pt x="115282" y="119226"/>
                          </a:lnTo>
                          <a:lnTo>
                            <a:pt x="114151" y="119847"/>
                          </a:lnTo>
                          <a:lnTo>
                            <a:pt x="112826" y="120000"/>
                          </a:lnTo>
                          <a:lnTo>
                            <a:pt x="7925" y="120000"/>
                          </a:lnTo>
                          <a:lnTo>
                            <a:pt x="7925" y="120000"/>
                          </a:lnTo>
                          <a:lnTo>
                            <a:pt x="6608" y="119847"/>
                          </a:lnTo>
                          <a:lnTo>
                            <a:pt x="5283" y="119226"/>
                          </a:lnTo>
                          <a:lnTo>
                            <a:pt x="3966" y="118452"/>
                          </a:lnTo>
                          <a:lnTo>
                            <a:pt x="2641" y="117526"/>
                          </a:lnTo>
                          <a:lnTo>
                            <a:pt x="1696" y="116448"/>
                          </a:lnTo>
                          <a:lnTo>
                            <a:pt x="759" y="115212"/>
                          </a:lnTo>
                          <a:lnTo>
                            <a:pt x="193" y="114128"/>
                          </a:lnTo>
                          <a:lnTo>
                            <a:pt x="0" y="113050"/>
                          </a:lnTo>
                          <a:lnTo>
                            <a:pt x="0" y="5561"/>
                          </a:lnTo>
                          <a:lnTo>
                            <a:pt x="0" y="5561"/>
                          </a:lnTo>
                          <a:lnTo>
                            <a:pt x="193" y="4476"/>
                          </a:lnTo>
                          <a:lnTo>
                            <a:pt x="759" y="3551"/>
                          </a:lnTo>
                          <a:lnTo>
                            <a:pt x="1510" y="2625"/>
                          </a:lnTo>
                          <a:lnTo>
                            <a:pt x="2641" y="1699"/>
                          </a:lnTo>
                          <a:lnTo>
                            <a:pt x="3772" y="1084"/>
                          </a:lnTo>
                          <a:lnTo>
                            <a:pt x="5097" y="462"/>
                          </a:lnTo>
                          <a:lnTo>
                            <a:pt x="6414" y="152"/>
                          </a:lnTo>
                          <a:lnTo>
                            <a:pt x="7545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0" name="Shape 1110"/>
                    <p:cNvSpPr/>
                    <p:nvPr/>
                  </p:nvSpPr>
                  <p:spPr>
                    <a:xfrm>
                      <a:off x="626775" y="929175"/>
                      <a:ext cx="377524" cy="462775"/>
                    </a:xfrm>
                    <a:custGeom>
                      <a:pathLst>
                        <a:path extrusionOk="0" fill="none" h="120000" w="120000">
                          <a:moveTo>
                            <a:pt x="120000" y="21794"/>
                          </a:moveTo>
                          <a:lnTo>
                            <a:pt x="120000" y="114943"/>
                          </a:lnTo>
                          <a:lnTo>
                            <a:pt x="120000" y="114943"/>
                          </a:lnTo>
                          <a:lnTo>
                            <a:pt x="119809" y="115890"/>
                          </a:lnTo>
                          <a:lnTo>
                            <a:pt x="119419" y="116842"/>
                          </a:lnTo>
                          <a:lnTo>
                            <a:pt x="119030" y="117627"/>
                          </a:lnTo>
                          <a:lnTo>
                            <a:pt x="118259" y="118418"/>
                          </a:lnTo>
                          <a:lnTo>
                            <a:pt x="117290" y="119053"/>
                          </a:lnTo>
                          <a:lnTo>
                            <a:pt x="116130" y="119526"/>
                          </a:lnTo>
                          <a:lnTo>
                            <a:pt x="114969" y="119837"/>
                          </a:lnTo>
                          <a:lnTo>
                            <a:pt x="113809" y="120000"/>
                          </a:lnTo>
                          <a:lnTo>
                            <a:pt x="6198" y="120000"/>
                          </a:lnTo>
                          <a:lnTo>
                            <a:pt x="6198" y="120000"/>
                          </a:lnTo>
                          <a:lnTo>
                            <a:pt x="5038" y="119837"/>
                          </a:lnTo>
                          <a:lnTo>
                            <a:pt x="3877" y="119526"/>
                          </a:lnTo>
                          <a:lnTo>
                            <a:pt x="2717" y="119053"/>
                          </a:lnTo>
                          <a:lnTo>
                            <a:pt x="1748" y="118418"/>
                          </a:lnTo>
                          <a:lnTo>
                            <a:pt x="977" y="117627"/>
                          </a:lnTo>
                          <a:lnTo>
                            <a:pt x="588" y="116842"/>
                          </a:lnTo>
                          <a:lnTo>
                            <a:pt x="198" y="115890"/>
                          </a:lnTo>
                          <a:lnTo>
                            <a:pt x="7" y="114943"/>
                          </a:lnTo>
                          <a:lnTo>
                            <a:pt x="7" y="5056"/>
                          </a:lnTo>
                          <a:lnTo>
                            <a:pt x="7" y="5056"/>
                          </a:lnTo>
                          <a:lnTo>
                            <a:pt x="198" y="3954"/>
                          </a:lnTo>
                          <a:lnTo>
                            <a:pt x="588" y="3007"/>
                          </a:lnTo>
                          <a:lnTo>
                            <a:pt x="977" y="2217"/>
                          </a:lnTo>
                          <a:lnTo>
                            <a:pt x="1748" y="1426"/>
                          </a:lnTo>
                          <a:lnTo>
                            <a:pt x="2717" y="797"/>
                          </a:lnTo>
                          <a:lnTo>
                            <a:pt x="3877" y="324"/>
                          </a:lnTo>
                          <a:lnTo>
                            <a:pt x="5038" y="6"/>
                          </a:lnTo>
                          <a:lnTo>
                            <a:pt x="6198" y="6"/>
                          </a:lnTo>
                          <a:lnTo>
                            <a:pt x="93291" y="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1" name="Shape 1111"/>
                    <p:cNvSpPr/>
                    <p:nvPr/>
                  </p:nvSpPr>
                  <p:spPr>
                    <a:xfrm>
                      <a:off x="688900" y="1256150"/>
                      <a:ext cx="133974" cy="25"/>
                    </a:xfrm>
                    <a:custGeom>
                      <a:pathLst>
                        <a:path extrusionOk="0" fill="none" h="120000" w="120000">
                          <a:moveTo>
                            <a:pt x="119977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2" name="Shape 1112"/>
                    <p:cNvSpPr/>
                    <p:nvPr/>
                  </p:nvSpPr>
                  <p:spPr>
                    <a:xfrm>
                      <a:off x="688900" y="12013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3" name="Shape 1113"/>
                    <p:cNvSpPr/>
                    <p:nvPr/>
                  </p:nvSpPr>
                  <p:spPr>
                    <a:xfrm>
                      <a:off x="688900" y="1145950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4" name="Shape 1114"/>
                    <p:cNvSpPr/>
                    <p:nvPr/>
                  </p:nvSpPr>
                  <p:spPr>
                    <a:xfrm>
                      <a:off x="688900" y="1090525"/>
                      <a:ext cx="255749" cy="25"/>
                    </a:xfrm>
                    <a:custGeom>
                      <a:pathLst>
                        <a:path extrusionOk="0" fill="none" h="120000" w="120000">
                          <a:moveTo>
                            <a:pt x="119988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5" name="Shape 1115"/>
                    <p:cNvSpPr/>
                    <p:nvPr/>
                  </p:nvSpPr>
                  <p:spPr>
                    <a:xfrm>
                      <a:off x="920250" y="929175"/>
                      <a:ext cx="84049" cy="84049"/>
                    </a:xfrm>
                    <a:custGeom>
                      <a:pathLst>
                        <a:path extrusionOk="0" fill="none" h="120000" w="120000">
                          <a:moveTo>
                            <a:pt x="35" y="92159"/>
                          </a:moveTo>
                          <a:lnTo>
                            <a:pt x="35" y="35"/>
                          </a:lnTo>
                          <a:lnTo>
                            <a:pt x="119999" y="119999"/>
                          </a:lnTo>
                          <a:lnTo>
                            <a:pt x="27840" y="119999"/>
                          </a:lnTo>
                          <a:lnTo>
                            <a:pt x="27840" y="119999"/>
                          </a:lnTo>
                          <a:lnTo>
                            <a:pt x="21772" y="119107"/>
                          </a:lnTo>
                          <a:lnTo>
                            <a:pt x="16561" y="117394"/>
                          </a:lnTo>
                          <a:lnTo>
                            <a:pt x="12207" y="114788"/>
                          </a:lnTo>
                          <a:lnTo>
                            <a:pt x="7852" y="111290"/>
                          </a:lnTo>
                          <a:lnTo>
                            <a:pt x="4390" y="107828"/>
                          </a:lnTo>
                          <a:lnTo>
                            <a:pt x="1784" y="102617"/>
                          </a:lnTo>
                          <a:lnTo>
                            <a:pt x="35" y="97406"/>
                          </a:lnTo>
                          <a:lnTo>
                            <a:pt x="35" y="92159"/>
                          </a:lnTo>
                          <a:lnTo>
                            <a:pt x="35" y="921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16" name="Shape 1116"/>
                  <p:cNvSpPr/>
                  <p:nvPr/>
                </p:nvSpPr>
                <p:spPr>
                  <a:xfrm>
                    <a:off x="1075551" y="221405"/>
                    <a:ext cx="351075" cy="349038"/>
                  </a:xfrm>
                  <a:custGeom>
                    <a:pathLst>
                      <a:path extrusionOk="0" fill="none" h="120000" w="120000">
                        <a:moveTo>
                          <a:pt x="2973" y="63875"/>
                        </a:moveTo>
                        <a:lnTo>
                          <a:pt x="60351" y="7570"/>
                        </a:lnTo>
                        <a:lnTo>
                          <a:pt x="60351" y="7570"/>
                        </a:lnTo>
                        <a:lnTo>
                          <a:pt x="61048" y="6870"/>
                        </a:lnTo>
                        <a:lnTo>
                          <a:pt x="61745" y="5988"/>
                        </a:lnTo>
                        <a:lnTo>
                          <a:pt x="63670" y="4753"/>
                        </a:lnTo>
                        <a:lnTo>
                          <a:pt x="65774" y="3525"/>
                        </a:lnTo>
                        <a:lnTo>
                          <a:pt x="67871" y="2290"/>
                        </a:lnTo>
                        <a:lnTo>
                          <a:pt x="67871" y="2290"/>
                        </a:lnTo>
                        <a:lnTo>
                          <a:pt x="70665" y="1235"/>
                        </a:lnTo>
                        <a:lnTo>
                          <a:pt x="73114" y="534"/>
                        </a:lnTo>
                        <a:lnTo>
                          <a:pt x="75391" y="180"/>
                        </a:lnTo>
                        <a:lnTo>
                          <a:pt x="77668" y="7"/>
                        </a:lnTo>
                        <a:lnTo>
                          <a:pt x="110203" y="7"/>
                        </a:lnTo>
                        <a:lnTo>
                          <a:pt x="110203" y="7"/>
                        </a:lnTo>
                        <a:lnTo>
                          <a:pt x="111072" y="7"/>
                        </a:lnTo>
                        <a:lnTo>
                          <a:pt x="111948" y="353"/>
                        </a:lnTo>
                        <a:lnTo>
                          <a:pt x="113873" y="881"/>
                        </a:lnTo>
                        <a:lnTo>
                          <a:pt x="115626" y="1943"/>
                        </a:lnTo>
                        <a:lnTo>
                          <a:pt x="117026" y="2998"/>
                        </a:lnTo>
                        <a:lnTo>
                          <a:pt x="117026" y="2998"/>
                        </a:lnTo>
                        <a:lnTo>
                          <a:pt x="117723" y="3879"/>
                        </a:lnTo>
                        <a:lnTo>
                          <a:pt x="118419" y="4753"/>
                        </a:lnTo>
                        <a:lnTo>
                          <a:pt x="118944" y="5634"/>
                        </a:lnTo>
                        <a:lnTo>
                          <a:pt x="119296" y="6516"/>
                        </a:lnTo>
                        <a:lnTo>
                          <a:pt x="119648" y="7570"/>
                        </a:lnTo>
                        <a:lnTo>
                          <a:pt x="119820" y="8452"/>
                        </a:lnTo>
                        <a:lnTo>
                          <a:pt x="120000" y="10735"/>
                        </a:lnTo>
                        <a:lnTo>
                          <a:pt x="120000" y="43286"/>
                        </a:lnTo>
                        <a:lnTo>
                          <a:pt x="120000" y="43286"/>
                        </a:lnTo>
                        <a:lnTo>
                          <a:pt x="119820" y="45577"/>
                        </a:lnTo>
                        <a:lnTo>
                          <a:pt x="119475" y="47859"/>
                        </a:lnTo>
                        <a:lnTo>
                          <a:pt x="118771" y="50149"/>
                        </a:lnTo>
                        <a:lnTo>
                          <a:pt x="117723" y="52432"/>
                        </a:lnTo>
                        <a:lnTo>
                          <a:pt x="117723" y="52432"/>
                        </a:lnTo>
                        <a:lnTo>
                          <a:pt x="117371" y="53841"/>
                        </a:lnTo>
                        <a:lnTo>
                          <a:pt x="117026" y="55076"/>
                        </a:lnTo>
                        <a:lnTo>
                          <a:pt x="116322" y="56131"/>
                        </a:lnTo>
                        <a:lnTo>
                          <a:pt x="115798" y="57186"/>
                        </a:lnTo>
                        <a:lnTo>
                          <a:pt x="114397" y="58948"/>
                        </a:lnTo>
                        <a:lnTo>
                          <a:pt x="113176" y="60704"/>
                        </a:lnTo>
                        <a:lnTo>
                          <a:pt x="56674" y="117009"/>
                        </a:lnTo>
                        <a:lnTo>
                          <a:pt x="56674" y="117009"/>
                        </a:lnTo>
                        <a:lnTo>
                          <a:pt x="55977" y="117709"/>
                        </a:lnTo>
                        <a:lnTo>
                          <a:pt x="55274" y="118417"/>
                        </a:lnTo>
                        <a:lnTo>
                          <a:pt x="54397" y="118945"/>
                        </a:lnTo>
                        <a:lnTo>
                          <a:pt x="53528" y="119292"/>
                        </a:lnTo>
                        <a:lnTo>
                          <a:pt x="51604" y="119819"/>
                        </a:lnTo>
                        <a:lnTo>
                          <a:pt x="49851" y="120000"/>
                        </a:lnTo>
                        <a:lnTo>
                          <a:pt x="49851" y="120000"/>
                        </a:lnTo>
                        <a:lnTo>
                          <a:pt x="47754" y="119819"/>
                        </a:lnTo>
                        <a:lnTo>
                          <a:pt x="46705" y="119646"/>
                        </a:lnTo>
                        <a:lnTo>
                          <a:pt x="45829" y="119292"/>
                        </a:lnTo>
                        <a:lnTo>
                          <a:pt x="44780" y="118945"/>
                        </a:lnTo>
                        <a:lnTo>
                          <a:pt x="43904" y="118417"/>
                        </a:lnTo>
                        <a:lnTo>
                          <a:pt x="43028" y="117709"/>
                        </a:lnTo>
                        <a:lnTo>
                          <a:pt x="42331" y="117009"/>
                        </a:lnTo>
                        <a:lnTo>
                          <a:pt x="2973" y="78302"/>
                        </a:lnTo>
                        <a:lnTo>
                          <a:pt x="2973" y="78302"/>
                        </a:lnTo>
                        <a:lnTo>
                          <a:pt x="1924" y="76539"/>
                        </a:lnTo>
                        <a:lnTo>
                          <a:pt x="876" y="74784"/>
                        </a:lnTo>
                        <a:lnTo>
                          <a:pt x="172" y="73021"/>
                        </a:lnTo>
                        <a:lnTo>
                          <a:pt x="0" y="72320"/>
                        </a:lnTo>
                        <a:lnTo>
                          <a:pt x="0" y="71439"/>
                        </a:lnTo>
                        <a:lnTo>
                          <a:pt x="0" y="71439"/>
                        </a:lnTo>
                        <a:lnTo>
                          <a:pt x="0" y="70204"/>
                        </a:lnTo>
                        <a:lnTo>
                          <a:pt x="172" y="69329"/>
                        </a:lnTo>
                        <a:lnTo>
                          <a:pt x="876" y="67393"/>
                        </a:lnTo>
                        <a:lnTo>
                          <a:pt x="1924" y="65457"/>
                        </a:lnTo>
                        <a:lnTo>
                          <a:pt x="2973" y="63875"/>
                        </a:lnTo>
                        <a:lnTo>
                          <a:pt x="2973" y="63875"/>
                        </a:lnTo>
                        <a:close/>
                        <a:moveTo>
                          <a:pt x="89913" y="30269"/>
                        </a:moveTo>
                        <a:lnTo>
                          <a:pt x="89913" y="30269"/>
                        </a:lnTo>
                        <a:lnTo>
                          <a:pt x="91134" y="31323"/>
                        </a:lnTo>
                        <a:lnTo>
                          <a:pt x="92355" y="32024"/>
                        </a:lnTo>
                        <a:lnTo>
                          <a:pt x="93583" y="32378"/>
                        </a:lnTo>
                        <a:lnTo>
                          <a:pt x="95156" y="32378"/>
                        </a:lnTo>
                        <a:lnTo>
                          <a:pt x="95156" y="32378"/>
                        </a:lnTo>
                        <a:lnTo>
                          <a:pt x="96557" y="32378"/>
                        </a:lnTo>
                        <a:lnTo>
                          <a:pt x="97785" y="32024"/>
                        </a:lnTo>
                        <a:lnTo>
                          <a:pt x="98834" y="31323"/>
                        </a:lnTo>
                        <a:lnTo>
                          <a:pt x="99703" y="30269"/>
                        </a:lnTo>
                        <a:lnTo>
                          <a:pt x="99703" y="30269"/>
                        </a:lnTo>
                        <a:lnTo>
                          <a:pt x="100758" y="29214"/>
                        </a:lnTo>
                        <a:lnTo>
                          <a:pt x="101283" y="27979"/>
                        </a:lnTo>
                        <a:lnTo>
                          <a:pt x="101627" y="26924"/>
                        </a:lnTo>
                        <a:lnTo>
                          <a:pt x="101807" y="25696"/>
                        </a:lnTo>
                        <a:lnTo>
                          <a:pt x="101807" y="25696"/>
                        </a:lnTo>
                        <a:lnTo>
                          <a:pt x="101627" y="24287"/>
                        </a:lnTo>
                        <a:lnTo>
                          <a:pt x="101283" y="22878"/>
                        </a:lnTo>
                        <a:lnTo>
                          <a:pt x="100758" y="21643"/>
                        </a:lnTo>
                        <a:lnTo>
                          <a:pt x="99703" y="20588"/>
                        </a:lnTo>
                        <a:lnTo>
                          <a:pt x="99703" y="20588"/>
                        </a:lnTo>
                        <a:lnTo>
                          <a:pt x="98834" y="19707"/>
                        </a:lnTo>
                        <a:lnTo>
                          <a:pt x="97785" y="19180"/>
                        </a:lnTo>
                        <a:lnTo>
                          <a:pt x="96557" y="18652"/>
                        </a:lnTo>
                        <a:lnTo>
                          <a:pt x="95156" y="18479"/>
                        </a:lnTo>
                        <a:lnTo>
                          <a:pt x="95156" y="18479"/>
                        </a:lnTo>
                        <a:lnTo>
                          <a:pt x="93583" y="18652"/>
                        </a:lnTo>
                        <a:lnTo>
                          <a:pt x="92355" y="19180"/>
                        </a:lnTo>
                        <a:lnTo>
                          <a:pt x="91134" y="19707"/>
                        </a:lnTo>
                        <a:lnTo>
                          <a:pt x="89913" y="20588"/>
                        </a:lnTo>
                        <a:lnTo>
                          <a:pt x="89913" y="20588"/>
                        </a:lnTo>
                        <a:lnTo>
                          <a:pt x="89382" y="21643"/>
                        </a:lnTo>
                        <a:lnTo>
                          <a:pt x="88858" y="22878"/>
                        </a:lnTo>
                        <a:lnTo>
                          <a:pt x="88513" y="24287"/>
                        </a:lnTo>
                        <a:lnTo>
                          <a:pt x="88513" y="25696"/>
                        </a:lnTo>
                        <a:lnTo>
                          <a:pt x="88513" y="25696"/>
                        </a:lnTo>
                        <a:lnTo>
                          <a:pt x="88513" y="26924"/>
                        </a:lnTo>
                        <a:lnTo>
                          <a:pt x="88858" y="27979"/>
                        </a:lnTo>
                        <a:lnTo>
                          <a:pt x="89382" y="29214"/>
                        </a:lnTo>
                        <a:lnTo>
                          <a:pt x="89913" y="30269"/>
                        </a:lnTo>
                        <a:lnTo>
                          <a:pt x="89913" y="30269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7" name="Shape 1117"/>
                  <p:cNvSpPr/>
                  <p:nvPr/>
                </p:nvSpPr>
                <p:spPr>
                  <a:xfrm>
                    <a:off x="1984211" y="227540"/>
                    <a:ext cx="336767" cy="336767"/>
                  </a:xfrm>
                  <a:custGeom>
                    <a:pathLst>
                      <a:path extrusionOk="0" fill="none" h="120000" w="120000">
                        <a:moveTo>
                          <a:pt x="105040" y="30091"/>
                        </a:moveTo>
                        <a:lnTo>
                          <a:pt x="105040" y="30091"/>
                        </a:lnTo>
                        <a:lnTo>
                          <a:pt x="106320" y="28818"/>
                        </a:lnTo>
                        <a:lnTo>
                          <a:pt x="107780" y="28092"/>
                        </a:lnTo>
                        <a:lnTo>
                          <a:pt x="109420" y="27538"/>
                        </a:lnTo>
                        <a:lnTo>
                          <a:pt x="110880" y="27179"/>
                        </a:lnTo>
                        <a:lnTo>
                          <a:pt x="112520" y="26812"/>
                        </a:lnTo>
                        <a:lnTo>
                          <a:pt x="114159" y="26085"/>
                        </a:lnTo>
                        <a:lnTo>
                          <a:pt x="115619" y="25172"/>
                        </a:lnTo>
                        <a:lnTo>
                          <a:pt x="117259" y="23892"/>
                        </a:lnTo>
                        <a:lnTo>
                          <a:pt x="117259" y="23892"/>
                        </a:lnTo>
                        <a:lnTo>
                          <a:pt x="118539" y="22439"/>
                        </a:lnTo>
                        <a:lnTo>
                          <a:pt x="119266" y="20792"/>
                        </a:lnTo>
                        <a:lnTo>
                          <a:pt x="119812" y="18972"/>
                        </a:lnTo>
                        <a:lnTo>
                          <a:pt x="119992" y="16966"/>
                        </a:lnTo>
                        <a:lnTo>
                          <a:pt x="119992" y="16966"/>
                        </a:lnTo>
                        <a:lnTo>
                          <a:pt x="119812" y="15326"/>
                        </a:lnTo>
                        <a:lnTo>
                          <a:pt x="119633" y="13679"/>
                        </a:lnTo>
                        <a:lnTo>
                          <a:pt x="119086" y="12226"/>
                        </a:lnTo>
                        <a:lnTo>
                          <a:pt x="118352" y="10579"/>
                        </a:lnTo>
                        <a:lnTo>
                          <a:pt x="117626" y="9306"/>
                        </a:lnTo>
                        <a:lnTo>
                          <a:pt x="116713" y="7846"/>
                        </a:lnTo>
                        <a:lnTo>
                          <a:pt x="115799" y="6573"/>
                        </a:lnTo>
                        <a:lnTo>
                          <a:pt x="114706" y="5293"/>
                        </a:lnTo>
                        <a:lnTo>
                          <a:pt x="114706" y="5293"/>
                        </a:lnTo>
                        <a:lnTo>
                          <a:pt x="113433" y="4200"/>
                        </a:lnTo>
                        <a:lnTo>
                          <a:pt x="112153" y="3286"/>
                        </a:lnTo>
                        <a:lnTo>
                          <a:pt x="110693" y="2373"/>
                        </a:lnTo>
                        <a:lnTo>
                          <a:pt x="109240" y="1467"/>
                        </a:lnTo>
                        <a:lnTo>
                          <a:pt x="107780" y="920"/>
                        </a:lnTo>
                        <a:lnTo>
                          <a:pt x="106133" y="374"/>
                        </a:lnTo>
                        <a:lnTo>
                          <a:pt x="104680" y="187"/>
                        </a:lnTo>
                        <a:lnTo>
                          <a:pt x="103033" y="7"/>
                        </a:lnTo>
                        <a:lnTo>
                          <a:pt x="103033" y="7"/>
                        </a:lnTo>
                        <a:lnTo>
                          <a:pt x="101034" y="187"/>
                        </a:lnTo>
                        <a:lnTo>
                          <a:pt x="99207" y="733"/>
                        </a:lnTo>
                        <a:lnTo>
                          <a:pt x="97567" y="1467"/>
                        </a:lnTo>
                        <a:lnTo>
                          <a:pt x="96107" y="2740"/>
                        </a:lnTo>
                        <a:lnTo>
                          <a:pt x="96107" y="2740"/>
                        </a:lnTo>
                        <a:lnTo>
                          <a:pt x="94827" y="4200"/>
                        </a:lnTo>
                        <a:lnTo>
                          <a:pt x="93921" y="5840"/>
                        </a:lnTo>
                        <a:lnTo>
                          <a:pt x="93374" y="7300"/>
                        </a:lnTo>
                        <a:lnTo>
                          <a:pt x="93008" y="8939"/>
                        </a:lnTo>
                        <a:lnTo>
                          <a:pt x="92461" y="10579"/>
                        </a:lnTo>
                        <a:lnTo>
                          <a:pt x="91914" y="12039"/>
                        </a:lnTo>
                        <a:lnTo>
                          <a:pt x="91181" y="13679"/>
                        </a:lnTo>
                        <a:lnTo>
                          <a:pt x="89908" y="14959"/>
                        </a:lnTo>
                        <a:lnTo>
                          <a:pt x="89908" y="14959"/>
                        </a:lnTo>
                        <a:lnTo>
                          <a:pt x="87901" y="16966"/>
                        </a:lnTo>
                        <a:lnTo>
                          <a:pt x="86074" y="18239"/>
                        </a:lnTo>
                        <a:lnTo>
                          <a:pt x="84435" y="18972"/>
                        </a:lnTo>
                        <a:lnTo>
                          <a:pt x="82974" y="19332"/>
                        </a:lnTo>
                        <a:lnTo>
                          <a:pt x="81522" y="19332"/>
                        </a:lnTo>
                        <a:lnTo>
                          <a:pt x="80242" y="18972"/>
                        </a:lnTo>
                        <a:lnTo>
                          <a:pt x="78969" y="18059"/>
                        </a:lnTo>
                        <a:lnTo>
                          <a:pt x="77688" y="17146"/>
                        </a:lnTo>
                        <a:lnTo>
                          <a:pt x="76416" y="15686"/>
                        </a:lnTo>
                        <a:lnTo>
                          <a:pt x="75135" y="14233"/>
                        </a:lnTo>
                        <a:lnTo>
                          <a:pt x="72402" y="10579"/>
                        </a:lnTo>
                        <a:lnTo>
                          <a:pt x="69115" y="6573"/>
                        </a:lnTo>
                        <a:lnTo>
                          <a:pt x="67296" y="4380"/>
                        </a:lnTo>
                        <a:lnTo>
                          <a:pt x="65289" y="2193"/>
                        </a:lnTo>
                        <a:lnTo>
                          <a:pt x="65289" y="2193"/>
                        </a:lnTo>
                        <a:lnTo>
                          <a:pt x="64196" y="1280"/>
                        </a:lnTo>
                        <a:lnTo>
                          <a:pt x="62736" y="554"/>
                        </a:lnTo>
                        <a:lnTo>
                          <a:pt x="61463" y="18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59269" y="187"/>
                        </a:lnTo>
                        <a:lnTo>
                          <a:pt x="58176" y="733"/>
                        </a:lnTo>
                        <a:lnTo>
                          <a:pt x="54710" y="2740"/>
                        </a:lnTo>
                        <a:lnTo>
                          <a:pt x="52703" y="4020"/>
                        </a:lnTo>
                        <a:lnTo>
                          <a:pt x="50517" y="5660"/>
                        </a:lnTo>
                        <a:lnTo>
                          <a:pt x="48151" y="7300"/>
                        </a:lnTo>
                        <a:lnTo>
                          <a:pt x="45957" y="9306"/>
                        </a:lnTo>
                        <a:lnTo>
                          <a:pt x="43950" y="11313"/>
                        </a:lnTo>
                        <a:lnTo>
                          <a:pt x="42131" y="13499"/>
                        </a:lnTo>
                        <a:lnTo>
                          <a:pt x="40671" y="15686"/>
                        </a:lnTo>
                        <a:lnTo>
                          <a:pt x="40124" y="16786"/>
                        </a:lnTo>
                        <a:lnTo>
                          <a:pt x="39757" y="18059"/>
                        </a:lnTo>
                        <a:lnTo>
                          <a:pt x="39398" y="19152"/>
                        </a:lnTo>
                        <a:lnTo>
                          <a:pt x="39211" y="20245"/>
                        </a:lnTo>
                        <a:lnTo>
                          <a:pt x="39211" y="21338"/>
                        </a:lnTo>
                        <a:lnTo>
                          <a:pt x="39398" y="22619"/>
                        </a:lnTo>
                        <a:lnTo>
                          <a:pt x="39757" y="23712"/>
                        </a:lnTo>
                        <a:lnTo>
                          <a:pt x="40304" y="24805"/>
                        </a:lnTo>
                        <a:lnTo>
                          <a:pt x="41038" y="25898"/>
                        </a:lnTo>
                        <a:lnTo>
                          <a:pt x="41951" y="26991"/>
                        </a:lnTo>
                        <a:lnTo>
                          <a:pt x="41951" y="26991"/>
                        </a:lnTo>
                        <a:lnTo>
                          <a:pt x="43404" y="28092"/>
                        </a:lnTo>
                        <a:lnTo>
                          <a:pt x="44864" y="28818"/>
                        </a:lnTo>
                        <a:lnTo>
                          <a:pt x="46324" y="29545"/>
                        </a:lnTo>
                        <a:lnTo>
                          <a:pt x="47964" y="29912"/>
                        </a:lnTo>
                        <a:lnTo>
                          <a:pt x="49603" y="30278"/>
                        </a:lnTo>
                        <a:lnTo>
                          <a:pt x="51251" y="31005"/>
                        </a:lnTo>
                        <a:lnTo>
                          <a:pt x="52703" y="31738"/>
                        </a:lnTo>
                        <a:lnTo>
                          <a:pt x="54163" y="33011"/>
                        </a:lnTo>
                        <a:lnTo>
                          <a:pt x="54163" y="33011"/>
                        </a:lnTo>
                        <a:lnTo>
                          <a:pt x="55443" y="34471"/>
                        </a:lnTo>
                        <a:lnTo>
                          <a:pt x="56170" y="36111"/>
                        </a:lnTo>
                        <a:lnTo>
                          <a:pt x="56716" y="37938"/>
                        </a:lnTo>
                        <a:lnTo>
                          <a:pt x="56903" y="40124"/>
                        </a:lnTo>
                        <a:lnTo>
                          <a:pt x="56903" y="40124"/>
                        </a:lnTo>
                        <a:lnTo>
                          <a:pt x="56716" y="41584"/>
                        </a:lnTo>
                        <a:lnTo>
                          <a:pt x="56537" y="43224"/>
                        </a:lnTo>
                        <a:lnTo>
                          <a:pt x="55990" y="44684"/>
                        </a:lnTo>
                        <a:lnTo>
                          <a:pt x="55443" y="46144"/>
                        </a:lnTo>
                        <a:lnTo>
                          <a:pt x="54710" y="47597"/>
                        </a:lnTo>
                        <a:lnTo>
                          <a:pt x="53804" y="49057"/>
                        </a:lnTo>
                        <a:lnTo>
                          <a:pt x="52703" y="50337"/>
                        </a:lnTo>
                        <a:lnTo>
                          <a:pt x="51610" y="51610"/>
                        </a:lnTo>
                        <a:lnTo>
                          <a:pt x="51610" y="51610"/>
                        </a:lnTo>
                        <a:lnTo>
                          <a:pt x="50337" y="52703"/>
                        </a:lnTo>
                        <a:lnTo>
                          <a:pt x="49057" y="53804"/>
                        </a:lnTo>
                        <a:lnTo>
                          <a:pt x="47784" y="54530"/>
                        </a:lnTo>
                        <a:lnTo>
                          <a:pt x="46324" y="55443"/>
                        </a:lnTo>
                        <a:lnTo>
                          <a:pt x="44864" y="55990"/>
                        </a:lnTo>
                        <a:lnTo>
                          <a:pt x="43224" y="56537"/>
                        </a:lnTo>
                        <a:lnTo>
                          <a:pt x="41584" y="56716"/>
                        </a:lnTo>
                        <a:lnTo>
                          <a:pt x="40124" y="56903"/>
                        </a:lnTo>
                        <a:lnTo>
                          <a:pt x="40124" y="56903"/>
                        </a:lnTo>
                        <a:lnTo>
                          <a:pt x="38118" y="56716"/>
                        </a:lnTo>
                        <a:lnTo>
                          <a:pt x="36298" y="56170"/>
                        </a:lnTo>
                        <a:lnTo>
                          <a:pt x="34471" y="55443"/>
                        </a:lnTo>
                        <a:lnTo>
                          <a:pt x="33011" y="54163"/>
                        </a:lnTo>
                        <a:lnTo>
                          <a:pt x="33011" y="54163"/>
                        </a:lnTo>
                        <a:lnTo>
                          <a:pt x="31738" y="52703"/>
                        </a:lnTo>
                        <a:lnTo>
                          <a:pt x="30825" y="51063"/>
                        </a:lnTo>
                        <a:lnTo>
                          <a:pt x="30278" y="49424"/>
                        </a:lnTo>
                        <a:lnTo>
                          <a:pt x="29732" y="47784"/>
                        </a:lnTo>
                        <a:lnTo>
                          <a:pt x="29365" y="46324"/>
                        </a:lnTo>
                        <a:lnTo>
                          <a:pt x="28818" y="44864"/>
                        </a:lnTo>
                        <a:lnTo>
                          <a:pt x="28092" y="43404"/>
                        </a:lnTo>
                        <a:lnTo>
                          <a:pt x="26991" y="41944"/>
                        </a:lnTo>
                        <a:lnTo>
                          <a:pt x="26991" y="41944"/>
                        </a:lnTo>
                        <a:lnTo>
                          <a:pt x="25898" y="41038"/>
                        </a:lnTo>
                        <a:lnTo>
                          <a:pt x="24805" y="40304"/>
                        </a:lnTo>
                        <a:lnTo>
                          <a:pt x="23712" y="39757"/>
                        </a:lnTo>
                        <a:lnTo>
                          <a:pt x="22619" y="39398"/>
                        </a:lnTo>
                        <a:lnTo>
                          <a:pt x="21338" y="39211"/>
                        </a:lnTo>
                        <a:lnTo>
                          <a:pt x="20245" y="39211"/>
                        </a:lnTo>
                        <a:lnTo>
                          <a:pt x="19152" y="39398"/>
                        </a:lnTo>
                        <a:lnTo>
                          <a:pt x="18059" y="39757"/>
                        </a:lnTo>
                        <a:lnTo>
                          <a:pt x="16786" y="40124"/>
                        </a:lnTo>
                        <a:lnTo>
                          <a:pt x="15686" y="40671"/>
                        </a:lnTo>
                        <a:lnTo>
                          <a:pt x="13499" y="42131"/>
                        </a:lnTo>
                        <a:lnTo>
                          <a:pt x="11313" y="43950"/>
                        </a:lnTo>
                        <a:lnTo>
                          <a:pt x="9306" y="45957"/>
                        </a:lnTo>
                        <a:lnTo>
                          <a:pt x="7300" y="48151"/>
                        </a:lnTo>
                        <a:lnTo>
                          <a:pt x="5660" y="50517"/>
                        </a:lnTo>
                        <a:lnTo>
                          <a:pt x="4020" y="52703"/>
                        </a:lnTo>
                        <a:lnTo>
                          <a:pt x="2740" y="54710"/>
                        </a:lnTo>
                        <a:lnTo>
                          <a:pt x="733" y="58176"/>
                        </a:lnTo>
                        <a:lnTo>
                          <a:pt x="187" y="59269"/>
                        </a:lnTo>
                        <a:lnTo>
                          <a:pt x="7" y="60003"/>
                        </a:lnTo>
                        <a:lnTo>
                          <a:pt x="7" y="60003"/>
                        </a:lnTo>
                        <a:lnTo>
                          <a:pt x="187" y="61456"/>
                        </a:lnTo>
                        <a:lnTo>
                          <a:pt x="554" y="62736"/>
                        </a:lnTo>
                        <a:lnTo>
                          <a:pt x="1280" y="64196"/>
                        </a:lnTo>
                        <a:lnTo>
                          <a:pt x="2193" y="65289"/>
                        </a:lnTo>
                        <a:lnTo>
                          <a:pt x="2193" y="65289"/>
                        </a:lnTo>
                        <a:lnTo>
                          <a:pt x="4380" y="67296"/>
                        </a:lnTo>
                        <a:lnTo>
                          <a:pt x="6573" y="69115"/>
                        </a:lnTo>
                        <a:lnTo>
                          <a:pt x="10579" y="72402"/>
                        </a:lnTo>
                        <a:lnTo>
                          <a:pt x="14233" y="75135"/>
                        </a:lnTo>
                        <a:lnTo>
                          <a:pt x="15686" y="76416"/>
                        </a:lnTo>
                        <a:lnTo>
                          <a:pt x="17146" y="77688"/>
                        </a:lnTo>
                        <a:lnTo>
                          <a:pt x="18059" y="78969"/>
                        </a:lnTo>
                        <a:lnTo>
                          <a:pt x="18972" y="80242"/>
                        </a:lnTo>
                        <a:lnTo>
                          <a:pt x="19339" y="81522"/>
                        </a:lnTo>
                        <a:lnTo>
                          <a:pt x="19339" y="82974"/>
                        </a:lnTo>
                        <a:lnTo>
                          <a:pt x="18972" y="84435"/>
                        </a:lnTo>
                        <a:lnTo>
                          <a:pt x="18239" y="86074"/>
                        </a:lnTo>
                        <a:lnTo>
                          <a:pt x="16966" y="87901"/>
                        </a:lnTo>
                        <a:lnTo>
                          <a:pt x="14959" y="89908"/>
                        </a:lnTo>
                        <a:lnTo>
                          <a:pt x="14959" y="89908"/>
                        </a:lnTo>
                        <a:lnTo>
                          <a:pt x="13686" y="91181"/>
                        </a:lnTo>
                        <a:lnTo>
                          <a:pt x="12226" y="91914"/>
                        </a:lnTo>
                        <a:lnTo>
                          <a:pt x="10579" y="92461"/>
                        </a:lnTo>
                        <a:lnTo>
                          <a:pt x="9127" y="92828"/>
                        </a:lnTo>
                        <a:lnTo>
                          <a:pt x="7479" y="93187"/>
                        </a:lnTo>
                        <a:lnTo>
                          <a:pt x="5840" y="93921"/>
                        </a:lnTo>
                        <a:lnTo>
                          <a:pt x="4380" y="94827"/>
                        </a:lnTo>
                        <a:lnTo>
                          <a:pt x="2740" y="96107"/>
                        </a:lnTo>
                        <a:lnTo>
                          <a:pt x="2740" y="96107"/>
                        </a:lnTo>
                        <a:lnTo>
                          <a:pt x="1467" y="97567"/>
                        </a:lnTo>
                        <a:lnTo>
                          <a:pt x="733" y="99207"/>
                        </a:lnTo>
                        <a:lnTo>
                          <a:pt x="187" y="101027"/>
                        </a:lnTo>
                        <a:lnTo>
                          <a:pt x="7" y="103033"/>
                        </a:lnTo>
                        <a:lnTo>
                          <a:pt x="7" y="103033"/>
                        </a:lnTo>
                        <a:lnTo>
                          <a:pt x="187" y="104680"/>
                        </a:lnTo>
                        <a:lnTo>
                          <a:pt x="374" y="106320"/>
                        </a:lnTo>
                        <a:lnTo>
                          <a:pt x="920" y="107780"/>
                        </a:lnTo>
                        <a:lnTo>
                          <a:pt x="1647" y="109420"/>
                        </a:lnTo>
                        <a:lnTo>
                          <a:pt x="2380" y="110693"/>
                        </a:lnTo>
                        <a:lnTo>
                          <a:pt x="3286" y="112153"/>
                        </a:lnTo>
                        <a:lnTo>
                          <a:pt x="4200" y="113433"/>
                        </a:lnTo>
                        <a:lnTo>
                          <a:pt x="5293" y="114706"/>
                        </a:lnTo>
                        <a:lnTo>
                          <a:pt x="5293" y="114706"/>
                        </a:lnTo>
                        <a:lnTo>
                          <a:pt x="6573" y="115799"/>
                        </a:lnTo>
                        <a:lnTo>
                          <a:pt x="7846" y="116713"/>
                        </a:lnTo>
                        <a:lnTo>
                          <a:pt x="9306" y="117626"/>
                        </a:lnTo>
                        <a:lnTo>
                          <a:pt x="10766" y="118539"/>
                        </a:lnTo>
                        <a:lnTo>
                          <a:pt x="12226" y="119086"/>
                        </a:lnTo>
                        <a:lnTo>
                          <a:pt x="13866" y="119633"/>
                        </a:lnTo>
                        <a:lnTo>
                          <a:pt x="15326" y="119812"/>
                        </a:lnTo>
                        <a:lnTo>
                          <a:pt x="16966" y="119992"/>
                        </a:lnTo>
                        <a:lnTo>
                          <a:pt x="16966" y="119992"/>
                        </a:lnTo>
                        <a:lnTo>
                          <a:pt x="18972" y="119812"/>
                        </a:lnTo>
                        <a:lnTo>
                          <a:pt x="20792" y="119266"/>
                        </a:lnTo>
                        <a:lnTo>
                          <a:pt x="22439" y="118539"/>
                        </a:lnTo>
                        <a:lnTo>
                          <a:pt x="23892" y="117259"/>
                        </a:lnTo>
                        <a:lnTo>
                          <a:pt x="23892" y="117259"/>
                        </a:lnTo>
                        <a:lnTo>
                          <a:pt x="25172" y="115799"/>
                        </a:lnTo>
                        <a:lnTo>
                          <a:pt x="26085" y="114159"/>
                        </a:lnTo>
                        <a:lnTo>
                          <a:pt x="26632" y="112699"/>
                        </a:lnTo>
                        <a:lnTo>
                          <a:pt x="26991" y="111060"/>
                        </a:lnTo>
                        <a:lnTo>
                          <a:pt x="27546" y="109420"/>
                        </a:lnTo>
                        <a:lnTo>
                          <a:pt x="28092" y="107960"/>
                        </a:lnTo>
                        <a:lnTo>
                          <a:pt x="28818" y="106320"/>
                        </a:lnTo>
                        <a:lnTo>
                          <a:pt x="30091" y="105040"/>
                        </a:lnTo>
                        <a:lnTo>
                          <a:pt x="30091" y="105040"/>
                        </a:lnTo>
                        <a:lnTo>
                          <a:pt x="32098" y="103220"/>
                        </a:lnTo>
                        <a:lnTo>
                          <a:pt x="33925" y="101760"/>
                        </a:lnTo>
                        <a:lnTo>
                          <a:pt x="35564" y="101027"/>
                        </a:lnTo>
                        <a:lnTo>
                          <a:pt x="37025" y="100667"/>
                        </a:lnTo>
                        <a:lnTo>
                          <a:pt x="38485" y="100667"/>
                        </a:lnTo>
                        <a:lnTo>
                          <a:pt x="39757" y="101027"/>
                        </a:lnTo>
                        <a:lnTo>
                          <a:pt x="41038" y="101940"/>
                        </a:lnTo>
                        <a:lnTo>
                          <a:pt x="42311" y="102853"/>
                        </a:lnTo>
                        <a:lnTo>
                          <a:pt x="43591" y="104313"/>
                        </a:lnTo>
                        <a:lnTo>
                          <a:pt x="44864" y="105774"/>
                        </a:lnTo>
                        <a:lnTo>
                          <a:pt x="47604" y="109420"/>
                        </a:lnTo>
                        <a:lnTo>
                          <a:pt x="50884" y="113433"/>
                        </a:lnTo>
                        <a:lnTo>
                          <a:pt x="52703" y="115619"/>
                        </a:lnTo>
                        <a:lnTo>
                          <a:pt x="54710" y="117806"/>
                        </a:lnTo>
                        <a:lnTo>
                          <a:pt x="54710" y="117806"/>
                        </a:lnTo>
                        <a:lnTo>
                          <a:pt x="55810" y="118719"/>
                        </a:lnTo>
                        <a:lnTo>
                          <a:pt x="57263" y="119445"/>
                        </a:lnTo>
                        <a:lnTo>
                          <a:pt x="58543" y="11981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60730" y="119812"/>
                        </a:lnTo>
                        <a:lnTo>
                          <a:pt x="61823" y="119266"/>
                        </a:lnTo>
                        <a:lnTo>
                          <a:pt x="65289" y="117259"/>
                        </a:lnTo>
                        <a:lnTo>
                          <a:pt x="67296" y="115986"/>
                        </a:lnTo>
                        <a:lnTo>
                          <a:pt x="69482" y="114339"/>
                        </a:lnTo>
                        <a:lnTo>
                          <a:pt x="71856" y="112699"/>
                        </a:lnTo>
                        <a:lnTo>
                          <a:pt x="74042" y="110693"/>
                        </a:lnTo>
                        <a:lnTo>
                          <a:pt x="76049" y="108686"/>
                        </a:lnTo>
                        <a:lnTo>
                          <a:pt x="77868" y="106500"/>
                        </a:lnTo>
                        <a:lnTo>
                          <a:pt x="79328" y="104313"/>
                        </a:lnTo>
                        <a:lnTo>
                          <a:pt x="79875" y="103220"/>
                        </a:lnTo>
                        <a:lnTo>
                          <a:pt x="80242" y="101940"/>
                        </a:lnTo>
                        <a:lnTo>
                          <a:pt x="80608" y="100847"/>
                        </a:lnTo>
                        <a:lnTo>
                          <a:pt x="80788" y="99754"/>
                        </a:lnTo>
                        <a:lnTo>
                          <a:pt x="80788" y="98661"/>
                        </a:lnTo>
                        <a:lnTo>
                          <a:pt x="80608" y="97380"/>
                        </a:lnTo>
                        <a:lnTo>
                          <a:pt x="80242" y="96287"/>
                        </a:lnTo>
                        <a:lnTo>
                          <a:pt x="79695" y="95194"/>
                        </a:lnTo>
                        <a:lnTo>
                          <a:pt x="78969" y="94101"/>
                        </a:lnTo>
                        <a:lnTo>
                          <a:pt x="78055" y="93008"/>
                        </a:lnTo>
                        <a:lnTo>
                          <a:pt x="78055" y="93008"/>
                        </a:lnTo>
                        <a:lnTo>
                          <a:pt x="76595" y="91914"/>
                        </a:lnTo>
                        <a:lnTo>
                          <a:pt x="75135" y="91181"/>
                        </a:lnTo>
                        <a:lnTo>
                          <a:pt x="73675" y="90634"/>
                        </a:lnTo>
                        <a:lnTo>
                          <a:pt x="72035" y="90087"/>
                        </a:lnTo>
                        <a:lnTo>
                          <a:pt x="70396" y="89721"/>
                        </a:lnTo>
                        <a:lnTo>
                          <a:pt x="68756" y="88994"/>
                        </a:lnTo>
                        <a:lnTo>
                          <a:pt x="67296" y="88268"/>
                        </a:lnTo>
                        <a:lnTo>
                          <a:pt x="65836" y="86988"/>
                        </a:lnTo>
                        <a:lnTo>
                          <a:pt x="65836" y="86988"/>
                        </a:lnTo>
                        <a:lnTo>
                          <a:pt x="64563" y="85528"/>
                        </a:lnTo>
                        <a:lnTo>
                          <a:pt x="63829" y="83888"/>
                        </a:lnTo>
                        <a:lnTo>
                          <a:pt x="63283" y="82069"/>
                        </a:lnTo>
                        <a:lnTo>
                          <a:pt x="63103" y="79875"/>
                        </a:lnTo>
                        <a:lnTo>
                          <a:pt x="63103" y="79875"/>
                        </a:lnTo>
                        <a:lnTo>
                          <a:pt x="63283" y="78415"/>
                        </a:lnTo>
                        <a:lnTo>
                          <a:pt x="63462" y="76775"/>
                        </a:lnTo>
                        <a:lnTo>
                          <a:pt x="64009" y="75315"/>
                        </a:lnTo>
                        <a:lnTo>
                          <a:pt x="64563" y="73862"/>
                        </a:lnTo>
                        <a:lnTo>
                          <a:pt x="65289" y="72402"/>
                        </a:lnTo>
                        <a:lnTo>
                          <a:pt x="66203" y="70942"/>
                        </a:lnTo>
                        <a:lnTo>
                          <a:pt x="67296" y="69662"/>
                        </a:lnTo>
                        <a:lnTo>
                          <a:pt x="68389" y="68389"/>
                        </a:lnTo>
                        <a:lnTo>
                          <a:pt x="68389" y="68389"/>
                        </a:lnTo>
                        <a:lnTo>
                          <a:pt x="69662" y="67296"/>
                        </a:lnTo>
                        <a:lnTo>
                          <a:pt x="70942" y="66382"/>
                        </a:lnTo>
                        <a:lnTo>
                          <a:pt x="72215" y="65469"/>
                        </a:lnTo>
                        <a:lnTo>
                          <a:pt x="73675" y="64556"/>
                        </a:lnTo>
                        <a:lnTo>
                          <a:pt x="75135" y="64009"/>
                        </a:lnTo>
                        <a:lnTo>
                          <a:pt x="76775" y="63462"/>
                        </a:lnTo>
                        <a:lnTo>
                          <a:pt x="78422" y="63283"/>
                        </a:lnTo>
                        <a:lnTo>
                          <a:pt x="79875" y="63103"/>
                        </a:lnTo>
                        <a:lnTo>
                          <a:pt x="79875" y="63103"/>
                        </a:lnTo>
                        <a:lnTo>
                          <a:pt x="81881" y="63283"/>
                        </a:lnTo>
                        <a:lnTo>
                          <a:pt x="83708" y="63829"/>
                        </a:lnTo>
                        <a:lnTo>
                          <a:pt x="85528" y="64556"/>
                        </a:lnTo>
                        <a:lnTo>
                          <a:pt x="86988" y="65836"/>
                        </a:lnTo>
                        <a:lnTo>
                          <a:pt x="86988" y="65836"/>
                        </a:lnTo>
                        <a:lnTo>
                          <a:pt x="88268" y="67296"/>
                        </a:lnTo>
                        <a:lnTo>
                          <a:pt x="89174" y="68936"/>
                        </a:lnTo>
                        <a:lnTo>
                          <a:pt x="89728" y="70575"/>
                        </a:lnTo>
                        <a:lnTo>
                          <a:pt x="90275" y="72215"/>
                        </a:lnTo>
                        <a:lnTo>
                          <a:pt x="90634" y="73675"/>
                        </a:lnTo>
                        <a:lnTo>
                          <a:pt x="91181" y="75135"/>
                        </a:lnTo>
                        <a:lnTo>
                          <a:pt x="91914" y="76595"/>
                        </a:lnTo>
                        <a:lnTo>
                          <a:pt x="93008" y="78055"/>
                        </a:lnTo>
                        <a:lnTo>
                          <a:pt x="93008" y="78055"/>
                        </a:lnTo>
                        <a:lnTo>
                          <a:pt x="94101" y="78969"/>
                        </a:lnTo>
                        <a:lnTo>
                          <a:pt x="95194" y="79695"/>
                        </a:lnTo>
                        <a:lnTo>
                          <a:pt x="96287" y="80242"/>
                        </a:lnTo>
                        <a:lnTo>
                          <a:pt x="97380" y="80608"/>
                        </a:lnTo>
                        <a:lnTo>
                          <a:pt x="98661" y="80788"/>
                        </a:lnTo>
                        <a:lnTo>
                          <a:pt x="99754" y="80788"/>
                        </a:lnTo>
                        <a:lnTo>
                          <a:pt x="100847" y="80608"/>
                        </a:lnTo>
                        <a:lnTo>
                          <a:pt x="101940" y="80242"/>
                        </a:lnTo>
                        <a:lnTo>
                          <a:pt x="103220" y="79875"/>
                        </a:lnTo>
                        <a:lnTo>
                          <a:pt x="104313" y="79328"/>
                        </a:lnTo>
                        <a:lnTo>
                          <a:pt x="106500" y="77868"/>
                        </a:lnTo>
                        <a:lnTo>
                          <a:pt x="108686" y="76049"/>
                        </a:lnTo>
                        <a:lnTo>
                          <a:pt x="110693" y="74042"/>
                        </a:lnTo>
                        <a:lnTo>
                          <a:pt x="112699" y="71856"/>
                        </a:lnTo>
                        <a:lnTo>
                          <a:pt x="114339" y="69482"/>
                        </a:lnTo>
                        <a:lnTo>
                          <a:pt x="115986" y="67296"/>
                        </a:lnTo>
                        <a:lnTo>
                          <a:pt x="117259" y="65289"/>
                        </a:lnTo>
                        <a:lnTo>
                          <a:pt x="119266" y="61823"/>
                        </a:lnTo>
                        <a:lnTo>
                          <a:pt x="119812" y="60730"/>
                        </a:lnTo>
                        <a:lnTo>
                          <a:pt x="119992" y="60003"/>
                        </a:lnTo>
                        <a:lnTo>
                          <a:pt x="119992" y="60003"/>
                        </a:lnTo>
                        <a:lnTo>
                          <a:pt x="119812" y="58543"/>
                        </a:lnTo>
                        <a:lnTo>
                          <a:pt x="119445" y="57263"/>
                        </a:lnTo>
                        <a:lnTo>
                          <a:pt x="118719" y="55803"/>
                        </a:lnTo>
                        <a:lnTo>
                          <a:pt x="117806" y="54710"/>
                        </a:lnTo>
                        <a:lnTo>
                          <a:pt x="117806" y="54710"/>
                        </a:lnTo>
                        <a:lnTo>
                          <a:pt x="115619" y="52703"/>
                        </a:lnTo>
                        <a:lnTo>
                          <a:pt x="113433" y="50884"/>
                        </a:lnTo>
                        <a:lnTo>
                          <a:pt x="109420" y="47597"/>
                        </a:lnTo>
                        <a:lnTo>
                          <a:pt x="105774" y="44864"/>
                        </a:lnTo>
                        <a:lnTo>
                          <a:pt x="104313" y="43591"/>
                        </a:lnTo>
                        <a:lnTo>
                          <a:pt x="102853" y="42311"/>
                        </a:lnTo>
                        <a:lnTo>
                          <a:pt x="101940" y="41038"/>
                        </a:lnTo>
                        <a:lnTo>
                          <a:pt x="101034" y="39757"/>
                        </a:lnTo>
                        <a:lnTo>
                          <a:pt x="100667" y="38485"/>
                        </a:lnTo>
                        <a:lnTo>
                          <a:pt x="100667" y="37025"/>
                        </a:lnTo>
                        <a:lnTo>
                          <a:pt x="101034" y="35564"/>
                        </a:lnTo>
                        <a:lnTo>
                          <a:pt x="101760" y="33925"/>
                        </a:lnTo>
                        <a:lnTo>
                          <a:pt x="103033" y="32098"/>
                        </a:lnTo>
                        <a:lnTo>
                          <a:pt x="105040" y="30091"/>
                        </a:lnTo>
                        <a:lnTo>
                          <a:pt x="105040" y="3009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8" name="Shape 1118"/>
                  <p:cNvSpPr/>
                  <p:nvPr/>
                </p:nvSpPr>
                <p:spPr>
                  <a:xfrm>
                    <a:off x="3779028" y="180461"/>
                    <a:ext cx="248745" cy="430924"/>
                  </a:xfrm>
                  <a:custGeom>
                    <a:pathLst>
                      <a:path extrusionOk="0" fill="none" h="120000" w="120000">
                        <a:moveTo>
                          <a:pt x="106913" y="5"/>
                        </a:moveTo>
                        <a:lnTo>
                          <a:pt x="13096" y="5"/>
                        </a:lnTo>
                        <a:lnTo>
                          <a:pt x="13096" y="5"/>
                        </a:lnTo>
                        <a:lnTo>
                          <a:pt x="10380" y="146"/>
                        </a:lnTo>
                        <a:lnTo>
                          <a:pt x="7906" y="573"/>
                        </a:lnTo>
                        <a:lnTo>
                          <a:pt x="5686" y="1287"/>
                        </a:lnTo>
                        <a:lnTo>
                          <a:pt x="3710" y="2141"/>
                        </a:lnTo>
                        <a:lnTo>
                          <a:pt x="2230" y="3282"/>
                        </a:lnTo>
                        <a:lnTo>
                          <a:pt x="993" y="4564"/>
                        </a:lnTo>
                        <a:lnTo>
                          <a:pt x="253" y="5991"/>
                        </a:lnTo>
                        <a:lnTo>
                          <a:pt x="10" y="7559"/>
                        </a:lnTo>
                        <a:lnTo>
                          <a:pt x="10" y="112445"/>
                        </a:lnTo>
                        <a:lnTo>
                          <a:pt x="10" y="112445"/>
                        </a:lnTo>
                        <a:lnTo>
                          <a:pt x="253" y="114014"/>
                        </a:lnTo>
                        <a:lnTo>
                          <a:pt x="993" y="115435"/>
                        </a:lnTo>
                        <a:lnTo>
                          <a:pt x="2230" y="116723"/>
                        </a:lnTo>
                        <a:lnTo>
                          <a:pt x="3710" y="117858"/>
                        </a:lnTo>
                        <a:lnTo>
                          <a:pt x="5686" y="118718"/>
                        </a:lnTo>
                        <a:lnTo>
                          <a:pt x="7906" y="119426"/>
                        </a:lnTo>
                        <a:lnTo>
                          <a:pt x="10380" y="119853"/>
                        </a:lnTo>
                        <a:lnTo>
                          <a:pt x="13096" y="120000"/>
                        </a:lnTo>
                        <a:lnTo>
                          <a:pt x="106913" y="120000"/>
                        </a:lnTo>
                        <a:lnTo>
                          <a:pt x="106913" y="120000"/>
                        </a:lnTo>
                        <a:lnTo>
                          <a:pt x="109619" y="119853"/>
                        </a:lnTo>
                        <a:lnTo>
                          <a:pt x="112093" y="119426"/>
                        </a:lnTo>
                        <a:lnTo>
                          <a:pt x="114313" y="118718"/>
                        </a:lnTo>
                        <a:lnTo>
                          <a:pt x="116289" y="117858"/>
                        </a:lnTo>
                        <a:lnTo>
                          <a:pt x="117769" y="116723"/>
                        </a:lnTo>
                        <a:lnTo>
                          <a:pt x="119006" y="115435"/>
                        </a:lnTo>
                        <a:lnTo>
                          <a:pt x="119746" y="114014"/>
                        </a:lnTo>
                        <a:lnTo>
                          <a:pt x="119989" y="112445"/>
                        </a:lnTo>
                        <a:lnTo>
                          <a:pt x="119989" y="7559"/>
                        </a:lnTo>
                        <a:lnTo>
                          <a:pt x="119989" y="7559"/>
                        </a:lnTo>
                        <a:lnTo>
                          <a:pt x="119746" y="5991"/>
                        </a:lnTo>
                        <a:lnTo>
                          <a:pt x="119006" y="4564"/>
                        </a:lnTo>
                        <a:lnTo>
                          <a:pt x="117769" y="3282"/>
                        </a:lnTo>
                        <a:lnTo>
                          <a:pt x="116289" y="2141"/>
                        </a:lnTo>
                        <a:lnTo>
                          <a:pt x="114313" y="1287"/>
                        </a:lnTo>
                        <a:lnTo>
                          <a:pt x="112093" y="573"/>
                        </a:lnTo>
                        <a:lnTo>
                          <a:pt x="109619" y="146"/>
                        </a:lnTo>
                        <a:lnTo>
                          <a:pt x="106913" y="5"/>
                        </a:lnTo>
                        <a:lnTo>
                          <a:pt x="106913" y="5"/>
                        </a:lnTo>
                        <a:close/>
                        <a:moveTo>
                          <a:pt x="56300" y="5705"/>
                        </a:moveTo>
                        <a:lnTo>
                          <a:pt x="63699" y="5705"/>
                        </a:lnTo>
                        <a:lnTo>
                          <a:pt x="63699" y="5705"/>
                        </a:lnTo>
                        <a:lnTo>
                          <a:pt x="64936" y="5845"/>
                        </a:lnTo>
                        <a:lnTo>
                          <a:pt x="65676" y="6278"/>
                        </a:lnTo>
                        <a:lnTo>
                          <a:pt x="66416" y="6705"/>
                        </a:lnTo>
                        <a:lnTo>
                          <a:pt x="66670" y="7413"/>
                        </a:lnTo>
                        <a:lnTo>
                          <a:pt x="66670" y="7413"/>
                        </a:lnTo>
                        <a:lnTo>
                          <a:pt x="66416" y="7987"/>
                        </a:lnTo>
                        <a:lnTo>
                          <a:pt x="65676" y="8554"/>
                        </a:lnTo>
                        <a:lnTo>
                          <a:pt x="64936" y="8841"/>
                        </a:lnTo>
                        <a:lnTo>
                          <a:pt x="63699" y="8981"/>
                        </a:lnTo>
                        <a:lnTo>
                          <a:pt x="56300" y="8981"/>
                        </a:lnTo>
                        <a:lnTo>
                          <a:pt x="56300" y="8981"/>
                        </a:lnTo>
                        <a:lnTo>
                          <a:pt x="55063" y="8841"/>
                        </a:lnTo>
                        <a:lnTo>
                          <a:pt x="54323" y="8554"/>
                        </a:lnTo>
                        <a:lnTo>
                          <a:pt x="53583" y="7987"/>
                        </a:lnTo>
                        <a:lnTo>
                          <a:pt x="53340" y="7413"/>
                        </a:lnTo>
                        <a:lnTo>
                          <a:pt x="53340" y="7413"/>
                        </a:lnTo>
                        <a:lnTo>
                          <a:pt x="53583" y="6705"/>
                        </a:lnTo>
                        <a:lnTo>
                          <a:pt x="54323" y="6278"/>
                        </a:lnTo>
                        <a:lnTo>
                          <a:pt x="55063" y="5845"/>
                        </a:lnTo>
                        <a:lnTo>
                          <a:pt x="56300" y="5705"/>
                        </a:lnTo>
                        <a:lnTo>
                          <a:pt x="56300" y="5705"/>
                        </a:lnTo>
                        <a:close/>
                        <a:moveTo>
                          <a:pt x="59999" y="113727"/>
                        </a:moveTo>
                        <a:lnTo>
                          <a:pt x="59999" y="113727"/>
                        </a:lnTo>
                        <a:lnTo>
                          <a:pt x="58276" y="113586"/>
                        </a:lnTo>
                        <a:lnTo>
                          <a:pt x="56543" y="113300"/>
                        </a:lnTo>
                        <a:lnTo>
                          <a:pt x="55063" y="112873"/>
                        </a:lnTo>
                        <a:lnTo>
                          <a:pt x="53826" y="112305"/>
                        </a:lnTo>
                        <a:lnTo>
                          <a:pt x="52843" y="111591"/>
                        </a:lnTo>
                        <a:lnTo>
                          <a:pt x="52103" y="110737"/>
                        </a:lnTo>
                        <a:lnTo>
                          <a:pt x="51606" y="109736"/>
                        </a:lnTo>
                        <a:lnTo>
                          <a:pt x="51363" y="108741"/>
                        </a:lnTo>
                        <a:lnTo>
                          <a:pt x="51363" y="108741"/>
                        </a:lnTo>
                        <a:lnTo>
                          <a:pt x="51606" y="107741"/>
                        </a:lnTo>
                        <a:lnTo>
                          <a:pt x="52103" y="106746"/>
                        </a:lnTo>
                        <a:lnTo>
                          <a:pt x="52843" y="105892"/>
                        </a:lnTo>
                        <a:lnTo>
                          <a:pt x="53826" y="105178"/>
                        </a:lnTo>
                        <a:lnTo>
                          <a:pt x="55063" y="104605"/>
                        </a:lnTo>
                        <a:lnTo>
                          <a:pt x="56543" y="104177"/>
                        </a:lnTo>
                        <a:lnTo>
                          <a:pt x="58276" y="103897"/>
                        </a:lnTo>
                        <a:lnTo>
                          <a:pt x="59999" y="103750"/>
                        </a:lnTo>
                        <a:lnTo>
                          <a:pt x="59999" y="103750"/>
                        </a:lnTo>
                        <a:lnTo>
                          <a:pt x="61733" y="103897"/>
                        </a:lnTo>
                        <a:lnTo>
                          <a:pt x="63456" y="104177"/>
                        </a:lnTo>
                        <a:lnTo>
                          <a:pt x="64936" y="104605"/>
                        </a:lnTo>
                        <a:lnTo>
                          <a:pt x="66173" y="105178"/>
                        </a:lnTo>
                        <a:lnTo>
                          <a:pt x="67156" y="105892"/>
                        </a:lnTo>
                        <a:lnTo>
                          <a:pt x="67906" y="106746"/>
                        </a:lnTo>
                        <a:lnTo>
                          <a:pt x="68393" y="107741"/>
                        </a:lnTo>
                        <a:lnTo>
                          <a:pt x="68646" y="108741"/>
                        </a:lnTo>
                        <a:lnTo>
                          <a:pt x="68646" y="108741"/>
                        </a:lnTo>
                        <a:lnTo>
                          <a:pt x="68393" y="109736"/>
                        </a:lnTo>
                        <a:lnTo>
                          <a:pt x="67906" y="110737"/>
                        </a:lnTo>
                        <a:lnTo>
                          <a:pt x="67156" y="111591"/>
                        </a:lnTo>
                        <a:lnTo>
                          <a:pt x="66173" y="112305"/>
                        </a:lnTo>
                        <a:lnTo>
                          <a:pt x="64936" y="112873"/>
                        </a:lnTo>
                        <a:lnTo>
                          <a:pt x="63456" y="113300"/>
                        </a:lnTo>
                        <a:lnTo>
                          <a:pt x="61733" y="113586"/>
                        </a:lnTo>
                        <a:lnTo>
                          <a:pt x="59999" y="113727"/>
                        </a:lnTo>
                        <a:lnTo>
                          <a:pt x="59999" y="113727"/>
                        </a:lnTo>
                        <a:close/>
                        <a:moveTo>
                          <a:pt x="106913" y="97483"/>
                        </a:moveTo>
                        <a:lnTo>
                          <a:pt x="13096" y="97483"/>
                        </a:lnTo>
                        <a:lnTo>
                          <a:pt x="13096" y="14967"/>
                        </a:lnTo>
                        <a:lnTo>
                          <a:pt x="106913" y="14967"/>
                        </a:lnTo>
                        <a:lnTo>
                          <a:pt x="106913" y="974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19" name="Shape 1119"/>
                  <p:cNvGrpSpPr/>
                  <p:nvPr/>
                </p:nvGrpSpPr>
                <p:grpSpPr>
                  <a:xfrm>
                    <a:off x="2878563" y="220889"/>
                    <a:ext cx="342881" cy="350068"/>
                    <a:chOff x="3951850" y="2985350"/>
                    <a:chExt cx="407950" cy="416500"/>
                  </a:xfrm>
                </p:grpSpPr>
                <p:sp>
                  <p:nvSpPr>
                    <p:cNvPr id="1120" name="Shape 1120"/>
                    <p:cNvSpPr/>
                    <p:nvPr/>
                  </p:nvSpPr>
                  <p:spPr>
                    <a:xfrm>
                      <a:off x="3951850" y="2985350"/>
                      <a:ext cx="314800" cy="314824"/>
                    </a:xfrm>
                    <a:custGeom>
                      <a:pathLst>
                        <a:path extrusionOk="0" fill="none" h="120000" w="120000">
                          <a:moveTo>
                            <a:pt x="59885" y="9"/>
                          </a:moveTo>
                          <a:lnTo>
                            <a:pt x="59885" y="9"/>
                          </a:lnTo>
                          <a:lnTo>
                            <a:pt x="56864" y="238"/>
                          </a:lnTo>
                          <a:lnTo>
                            <a:pt x="53853" y="466"/>
                          </a:lnTo>
                          <a:lnTo>
                            <a:pt x="50832" y="705"/>
                          </a:lnTo>
                          <a:lnTo>
                            <a:pt x="47811" y="1400"/>
                          </a:lnTo>
                          <a:lnTo>
                            <a:pt x="45028" y="2096"/>
                          </a:lnTo>
                          <a:lnTo>
                            <a:pt x="42245" y="2792"/>
                          </a:lnTo>
                          <a:lnTo>
                            <a:pt x="39463" y="3716"/>
                          </a:lnTo>
                          <a:lnTo>
                            <a:pt x="36670" y="4878"/>
                          </a:lnTo>
                          <a:lnTo>
                            <a:pt x="33888" y="6041"/>
                          </a:lnTo>
                          <a:lnTo>
                            <a:pt x="31334" y="7432"/>
                          </a:lnTo>
                          <a:lnTo>
                            <a:pt x="28780" y="8823"/>
                          </a:lnTo>
                          <a:lnTo>
                            <a:pt x="26464" y="10215"/>
                          </a:lnTo>
                          <a:lnTo>
                            <a:pt x="21823" y="13693"/>
                          </a:lnTo>
                          <a:lnTo>
                            <a:pt x="17639" y="17647"/>
                          </a:lnTo>
                          <a:lnTo>
                            <a:pt x="13694" y="21821"/>
                          </a:lnTo>
                          <a:lnTo>
                            <a:pt x="10216" y="26462"/>
                          </a:lnTo>
                          <a:lnTo>
                            <a:pt x="8586" y="29016"/>
                          </a:lnTo>
                          <a:lnTo>
                            <a:pt x="7195" y="31569"/>
                          </a:lnTo>
                          <a:lnTo>
                            <a:pt x="5803" y="34123"/>
                          </a:lnTo>
                          <a:lnTo>
                            <a:pt x="4641" y="36677"/>
                          </a:lnTo>
                          <a:lnTo>
                            <a:pt x="3716" y="39460"/>
                          </a:lnTo>
                          <a:lnTo>
                            <a:pt x="2782" y="42242"/>
                          </a:lnTo>
                          <a:lnTo>
                            <a:pt x="1858" y="45025"/>
                          </a:lnTo>
                          <a:lnTo>
                            <a:pt x="1162" y="48045"/>
                          </a:lnTo>
                          <a:lnTo>
                            <a:pt x="695" y="50828"/>
                          </a:lnTo>
                          <a:lnTo>
                            <a:pt x="238" y="53848"/>
                          </a:lnTo>
                          <a:lnTo>
                            <a:pt x="0" y="56869"/>
                          </a:lnTo>
                          <a:lnTo>
                            <a:pt x="0" y="60109"/>
                          </a:lnTo>
                          <a:lnTo>
                            <a:pt x="0" y="60109"/>
                          </a:lnTo>
                          <a:lnTo>
                            <a:pt x="0" y="63130"/>
                          </a:lnTo>
                          <a:lnTo>
                            <a:pt x="238" y="66151"/>
                          </a:lnTo>
                          <a:lnTo>
                            <a:pt x="695" y="69162"/>
                          </a:lnTo>
                          <a:lnTo>
                            <a:pt x="1162" y="72182"/>
                          </a:lnTo>
                          <a:lnTo>
                            <a:pt x="1858" y="74965"/>
                          </a:lnTo>
                          <a:lnTo>
                            <a:pt x="2782" y="77986"/>
                          </a:lnTo>
                          <a:lnTo>
                            <a:pt x="3716" y="80768"/>
                          </a:lnTo>
                          <a:lnTo>
                            <a:pt x="4641" y="83322"/>
                          </a:lnTo>
                          <a:lnTo>
                            <a:pt x="5803" y="86104"/>
                          </a:lnTo>
                          <a:lnTo>
                            <a:pt x="7195" y="88658"/>
                          </a:lnTo>
                          <a:lnTo>
                            <a:pt x="8586" y="91212"/>
                          </a:lnTo>
                          <a:lnTo>
                            <a:pt x="10216" y="93537"/>
                          </a:lnTo>
                          <a:lnTo>
                            <a:pt x="13694" y="98178"/>
                          </a:lnTo>
                          <a:lnTo>
                            <a:pt x="17639" y="102352"/>
                          </a:lnTo>
                          <a:lnTo>
                            <a:pt x="21823" y="106297"/>
                          </a:lnTo>
                          <a:lnTo>
                            <a:pt x="26464" y="109775"/>
                          </a:lnTo>
                          <a:lnTo>
                            <a:pt x="28780" y="111404"/>
                          </a:lnTo>
                          <a:lnTo>
                            <a:pt x="31334" y="112795"/>
                          </a:lnTo>
                          <a:lnTo>
                            <a:pt x="33888" y="114187"/>
                          </a:lnTo>
                          <a:lnTo>
                            <a:pt x="36670" y="115349"/>
                          </a:lnTo>
                          <a:lnTo>
                            <a:pt x="39463" y="116274"/>
                          </a:lnTo>
                          <a:lnTo>
                            <a:pt x="42245" y="117207"/>
                          </a:lnTo>
                          <a:lnTo>
                            <a:pt x="45028" y="118132"/>
                          </a:lnTo>
                          <a:lnTo>
                            <a:pt x="47811" y="118827"/>
                          </a:lnTo>
                          <a:lnTo>
                            <a:pt x="50832" y="119294"/>
                          </a:lnTo>
                          <a:lnTo>
                            <a:pt x="53853" y="119761"/>
                          </a:lnTo>
                          <a:lnTo>
                            <a:pt x="56864" y="119990"/>
                          </a:lnTo>
                          <a:lnTo>
                            <a:pt x="59885" y="119990"/>
                          </a:lnTo>
                          <a:lnTo>
                            <a:pt x="59885" y="119990"/>
                          </a:lnTo>
                          <a:lnTo>
                            <a:pt x="63135" y="119990"/>
                          </a:lnTo>
                          <a:lnTo>
                            <a:pt x="66146" y="119761"/>
                          </a:lnTo>
                          <a:lnTo>
                            <a:pt x="69167" y="119294"/>
                          </a:lnTo>
                          <a:lnTo>
                            <a:pt x="71950" y="118827"/>
                          </a:lnTo>
                          <a:lnTo>
                            <a:pt x="74971" y="118132"/>
                          </a:lnTo>
                          <a:lnTo>
                            <a:pt x="77754" y="117207"/>
                          </a:lnTo>
                          <a:lnTo>
                            <a:pt x="80536" y="116274"/>
                          </a:lnTo>
                          <a:lnTo>
                            <a:pt x="83329" y="115349"/>
                          </a:lnTo>
                          <a:lnTo>
                            <a:pt x="85883" y="114187"/>
                          </a:lnTo>
                          <a:lnTo>
                            <a:pt x="88427" y="112795"/>
                          </a:lnTo>
                          <a:lnTo>
                            <a:pt x="90981" y="111404"/>
                          </a:lnTo>
                          <a:lnTo>
                            <a:pt x="93535" y="109775"/>
                          </a:lnTo>
                          <a:lnTo>
                            <a:pt x="98176" y="106297"/>
                          </a:lnTo>
                          <a:lnTo>
                            <a:pt x="102360" y="102352"/>
                          </a:lnTo>
                          <a:lnTo>
                            <a:pt x="106305" y="98178"/>
                          </a:lnTo>
                          <a:lnTo>
                            <a:pt x="109783" y="93537"/>
                          </a:lnTo>
                          <a:lnTo>
                            <a:pt x="111175" y="91212"/>
                          </a:lnTo>
                          <a:lnTo>
                            <a:pt x="112566" y="88658"/>
                          </a:lnTo>
                          <a:lnTo>
                            <a:pt x="113958" y="86104"/>
                          </a:lnTo>
                          <a:lnTo>
                            <a:pt x="115120" y="83322"/>
                          </a:lnTo>
                          <a:lnTo>
                            <a:pt x="116283" y="80768"/>
                          </a:lnTo>
                          <a:lnTo>
                            <a:pt x="117207" y="77986"/>
                          </a:lnTo>
                          <a:lnTo>
                            <a:pt x="118141" y="74965"/>
                          </a:lnTo>
                          <a:lnTo>
                            <a:pt x="118608" y="72182"/>
                          </a:lnTo>
                          <a:lnTo>
                            <a:pt x="119304" y="69162"/>
                          </a:lnTo>
                          <a:lnTo>
                            <a:pt x="119533" y="66151"/>
                          </a:lnTo>
                          <a:lnTo>
                            <a:pt x="119761" y="63130"/>
                          </a:lnTo>
                          <a:lnTo>
                            <a:pt x="120000" y="60109"/>
                          </a:lnTo>
                          <a:lnTo>
                            <a:pt x="120000" y="60109"/>
                          </a:lnTo>
                          <a:lnTo>
                            <a:pt x="119761" y="56869"/>
                          </a:lnTo>
                          <a:lnTo>
                            <a:pt x="119533" y="53848"/>
                          </a:lnTo>
                          <a:lnTo>
                            <a:pt x="119304" y="50828"/>
                          </a:lnTo>
                          <a:lnTo>
                            <a:pt x="118608" y="48045"/>
                          </a:lnTo>
                          <a:lnTo>
                            <a:pt x="118141" y="45025"/>
                          </a:lnTo>
                          <a:lnTo>
                            <a:pt x="117207" y="42242"/>
                          </a:lnTo>
                          <a:lnTo>
                            <a:pt x="116283" y="39460"/>
                          </a:lnTo>
                          <a:lnTo>
                            <a:pt x="115120" y="36677"/>
                          </a:lnTo>
                          <a:lnTo>
                            <a:pt x="113958" y="34123"/>
                          </a:lnTo>
                          <a:lnTo>
                            <a:pt x="112566" y="31569"/>
                          </a:lnTo>
                          <a:lnTo>
                            <a:pt x="111175" y="29016"/>
                          </a:lnTo>
                          <a:lnTo>
                            <a:pt x="109783" y="26462"/>
                          </a:lnTo>
                          <a:lnTo>
                            <a:pt x="106305" y="21821"/>
                          </a:lnTo>
                          <a:lnTo>
                            <a:pt x="102360" y="17647"/>
                          </a:lnTo>
                          <a:lnTo>
                            <a:pt x="98176" y="13693"/>
                          </a:lnTo>
                          <a:lnTo>
                            <a:pt x="93535" y="10215"/>
                          </a:lnTo>
                          <a:lnTo>
                            <a:pt x="90981" y="8823"/>
                          </a:lnTo>
                          <a:lnTo>
                            <a:pt x="88427" y="7432"/>
                          </a:lnTo>
                          <a:lnTo>
                            <a:pt x="85883" y="6041"/>
                          </a:lnTo>
                          <a:lnTo>
                            <a:pt x="83329" y="4878"/>
                          </a:lnTo>
                          <a:lnTo>
                            <a:pt x="80536" y="3716"/>
                          </a:lnTo>
                          <a:lnTo>
                            <a:pt x="77754" y="2792"/>
                          </a:lnTo>
                          <a:lnTo>
                            <a:pt x="74971" y="2096"/>
                          </a:lnTo>
                          <a:lnTo>
                            <a:pt x="71950" y="1400"/>
                          </a:lnTo>
                          <a:lnTo>
                            <a:pt x="69167" y="705"/>
                          </a:lnTo>
                          <a:lnTo>
                            <a:pt x="66146" y="466"/>
                          </a:lnTo>
                          <a:lnTo>
                            <a:pt x="63135" y="238"/>
                          </a:lnTo>
                          <a:lnTo>
                            <a:pt x="59885" y="9"/>
                          </a:lnTo>
                          <a:lnTo>
                            <a:pt x="59885" y="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Shape 1121"/>
                    <p:cNvSpPr/>
                    <p:nvPr/>
                  </p:nvSpPr>
                  <p:spPr>
                    <a:xfrm>
                      <a:off x="3988375" y="3021875"/>
                      <a:ext cx="241750" cy="241750"/>
                    </a:xfrm>
                    <a:custGeom>
                      <a:pathLst>
                        <a:path extrusionOk="0" fill="none" h="120000" w="120000">
                          <a:moveTo>
                            <a:pt x="59851" y="12"/>
                          </a:moveTo>
                          <a:lnTo>
                            <a:pt x="59851" y="12"/>
                          </a:lnTo>
                          <a:lnTo>
                            <a:pt x="53807" y="310"/>
                          </a:lnTo>
                          <a:lnTo>
                            <a:pt x="47764" y="1216"/>
                          </a:lnTo>
                          <a:lnTo>
                            <a:pt x="42018" y="2730"/>
                          </a:lnTo>
                          <a:lnTo>
                            <a:pt x="36570" y="4852"/>
                          </a:lnTo>
                          <a:lnTo>
                            <a:pt x="31433" y="7259"/>
                          </a:lnTo>
                          <a:lnTo>
                            <a:pt x="26605" y="10287"/>
                          </a:lnTo>
                          <a:lnTo>
                            <a:pt x="21766" y="13911"/>
                          </a:lnTo>
                          <a:lnTo>
                            <a:pt x="17534" y="17844"/>
                          </a:lnTo>
                          <a:lnTo>
                            <a:pt x="13600" y="22076"/>
                          </a:lnTo>
                          <a:lnTo>
                            <a:pt x="10287" y="26605"/>
                          </a:lnTo>
                          <a:lnTo>
                            <a:pt x="7259" y="31445"/>
                          </a:lnTo>
                          <a:lnTo>
                            <a:pt x="4839" y="36881"/>
                          </a:lnTo>
                          <a:lnTo>
                            <a:pt x="2730" y="42328"/>
                          </a:lnTo>
                          <a:lnTo>
                            <a:pt x="1216" y="48062"/>
                          </a:lnTo>
                          <a:lnTo>
                            <a:pt x="310" y="53807"/>
                          </a:lnTo>
                          <a:lnTo>
                            <a:pt x="12" y="60148"/>
                          </a:lnTo>
                          <a:lnTo>
                            <a:pt x="12" y="60148"/>
                          </a:lnTo>
                          <a:lnTo>
                            <a:pt x="310" y="66204"/>
                          </a:lnTo>
                          <a:lnTo>
                            <a:pt x="1216" y="72248"/>
                          </a:lnTo>
                          <a:lnTo>
                            <a:pt x="2730" y="77981"/>
                          </a:lnTo>
                          <a:lnTo>
                            <a:pt x="4839" y="83429"/>
                          </a:lnTo>
                          <a:lnTo>
                            <a:pt x="7259" y="88566"/>
                          </a:lnTo>
                          <a:lnTo>
                            <a:pt x="10287" y="93406"/>
                          </a:lnTo>
                          <a:lnTo>
                            <a:pt x="13600" y="98233"/>
                          </a:lnTo>
                          <a:lnTo>
                            <a:pt x="17534" y="102465"/>
                          </a:lnTo>
                          <a:lnTo>
                            <a:pt x="21766" y="106399"/>
                          </a:lnTo>
                          <a:lnTo>
                            <a:pt x="26605" y="109724"/>
                          </a:lnTo>
                          <a:lnTo>
                            <a:pt x="31433" y="112740"/>
                          </a:lnTo>
                          <a:lnTo>
                            <a:pt x="36570" y="115160"/>
                          </a:lnTo>
                          <a:lnTo>
                            <a:pt x="42018" y="117282"/>
                          </a:lnTo>
                          <a:lnTo>
                            <a:pt x="47764" y="118783"/>
                          </a:lnTo>
                          <a:lnTo>
                            <a:pt x="53807" y="119689"/>
                          </a:lnTo>
                          <a:lnTo>
                            <a:pt x="59851" y="120000"/>
                          </a:lnTo>
                          <a:lnTo>
                            <a:pt x="59851" y="120000"/>
                          </a:lnTo>
                          <a:lnTo>
                            <a:pt x="66192" y="119689"/>
                          </a:lnTo>
                          <a:lnTo>
                            <a:pt x="71937" y="118783"/>
                          </a:lnTo>
                          <a:lnTo>
                            <a:pt x="77683" y="117282"/>
                          </a:lnTo>
                          <a:lnTo>
                            <a:pt x="83118" y="115160"/>
                          </a:lnTo>
                          <a:lnTo>
                            <a:pt x="88554" y="112740"/>
                          </a:lnTo>
                          <a:lnTo>
                            <a:pt x="93394" y="109724"/>
                          </a:lnTo>
                          <a:lnTo>
                            <a:pt x="97935" y="106399"/>
                          </a:lnTo>
                          <a:lnTo>
                            <a:pt x="102155" y="102465"/>
                          </a:lnTo>
                          <a:lnTo>
                            <a:pt x="106088" y="98233"/>
                          </a:lnTo>
                          <a:lnTo>
                            <a:pt x="109712" y="93406"/>
                          </a:lnTo>
                          <a:lnTo>
                            <a:pt x="112740" y="88566"/>
                          </a:lnTo>
                          <a:lnTo>
                            <a:pt x="115160" y="83429"/>
                          </a:lnTo>
                          <a:lnTo>
                            <a:pt x="117269" y="77981"/>
                          </a:lnTo>
                          <a:lnTo>
                            <a:pt x="118783" y="72248"/>
                          </a:lnTo>
                          <a:lnTo>
                            <a:pt x="119689" y="66204"/>
                          </a:lnTo>
                          <a:lnTo>
                            <a:pt x="119987" y="60148"/>
                          </a:lnTo>
                          <a:lnTo>
                            <a:pt x="119987" y="60148"/>
                          </a:lnTo>
                          <a:lnTo>
                            <a:pt x="119689" y="53807"/>
                          </a:lnTo>
                          <a:lnTo>
                            <a:pt x="118783" y="48062"/>
                          </a:lnTo>
                          <a:lnTo>
                            <a:pt x="117269" y="42328"/>
                          </a:lnTo>
                          <a:lnTo>
                            <a:pt x="115160" y="36881"/>
                          </a:lnTo>
                          <a:lnTo>
                            <a:pt x="112740" y="31445"/>
                          </a:lnTo>
                          <a:lnTo>
                            <a:pt x="109712" y="26605"/>
                          </a:lnTo>
                          <a:lnTo>
                            <a:pt x="106088" y="22076"/>
                          </a:lnTo>
                          <a:lnTo>
                            <a:pt x="102155" y="17844"/>
                          </a:lnTo>
                          <a:lnTo>
                            <a:pt x="97935" y="13911"/>
                          </a:lnTo>
                          <a:lnTo>
                            <a:pt x="93394" y="10287"/>
                          </a:lnTo>
                          <a:lnTo>
                            <a:pt x="88554" y="7259"/>
                          </a:lnTo>
                          <a:lnTo>
                            <a:pt x="83118" y="4852"/>
                          </a:lnTo>
                          <a:lnTo>
                            <a:pt x="77683" y="2730"/>
                          </a:lnTo>
                          <a:lnTo>
                            <a:pt x="71937" y="1216"/>
                          </a:lnTo>
                          <a:lnTo>
                            <a:pt x="66192" y="310"/>
                          </a:lnTo>
                          <a:lnTo>
                            <a:pt x="59851" y="12"/>
                          </a:lnTo>
                          <a:lnTo>
                            <a:pt x="59851" y="1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Shape 1122"/>
                    <p:cNvSpPr/>
                    <p:nvPr/>
                  </p:nvSpPr>
                  <p:spPr>
                    <a:xfrm>
                      <a:off x="4024300" y="3058425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0" y="119964"/>
                          </a:moveTo>
                          <a:lnTo>
                            <a:pt x="0" y="119964"/>
                          </a:lnTo>
                          <a:lnTo>
                            <a:pt x="886" y="107028"/>
                          </a:lnTo>
                          <a:lnTo>
                            <a:pt x="2622" y="95829"/>
                          </a:lnTo>
                          <a:lnTo>
                            <a:pt x="5209" y="83744"/>
                          </a:lnTo>
                          <a:lnTo>
                            <a:pt x="9497" y="73360"/>
                          </a:lnTo>
                          <a:lnTo>
                            <a:pt x="14672" y="62161"/>
                          </a:lnTo>
                          <a:lnTo>
                            <a:pt x="20732" y="52663"/>
                          </a:lnTo>
                          <a:lnTo>
                            <a:pt x="27643" y="43165"/>
                          </a:lnTo>
                          <a:lnTo>
                            <a:pt x="35404" y="34518"/>
                          </a:lnTo>
                          <a:lnTo>
                            <a:pt x="44051" y="26757"/>
                          </a:lnTo>
                          <a:lnTo>
                            <a:pt x="53514" y="19846"/>
                          </a:lnTo>
                          <a:lnTo>
                            <a:pt x="63012" y="13821"/>
                          </a:lnTo>
                          <a:lnTo>
                            <a:pt x="73396" y="8647"/>
                          </a:lnTo>
                          <a:lnTo>
                            <a:pt x="84595" y="5174"/>
                          </a:lnTo>
                          <a:lnTo>
                            <a:pt x="95829" y="1736"/>
                          </a:lnTo>
                          <a:lnTo>
                            <a:pt x="107914" y="0"/>
                          </a:ln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3" name="Shape 1123"/>
                    <p:cNvSpPr/>
                    <p:nvPr/>
                  </p:nvSpPr>
                  <p:spPr>
                    <a:xfrm>
                      <a:off x="4205750" y="3248375"/>
                      <a:ext cx="154050" cy="153475"/>
                    </a:xfrm>
                    <a:custGeom>
                      <a:pathLst>
                        <a:path extrusionOk="0" fill="none" h="120000" w="120000">
                          <a:moveTo>
                            <a:pt x="0" y="20016"/>
                          </a:moveTo>
                          <a:lnTo>
                            <a:pt x="96767" y="117126"/>
                          </a:lnTo>
                          <a:lnTo>
                            <a:pt x="96767" y="117126"/>
                          </a:lnTo>
                          <a:lnTo>
                            <a:pt x="98188" y="118084"/>
                          </a:lnTo>
                          <a:lnTo>
                            <a:pt x="99610" y="119042"/>
                          </a:lnTo>
                          <a:lnTo>
                            <a:pt x="101499" y="119511"/>
                          </a:lnTo>
                          <a:lnTo>
                            <a:pt x="103407" y="119980"/>
                          </a:lnTo>
                          <a:lnTo>
                            <a:pt x="105296" y="119511"/>
                          </a:lnTo>
                          <a:lnTo>
                            <a:pt x="106718" y="119042"/>
                          </a:lnTo>
                          <a:lnTo>
                            <a:pt x="108607" y="118084"/>
                          </a:lnTo>
                          <a:lnTo>
                            <a:pt x="110048" y="117126"/>
                          </a:lnTo>
                          <a:lnTo>
                            <a:pt x="117156" y="109991"/>
                          </a:lnTo>
                          <a:lnTo>
                            <a:pt x="117156" y="109991"/>
                          </a:lnTo>
                          <a:lnTo>
                            <a:pt x="118578" y="108564"/>
                          </a:lnTo>
                          <a:lnTo>
                            <a:pt x="119532" y="106649"/>
                          </a:lnTo>
                          <a:lnTo>
                            <a:pt x="120000" y="104753"/>
                          </a:lnTo>
                          <a:lnTo>
                            <a:pt x="120000" y="103326"/>
                          </a:lnTo>
                          <a:lnTo>
                            <a:pt x="120000" y="101410"/>
                          </a:lnTo>
                          <a:lnTo>
                            <a:pt x="119532" y="99514"/>
                          </a:lnTo>
                          <a:lnTo>
                            <a:pt x="118578" y="98087"/>
                          </a:lnTo>
                          <a:lnTo>
                            <a:pt x="117156" y="96191"/>
                          </a:lnTo>
                          <a:lnTo>
                            <a:pt x="20876" y="1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124" name="Shape 1124"/>
                <p:cNvGrpSpPr/>
                <p:nvPr/>
              </p:nvGrpSpPr>
              <p:grpSpPr>
                <a:xfrm>
                  <a:off x="647544" y="814472"/>
                  <a:ext cx="3920222" cy="376691"/>
                  <a:chOff x="151024" y="1029894"/>
                  <a:chExt cx="3920222" cy="376691"/>
                </a:xfrm>
              </p:grpSpPr>
              <p:sp>
                <p:nvSpPr>
                  <p:cNvPr id="1125" name="Shape 1125"/>
                  <p:cNvSpPr/>
                  <p:nvPr/>
                </p:nvSpPr>
                <p:spPr>
                  <a:xfrm>
                    <a:off x="1057375" y="1063682"/>
                    <a:ext cx="339835" cy="309113"/>
                  </a:xfrm>
                  <a:custGeom>
                    <a:pathLst>
                      <a:path extrusionOk="0" fill="none" h="120000" w="120000">
                        <a:moveTo>
                          <a:pt x="60003" y="8"/>
                        </a:moveTo>
                        <a:lnTo>
                          <a:pt x="60003" y="8"/>
                        </a:lnTo>
                        <a:lnTo>
                          <a:pt x="56924" y="8"/>
                        </a:lnTo>
                        <a:lnTo>
                          <a:pt x="53852" y="203"/>
                        </a:lnTo>
                        <a:lnTo>
                          <a:pt x="50780" y="603"/>
                        </a:lnTo>
                        <a:lnTo>
                          <a:pt x="47894" y="995"/>
                        </a:lnTo>
                        <a:lnTo>
                          <a:pt x="45000" y="1590"/>
                        </a:lnTo>
                        <a:lnTo>
                          <a:pt x="42107" y="2390"/>
                        </a:lnTo>
                        <a:lnTo>
                          <a:pt x="39398" y="3385"/>
                        </a:lnTo>
                        <a:lnTo>
                          <a:pt x="36690" y="4372"/>
                        </a:lnTo>
                        <a:lnTo>
                          <a:pt x="33975" y="5367"/>
                        </a:lnTo>
                        <a:lnTo>
                          <a:pt x="31445" y="6762"/>
                        </a:lnTo>
                        <a:lnTo>
                          <a:pt x="28914" y="7953"/>
                        </a:lnTo>
                        <a:lnTo>
                          <a:pt x="26392" y="9543"/>
                        </a:lnTo>
                        <a:lnTo>
                          <a:pt x="24040" y="11126"/>
                        </a:lnTo>
                        <a:lnTo>
                          <a:pt x="21873" y="12717"/>
                        </a:lnTo>
                        <a:lnTo>
                          <a:pt x="19699" y="14503"/>
                        </a:lnTo>
                        <a:lnTo>
                          <a:pt x="17532" y="16298"/>
                        </a:lnTo>
                        <a:lnTo>
                          <a:pt x="15544" y="18280"/>
                        </a:lnTo>
                        <a:lnTo>
                          <a:pt x="13741" y="20270"/>
                        </a:lnTo>
                        <a:lnTo>
                          <a:pt x="11930" y="22456"/>
                        </a:lnTo>
                        <a:lnTo>
                          <a:pt x="10306" y="24642"/>
                        </a:lnTo>
                        <a:lnTo>
                          <a:pt x="8681" y="26820"/>
                        </a:lnTo>
                        <a:lnTo>
                          <a:pt x="7234" y="29210"/>
                        </a:lnTo>
                        <a:lnTo>
                          <a:pt x="5965" y="31592"/>
                        </a:lnTo>
                        <a:lnTo>
                          <a:pt x="4704" y="34178"/>
                        </a:lnTo>
                        <a:lnTo>
                          <a:pt x="3620" y="36756"/>
                        </a:lnTo>
                        <a:lnTo>
                          <a:pt x="2715" y="39341"/>
                        </a:lnTo>
                        <a:lnTo>
                          <a:pt x="1810" y="41919"/>
                        </a:lnTo>
                        <a:lnTo>
                          <a:pt x="1268" y="44701"/>
                        </a:lnTo>
                        <a:lnTo>
                          <a:pt x="727" y="47482"/>
                        </a:lnTo>
                        <a:lnTo>
                          <a:pt x="363" y="50264"/>
                        </a:lnTo>
                        <a:lnTo>
                          <a:pt x="7" y="53046"/>
                        </a:lnTo>
                        <a:lnTo>
                          <a:pt x="7" y="56031"/>
                        </a:lnTo>
                        <a:lnTo>
                          <a:pt x="7" y="56031"/>
                        </a:lnTo>
                        <a:lnTo>
                          <a:pt x="7" y="59008"/>
                        </a:lnTo>
                        <a:lnTo>
                          <a:pt x="363" y="62190"/>
                        </a:lnTo>
                        <a:lnTo>
                          <a:pt x="727" y="65167"/>
                        </a:lnTo>
                        <a:lnTo>
                          <a:pt x="1454" y="67949"/>
                        </a:lnTo>
                        <a:lnTo>
                          <a:pt x="2173" y="70926"/>
                        </a:lnTo>
                        <a:lnTo>
                          <a:pt x="3079" y="73708"/>
                        </a:lnTo>
                        <a:lnTo>
                          <a:pt x="4162" y="76489"/>
                        </a:lnTo>
                        <a:lnTo>
                          <a:pt x="5423" y="79271"/>
                        </a:lnTo>
                        <a:lnTo>
                          <a:pt x="6692" y="81857"/>
                        </a:lnTo>
                        <a:lnTo>
                          <a:pt x="8139" y="84239"/>
                        </a:lnTo>
                        <a:lnTo>
                          <a:pt x="9942" y="86824"/>
                        </a:lnTo>
                        <a:lnTo>
                          <a:pt x="11567" y="89206"/>
                        </a:lnTo>
                        <a:lnTo>
                          <a:pt x="13555" y="91392"/>
                        </a:lnTo>
                        <a:lnTo>
                          <a:pt x="15544" y="93578"/>
                        </a:lnTo>
                        <a:lnTo>
                          <a:pt x="17710" y="95765"/>
                        </a:lnTo>
                        <a:lnTo>
                          <a:pt x="19884" y="97747"/>
                        </a:lnTo>
                        <a:lnTo>
                          <a:pt x="19884" y="97747"/>
                        </a:lnTo>
                        <a:lnTo>
                          <a:pt x="18438" y="100732"/>
                        </a:lnTo>
                        <a:lnTo>
                          <a:pt x="16813" y="103710"/>
                        </a:lnTo>
                        <a:lnTo>
                          <a:pt x="15002" y="106891"/>
                        </a:lnTo>
                        <a:lnTo>
                          <a:pt x="12658" y="109868"/>
                        </a:lnTo>
                        <a:lnTo>
                          <a:pt x="10127" y="112846"/>
                        </a:lnTo>
                        <a:lnTo>
                          <a:pt x="8681" y="114241"/>
                        </a:lnTo>
                        <a:lnTo>
                          <a:pt x="7056" y="115431"/>
                        </a:lnTo>
                        <a:lnTo>
                          <a:pt x="5423" y="116622"/>
                        </a:lnTo>
                        <a:lnTo>
                          <a:pt x="3798" y="117813"/>
                        </a:lnTo>
                        <a:lnTo>
                          <a:pt x="1995" y="118605"/>
                        </a:lnTo>
                        <a:lnTo>
                          <a:pt x="7" y="119600"/>
                        </a:lnTo>
                        <a:lnTo>
                          <a:pt x="7" y="119600"/>
                        </a:lnTo>
                        <a:lnTo>
                          <a:pt x="905" y="119600"/>
                        </a:lnTo>
                        <a:lnTo>
                          <a:pt x="3620" y="120000"/>
                        </a:lnTo>
                        <a:lnTo>
                          <a:pt x="7597" y="120000"/>
                        </a:lnTo>
                        <a:lnTo>
                          <a:pt x="10127" y="120000"/>
                        </a:lnTo>
                        <a:lnTo>
                          <a:pt x="12658" y="119804"/>
                        </a:lnTo>
                        <a:lnTo>
                          <a:pt x="15544" y="119208"/>
                        </a:lnTo>
                        <a:lnTo>
                          <a:pt x="18438" y="118605"/>
                        </a:lnTo>
                        <a:lnTo>
                          <a:pt x="21509" y="117618"/>
                        </a:lnTo>
                        <a:lnTo>
                          <a:pt x="24581" y="116427"/>
                        </a:lnTo>
                        <a:lnTo>
                          <a:pt x="27831" y="114836"/>
                        </a:lnTo>
                        <a:lnTo>
                          <a:pt x="30903" y="112846"/>
                        </a:lnTo>
                        <a:lnTo>
                          <a:pt x="33975" y="110660"/>
                        </a:lnTo>
                        <a:lnTo>
                          <a:pt x="36868" y="107682"/>
                        </a:lnTo>
                        <a:lnTo>
                          <a:pt x="36868" y="107682"/>
                        </a:lnTo>
                        <a:lnTo>
                          <a:pt x="39577" y="108677"/>
                        </a:lnTo>
                        <a:lnTo>
                          <a:pt x="42292" y="109664"/>
                        </a:lnTo>
                        <a:lnTo>
                          <a:pt x="45179" y="110268"/>
                        </a:lnTo>
                        <a:lnTo>
                          <a:pt x="48072" y="110863"/>
                        </a:lnTo>
                        <a:lnTo>
                          <a:pt x="50966" y="111459"/>
                        </a:lnTo>
                        <a:lnTo>
                          <a:pt x="53852" y="111850"/>
                        </a:lnTo>
                        <a:lnTo>
                          <a:pt x="56924" y="112054"/>
                        </a:lnTo>
                        <a:lnTo>
                          <a:pt x="60003" y="112054"/>
                        </a:lnTo>
                        <a:lnTo>
                          <a:pt x="60003" y="112054"/>
                        </a:lnTo>
                        <a:lnTo>
                          <a:pt x="63075" y="112054"/>
                        </a:lnTo>
                        <a:lnTo>
                          <a:pt x="66147" y="111850"/>
                        </a:lnTo>
                        <a:lnTo>
                          <a:pt x="69219" y="111459"/>
                        </a:lnTo>
                        <a:lnTo>
                          <a:pt x="72105" y="110863"/>
                        </a:lnTo>
                        <a:lnTo>
                          <a:pt x="74999" y="110268"/>
                        </a:lnTo>
                        <a:lnTo>
                          <a:pt x="77892" y="109469"/>
                        </a:lnTo>
                        <a:lnTo>
                          <a:pt x="80601" y="108677"/>
                        </a:lnTo>
                        <a:lnTo>
                          <a:pt x="83309" y="107682"/>
                        </a:lnTo>
                        <a:lnTo>
                          <a:pt x="86024" y="106491"/>
                        </a:lnTo>
                        <a:lnTo>
                          <a:pt x="88554" y="105300"/>
                        </a:lnTo>
                        <a:lnTo>
                          <a:pt x="91085" y="103905"/>
                        </a:lnTo>
                        <a:lnTo>
                          <a:pt x="93615" y="102519"/>
                        </a:lnTo>
                        <a:lnTo>
                          <a:pt x="95959" y="100928"/>
                        </a:lnTo>
                        <a:lnTo>
                          <a:pt x="98126" y="99337"/>
                        </a:lnTo>
                        <a:lnTo>
                          <a:pt x="100300" y="97551"/>
                        </a:lnTo>
                        <a:lnTo>
                          <a:pt x="102467" y="95561"/>
                        </a:lnTo>
                        <a:lnTo>
                          <a:pt x="104455" y="93774"/>
                        </a:lnTo>
                        <a:lnTo>
                          <a:pt x="106258" y="91588"/>
                        </a:lnTo>
                        <a:lnTo>
                          <a:pt x="108069" y="89606"/>
                        </a:lnTo>
                        <a:lnTo>
                          <a:pt x="109693" y="87420"/>
                        </a:lnTo>
                        <a:lnTo>
                          <a:pt x="111318" y="85030"/>
                        </a:lnTo>
                        <a:lnTo>
                          <a:pt x="112765" y="82648"/>
                        </a:lnTo>
                        <a:lnTo>
                          <a:pt x="114034" y="80266"/>
                        </a:lnTo>
                        <a:lnTo>
                          <a:pt x="115295" y="77884"/>
                        </a:lnTo>
                        <a:lnTo>
                          <a:pt x="116379" y="75298"/>
                        </a:lnTo>
                        <a:lnTo>
                          <a:pt x="117284" y="72712"/>
                        </a:lnTo>
                        <a:lnTo>
                          <a:pt x="118189" y="69939"/>
                        </a:lnTo>
                        <a:lnTo>
                          <a:pt x="118731" y="67353"/>
                        </a:lnTo>
                        <a:lnTo>
                          <a:pt x="119272" y="64572"/>
                        </a:lnTo>
                        <a:lnTo>
                          <a:pt x="119636" y="61790"/>
                        </a:lnTo>
                        <a:lnTo>
                          <a:pt x="119992" y="58813"/>
                        </a:lnTo>
                        <a:lnTo>
                          <a:pt x="119992" y="56031"/>
                        </a:lnTo>
                        <a:lnTo>
                          <a:pt x="119992" y="56031"/>
                        </a:lnTo>
                        <a:lnTo>
                          <a:pt x="119992" y="53046"/>
                        </a:lnTo>
                        <a:lnTo>
                          <a:pt x="119636" y="50264"/>
                        </a:lnTo>
                        <a:lnTo>
                          <a:pt x="119272" y="47482"/>
                        </a:lnTo>
                        <a:lnTo>
                          <a:pt x="118731" y="44701"/>
                        </a:lnTo>
                        <a:lnTo>
                          <a:pt x="118189" y="41919"/>
                        </a:lnTo>
                        <a:lnTo>
                          <a:pt x="117284" y="39341"/>
                        </a:lnTo>
                        <a:lnTo>
                          <a:pt x="116379" y="36756"/>
                        </a:lnTo>
                        <a:lnTo>
                          <a:pt x="115295" y="34178"/>
                        </a:lnTo>
                        <a:lnTo>
                          <a:pt x="114034" y="31592"/>
                        </a:lnTo>
                        <a:lnTo>
                          <a:pt x="112765" y="29210"/>
                        </a:lnTo>
                        <a:lnTo>
                          <a:pt x="111318" y="26820"/>
                        </a:lnTo>
                        <a:lnTo>
                          <a:pt x="109693" y="24642"/>
                        </a:lnTo>
                        <a:lnTo>
                          <a:pt x="108069" y="22456"/>
                        </a:lnTo>
                        <a:lnTo>
                          <a:pt x="106258" y="20270"/>
                        </a:lnTo>
                        <a:lnTo>
                          <a:pt x="104455" y="18280"/>
                        </a:lnTo>
                        <a:lnTo>
                          <a:pt x="102467" y="16298"/>
                        </a:lnTo>
                        <a:lnTo>
                          <a:pt x="100300" y="14503"/>
                        </a:lnTo>
                        <a:lnTo>
                          <a:pt x="98126" y="12717"/>
                        </a:lnTo>
                        <a:lnTo>
                          <a:pt x="95959" y="11126"/>
                        </a:lnTo>
                        <a:lnTo>
                          <a:pt x="93615" y="9543"/>
                        </a:lnTo>
                        <a:lnTo>
                          <a:pt x="91085" y="7953"/>
                        </a:lnTo>
                        <a:lnTo>
                          <a:pt x="88554" y="6762"/>
                        </a:lnTo>
                        <a:lnTo>
                          <a:pt x="86024" y="5367"/>
                        </a:lnTo>
                        <a:lnTo>
                          <a:pt x="83309" y="4372"/>
                        </a:lnTo>
                        <a:lnTo>
                          <a:pt x="80601" y="3385"/>
                        </a:lnTo>
                        <a:lnTo>
                          <a:pt x="77892" y="2390"/>
                        </a:lnTo>
                        <a:lnTo>
                          <a:pt x="74999" y="1590"/>
                        </a:lnTo>
                        <a:lnTo>
                          <a:pt x="72105" y="995"/>
                        </a:lnTo>
                        <a:lnTo>
                          <a:pt x="69219" y="603"/>
                        </a:lnTo>
                        <a:lnTo>
                          <a:pt x="66147" y="203"/>
                        </a:lnTo>
                        <a:lnTo>
                          <a:pt x="63075" y="8"/>
                        </a:lnTo>
                        <a:lnTo>
                          <a:pt x="60003" y="8"/>
                        </a:lnTo>
                        <a:lnTo>
                          <a:pt x="60003" y="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26" name="Shape 1126"/>
                  <p:cNvGrpSpPr/>
                  <p:nvPr/>
                </p:nvGrpSpPr>
                <p:grpSpPr>
                  <a:xfrm>
                    <a:off x="151024" y="1086197"/>
                    <a:ext cx="390999" cy="264085"/>
                    <a:chOff x="564675" y="1700625"/>
                    <a:chExt cx="465200" cy="314200"/>
                  </a:xfrm>
                </p:grpSpPr>
                <p:sp>
                  <p:nvSpPr>
                    <p:cNvPr id="1127" name="Shape 1127"/>
                    <p:cNvSpPr/>
                    <p:nvPr/>
                  </p:nvSpPr>
                  <p:spPr>
                    <a:xfrm>
                      <a:off x="564675" y="1700625"/>
                      <a:ext cx="465200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50051"/>
                          </a:lnTo>
                          <a:lnTo>
                            <a:pt x="120000" y="50051"/>
                          </a:lnTo>
                          <a:lnTo>
                            <a:pt x="120000" y="40000"/>
                          </a:lnTo>
                          <a:lnTo>
                            <a:pt x="119684" y="30051"/>
                          </a:lnTo>
                          <a:lnTo>
                            <a:pt x="119529" y="22564"/>
                          </a:lnTo>
                          <a:lnTo>
                            <a:pt x="119058" y="15076"/>
                          </a:lnTo>
                          <a:lnTo>
                            <a:pt x="118587" y="7589"/>
                          </a:lnTo>
                          <a:lnTo>
                            <a:pt x="118116" y="5025"/>
                          </a:lnTo>
                          <a:lnTo>
                            <a:pt x="117484" y="102"/>
                          </a:lnTo>
                          <a:lnTo>
                            <a:pt x="116859" y="102"/>
                          </a:lnTo>
                          <a:lnTo>
                            <a:pt x="3147" y="102"/>
                          </a:lnTo>
                          <a:lnTo>
                            <a:pt x="3147" y="102"/>
                          </a:lnTo>
                          <a:lnTo>
                            <a:pt x="2515" y="102"/>
                          </a:lnTo>
                          <a:lnTo>
                            <a:pt x="1889" y="5025"/>
                          </a:lnTo>
                          <a:lnTo>
                            <a:pt x="1418" y="7589"/>
                          </a:lnTo>
                          <a:lnTo>
                            <a:pt x="947" y="15076"/>
                          </a:lnTo>
                          <a:lnTo>
                            <a:pt x="477" y="22564"/>
                          </a:lnTo>
                          <a:lnTo>
                            <a:pt x="315" y="30051"/>
                          </a:lnTo>
                          <a:lnTo>
                            <a:pt x="6" y="40000"/>
                          </a:lnTo>
                          <a:lnTo>
                            <a:pt x="6" y="50051"/>
                          </a:lnTo>
                          <a:lnTo>
                            <a:pt x="6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8" name="Shape 1128"/>
                    <p:cNvSpPr/>
                    <p:nvPr/>
                  </p:nvSpPr>
                  <p:spPr>
                    <a:xfrm>
                      <a:off x="564675" y="1732300"/>
                      <a:ext cx="465200" cy="272174"/>
                    </a:xfrm>
                    <a:custGeom>
                      <a:pathLst>
                        <a:path extrusionOk="0" fill="none" h="120000" w="120000">
                          <a:moveTo>
                            <a:pt x="87014" y="79459"/>
                          </a:moveTo>
                          <a:lnTo>
                            <a:pt x="120000" y="120000"/>
                          </a:lnTo>
                          <a:lnTo>
                            <a:pt x="120000" y="120000"/>
                          </a:lnTo>
                          <a:lnTo>
                            <a:pt x="120000" y="119195"/>
                          </a:lnTo>
                          <a:lnTo>
                            <a:pt x="120000" y="0"/>
                          </a:lnTo>
                          <a:lnTo>
                            <a:pt x="60941" y="73022"/>
                          </a:lnTo>
                          <a:lnTo>
                            <a:pt x="60941" y="73022"/>
                          </a:lnTo>
                          <a:lnTo>
                            <a:pt x="60470" y="73551"/>
                          </a:lnTo>
                          <a:lnTo>
                            <a:pt x="60000" y="73551"/>
                          </a:lnTo>
                          <a:lnTo>
                            <a:pt x="60000" y="73551"/>
                          </a:lnTo>
                          <a:lnTo>
                            <a:pt x="59529" y="73551"/>
                          </a:lnTo>
                          <a:lnTo>
                            <a:pt x="59058" y="73022"/>
                          </a:lnTo>
                          <a:lnTo>
                            <a:pt x="6" y="0"/>
                          </a:lnTo>
                          <a:lnTo>
                            <a:pt x="6" y="119195"/>
                          </a:lnTo>
                          <a:lnTo>
                            <a:pt x="6" y="119195"/>
                          </a:lnTo>
                          <a:lnTo>
                            <a:pt x="6" y="120000"/>
                          </a:lnTo>
                          <a:lnTo>
                            <a:pt x="32985" y="79459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9" name="Shape 1129"/>
                    <p:cNvSpPr/>
                    <p:nvPr/>
                  </p:nvSpPr>
                  <p:spPr>
                    <a:xfrm>
                      <a:off x="572600" y="2014200"/>
                      <a:ext cx="449375" cy="6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54" y="120000"/>
                          </a:lnTo>
                          <a:lnTo>
                            <a:pt x="1141" y="120000"/>
                          </a:lnTo>
                          <a:lnTo>
                            <a:pt x="118858" y="120000"/>
                          </a:lnTo>
                          <a:lnTo>
                            <a:pt x="118858" y="120000"/>
                          </a:lnTo>
                          <a:lnTo>
                            <a:pt x="119345" y="120000"/>
                          </a:lnTo>
                          <a:lnTo>
                            <a:pt x="119993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30" name="Shape 1130"/>
                  <p:cNvGrpSpPr/>
                  <p:nvPr/>
                </p:nvGrpSpPr>
                <p:grpSpPr>
                  <a:xfrm>
                    <a:off x="1912558" y="1029894"/>
                    <a:ext cx="359271" cy="376691"/>
                    <a:chOff x="5961125" y="1623900"/>
                    <a:chExt cx="427450" cy="448175"/>
                  </a:xfrm>
                </p:grpSpPr>
                <p:sp>
                  <p:nvSpPr>
                    <p:cNvPr id="1131" name="Shape 1131"/>
                    <p:cNvSpPr/>
                    <p:nvPr/>
                  </p:nvSpPr>
                  <p:spPr>
                    <a:xfrm>
                      <a:off x="5961125" y="1678700"/>
                      <a:ext cx="376925" cy="376925"/>
                    </a:xfrm>
                    <a:custGeom>
                      <a:pathLst>
                        <a:path extrusionOk="0" fill="none" h="120000" w="120000">
                          <a:moveTo>
                            <a:pt x="94021" y="10665"/>
                          </a:moveTo>
                          <a:lnTo>
                            <a:pt x="94021" y="10665"/>
                          </a:lnTo>
                          <a:lnTo>
                            <a:pt x="90336" y="8150"/>
                          </a:lnTo>
                          <a:lnTo>
                            <a:pt x="86460" y="6208"/>
                          </a:lnTo>
                          <a:lnTo>
                            <a:pt x="82385" y="4274"/>
                          </a:lnTo>
                          <a:lnTo>
                            <a:pt x="78126" y="2722"/>
                          </a:lnTo>
                          <a:lnTo>
                            <a:pt x="73860" y="1559"/>
                          </a:lnTo>
                          <a:lnTo>
                            <a:pt x="69403" y="779"/>
                          </a:lnTo>
                          <a:lnTo>
                            <a:pt x="64747" y="198"/>
                          </a:lnTo>
                          <a:lnTo>
                            <a:pt x="60099" y="7"/>
                          </a:lnTo>
                          <a:lnTo>
                            <a:pt x="60099" y="7"/>
                          </a:lnTo>
                          <a:lnTo>
                            <a:pt x="56995" y="7"/>
                          </a:lnTo>
                          <a:lnTo>
                            <a:pt x="53891" y="397"/>
                          </a:lnTo>
                          <a:lnTo>
                            <a:pt x="50986" y="779"/>
                          </a:lnTo>
                          <a:lnTo>
                            <a:pt x="48081" y="1169"/>
                          </a:lnTo>
                          <a:lnTo>
                            <a:pt x="45168" y="1942"/>
                          </a:lnTo>
                          <a:lnTo>
                            <a:pt x="42263" y="2722"/>
                          </a:lnTo>
                          <a:lnTo>
                            <a:pt x="39548" y="3693"/>
                          </a:lnTo>
                          <a:lnTo>
                            <a:pt x="36834" y="4656"/>
                          </a:lnTo>
                          <a:lnTo>
                            <a:pt x="34120" y="5818"/>
                          </a:lnTo>
                          <a:lnTo>
                            <a:pt x="31597" y="7179"/>
                          </a:lnTo>
                          <a:lnTo>
                            <a:pt x="29082" y="8731"/>
                          </a:lnTo>
                          <a:lnTo>
                            <a:pt x="26559" y="10283"/>
                          </a:lnTo>
                          <a:lnTo>
                            <a:pt x="24235" y="11827"/>
                          </a:lnTo>
                          <a:lnTo>
                            <a:pt x="21911" y="13769"/>
                          </a:lnTo>
                          <a:lnTo>
                            <a:pt x="19778" y="15512"/>
                          </a:lnTo>
                          <a:lnTo>
                            <a:pt x="17645" y="17645"/>
                          </a:lnTo>
                          <a:lnTo>
                            <a:pt x="15703" y="19587"/>
                          </a:lnTo>
                          <a:lnTo>
                            <a:pt x="13769" y="21911"/>
                          </a:lnTo>
                          <a:lnTo>
                            <a:pt x="12018" y="24044"/>
                          </a:lnTo>
                          <a:lnTo>
                            <a:pt x="10275" y="26368"/>
                          </a:lnTo>
                          <a:lnTo>
                            <a:pt x="8723" y="28891"/>
                          </a:lnTo>
                          <a:lnTo>
                            <a:pt x="7370" y="31406"/>
                          </a:lnTo>
                          <a:lnTo>
                            <a:pt x="6009" y="33929"/>
                          </a:lnTo>
                          <a:lnTo>
                            <a:pt x="4847" y="36643"/>
                          </a:lnTo>
                          <a:lnTo>
                            <a:pt x="3685" y="39357"/>
                          </a:lnTo>
                          <a:lnTo>
                            <a:pt x="2714" y="42072"/>
                          </a:lnTo>
                          <a:lnTo>
                            <a:pt x="1942" y="44977"/>
                          </a:lnTo>
                          <a:lnTo>
                            <a:pt x="1361" y="47882"/>
                          </a:lnTo>
                          <a:lnTo>
                            <a:pt x="779" y="50795"/>
                          </a:lnTo>
                          <a:lnTo>
                            <a:pt x="389" y="53891"/>
                          </a:lnTo>
                          <a:lnTo>
                            <a:pt x="198" y="56804"/>
                          </a:lnTo>
                          <a:lnTo>
                            <a:pt x="0" y="59900"/>
                          </a:lnTo>
                          <a:lnTo>
                            <a:pt x="0" y="59900"/>
                          </a:lnTo>
                          <a:lnTo>
                            <a:pt x="198" y="63004"/>
                          </a:lnTo>
                          <a:lnTo>
                            <a:pt x="389" y="66108"/>
                          </a:lnTo>
                          <a:lnTo>
                            <a:pt x="779" y="69013"/>
                          </a:lnTo>
                          <a:lnTo>
                            <a:pt x="1361" y="72117"/>
                          </a:lnTo>
                          <a:lnTo>
                            <a:pt x="1942" y="75022"/>
                          </a:lnTo>
                          <a:lnTo>
                            <a:pt x="2714" y="77736"/>
                          </a:lnTo>
                          <a:lnTo>
                            <a:pt x="3685" y="80642"/>
                          </a:lnTo>
                          <a:lnTo>
                            <a:pt x="4847" y="83356"/>
                          </a:lnTo>
                          <a:lnTo>
                            <a:pt x="6009" y="85879"/>
                          </a:lnTo>
                          <a:lnTo>
                            <a:pt x="7370" y="88593"/>
                          </a:lnTo>
                          <a:lnTo>
                            <a:pt x="8723" y="91116"/>
                          </a:lnTo>
                          <a:lnTo>
                            <a:pt x="10275" y="93440"/>
                          </a:lnTo>
                          <a:lnTo>
                            <a:pt x="12018" y="95764"/>
                          </a:lnTo>
                          <a:lnTo>
                            <a:pt x="13769" y="98088"/>
                          </a:lnTo>
                          <a:lnTo>
                            <a:pt x="15703" y="100221"/>
                          </a:lnTo>
                          <a:lnTo>
                            <a:pt x="17645" y="102354"/>
                          </a:lnTo>
                          <a:lnTo>
                            <a:pt x="19778" y="104296"/>
                          </a:lnTo>
                          <a:lnTo>
                            <a:pt x="21911" y="106230"/>
                          </a:lnTo>
                          <a:lnTo>
                            <a:pt x="24235" y="107981"/>
                          </a:lnTo>
                          <a:lnTo>
                            <a:pt x="26559" y="109724"/>
                          </a:lnTo>
                          <a:lnTo>
                            <a:pt x="29082" y="111276"/>
                          </a:lnTo>
                          <a:lnTo>
                            <a:pt x="31597" y="112629"/>
                          </a:lnTo>
                          <a:lnTo>
                            <a:pt x="34120" y="113990"/>
                          </a:lnTo>
                          <a:lnTo>
                            <a:pt x="36834" y="115152"/>
                          </a:lnTo>
                          <a:lnTo>
                            <a:pt x="39548" y="116314"/>
                          </a:lnTo>
                          <a:lnTo>
                            <a:pt x="42263" y="117285"/>
                          </a:lnTo>
                          <a:lnTo>
                            <a:pt x="45168" y="118057"/>
                          </a:lnTo>
                          <a:lnTo>
                            <a:pt x="48081" y="118638"/>
                          </a:lnTo>
                          <a:lnTo>
                            <a:pt x="50986" y="119220"/>
                          </a:lnTo>
                          <a:lnTo>
                            <a:pt x="53891" y="119610"/>
                          </a:lnTo>
                          <a:lnTo>
                            <a:pt x="56995" y="119801"/>
                          </a:lnTo>
                          <a:lnTo>
                            <a:pt x="60099" y="120000"/>
                          </a:lnTo>
                          <a:lnTo>
                            <a:pt x="60099" y="120000"/>
                          </a:lnTo>
                          <a:lnTo>
                            <a:pt x="63195" y="119801"/>
                          </a:lnTo>
                          <a:lnTo>
                            <a:pt x="66108" y="119610"/>
                          </a:lnTo>
                          <a:lnTo>
                            <a:pt x="69204" y="119220"/>
                          </a:lnTo>
                          <a:lnTo>
                            <a:pt x="72117" y="118638"/>
                          </a:lnTo>
                          <a:lnTo>
                            <a:pt x="75022" y="118057"/>
                          </a:lnTo>
                          <a:lnTo>
                            <a:pt x="77927" y="117285"/>
                          </a:lnTo>
                          <a:lnTo>
                            <a:pt x="80642" y="116314"/>
                          </a:lnTo>
                          <a:lnTo>
                            <a:pt x="83356" y="115152"/>
                          </a:lnTo>
                          <a:lnTo>
                            <a:pt x="86070" y="113990"/>
                          </a:lnTo>
                          <a:lnTo>
                            <a:pt x="88593" y="112629"/>
                          </a:lnTo>
                          <a:lnTo>
                            <a:pt x="91108" y="111276"/>
                          </a:lnTo>
                          <a:lnTo>
                            <a:pt x="93631" y="109724"/>
                          </a:lnTo>
                          <a:lnTo>
                            <a:pt x="95955" y="107981"/>
                          </a:lnTo>
                          <a:lnTo>
                            <a:pt x="98279" y="106230"/>
                          </a:lnTo>
                          <a:lnTo>
                            <a:pt x="100412" y="104296"/>
                          </a:lnTo>
                          <a:lnTo>
                            <a:pt x="102545" y="102354"/>
                          </a:lnTo>
                          <a:lnTo>
                            <a:pt x="104487" y="100221"/>
                          </a:lnTo>
                          <a:lnTo>
                            <a:pt x="106421" y="98088"/>
                          </a:lnTo>
                          <a:lnTo>
                            <a:pt x="108172" y="95764"/>
                          </a:lnTo>
                          <a:lnTo>
                            <a:pt x="109716" y="93440"/>
                          </a:lnTo>
                          <a:lnTo>
                            <a:pt x="111268" y="91116"/>
                          </a:lnTo>
                          <a:lnTo>
                            <a:pt x="112820" y="88593"/>
                          </a:lnTo>
                          <a:lnTo>
                            <a:pt x="114181" y="85879"/>
                          </a:lnTo>
                          <a:lnTo>
                            <a:pt x="115343" y="83356"/>
                          </a:lnTo>
                          <a:lnTo>
                            <a:pt x="116306" y="80642"/>
                          </a:lnTo>
                          <a:lnTo>
                            <a:pt x="117277" y="77736"/>
                          </a:lnTo>
                          <a:lnTo>
                            <a:pt x="118248" y="75022"/>
                          </a:lnTo>
                          <a:lnTo>
                            <a:pt x="118830" y="72117"/>
                          </a:lnTo>
                          <a:lnTo>
                            <a:pt x="119411" y="69013"/>
                          </a:lnTo>
                          <a:lnTo>
                            <a:pt x="119801" y="66108"/>
                          </a:lnTo>
                          <a:lnTo>
                            <a:pt x="119992" y="63004"/>
                          </a:lnTo>
                          <a:lnTo>
                            <a:pt x="119992" y="59900"/>
                          </a:lnTo>
                          <a:lnTo>
                            <a:pt x="119992" y="59900"/>
                          </a:lnTo>
                          <a:lnTo>
                            <a:pt x="119801" y="55061"/>
                          </a:lnTo>
                          <a:lnTo>
                            <a:pt x="119220" y="50214"/>
                          </a:lnTo>
                          <a:lnTo>
                            <a:pt x="118248" y="45558"/>
                          </a:lnTo>
                          <a:lnTo>
                            <a:pt x="116895" y="41101"/>
                          </a:lnTo>
                          <a:lnTo>
                            <a:pt x="115343" y="36643"/>
                          </a:lnTo>
                          <a:lnTo>
                            <a:pt x="113401" y="32377"/>
                          </a:lnTo>
                          <a:lnTo>
                            <a:pt x="111077" y="28501"/>
                          </a:lnTo>
                          <a:lnTo>
                            <a:pt x="108363" y="24625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2" name="Shape 1132"/>
                    <p:cNvSpPr/>
                    <p:nvPr/>
                  </p:nvSpPr>
                  <p:spPr>
                    <a:xfrm>
                      <a:off x="6009825" y="1727425"/>
                      <a:ext cx="279499" cy="279499"/>
                    </a:xfrm>
                    <a:custGeom>
                      <a:pathLst>
                        <a:path extrusionOk="0" fill="none" h="120000" w="120000">
                          <a:moveTo>
                            <a:pt x="109277" y="25620"/>
                          </a:moveTo>
                          <a:lnTo>
                            <a:pt x="109277" y="25620"/>
                          </a:lnTo>
                          <a:lnTo>
                            <a:pt x="111627" y="29280"/>
                          </a:lnTo>
                          <a:lnTo>
                            <a:pt x="113720" y="33198"/>
                          </a:lnTo>
                          <a:lnTo>
                            <a:pt x="115556" y="37384"/>
                          </a:lnTo>
                          <a:lnTo>
                            <a:pt x="117123" y="41570"/>
                          </a:lnTo>
                          <a:lnTo>
                            <a:pt x="118432" y="46014"/>
                          </a:lnTo>
                          <a:lnTo>
                            <a:pt x="119216" y="50457"/>
                          </a:lnTo>
                          <a:lnTo>
                            <a:pt x="119999" y="55159"/>
                          </a:lnTo>
                          <a:lnTo>
                            <a:pt x="119999" y="59860"/>
                          </a:lnTo>
                          <a:lnTo>
                            <a:pt x="119999" y="59860"/>
                          </a:lnTo>
                          <a:lnTo>
                            <a:pt x="119731" y="66139"/>
                          </a:lnTo>
                          <a:lnTo>
                            <a:pt x="118948" y="72150"/>
                          </a:lnTo>
                          <a:lnTo>
                            <a:pt x="117381" y="77645"/>
                          </a:lnTo>
                          <a:lnTo>
                            <a:pt x="115288" y="83388"/>
                          </a:lnTo>
                          <a:lnTo>
                            <a:pt x="112937" y="88626"/>
                          </a:lnTo>
                          <a:lnTo>
                            <a:pt x="109803" y="93327"/>
                          </a:lnTo>
                          <a:lnTo>
                            <a:pt x="106400" y="98028"/>
                          </a:lnTo>
                          <a:lnTo>
                            <a:pt x="102483" y="102214"/>
                          </a:lnTo>
                          <a:lnTo>
                            <a:pt x="98296" y="106132"/>
                          </a:lnTo>
                          <a:lnTo>
                            <a:pt x="93595" y="109534"/>
                          </a:lnTo>
                          <a:lnTo>
                            <a:pt x="88626" y="112669"/>
                          </a:lnTo>
                          <a:lnTo>
                            <a:pt x="83398" y="115288"/>
                          </a:lnTo>
                          <a:lnTo>
                            <a:pt x="77914" y="117112"/>
                          </a:lnTo>
                          <a:lnTo>
                            <a:pt x="72161" y="118679"/>
                          </a:lnTo>
                          <a:lnTo>
                            <a:pt x="66150" y="119731"/>
                          </a:lnTo>
                          <a:lnTo>
                            <a:pt x="60139" y="119989"/>
                          </a:lnTo>
                          <a:lnTo>
                            <a:pt x="60139" y="119989"/>
                          </a:lnTo>
                          <a:lnTo>
                            <a:pt x="53860" y="119731"/>
                          </a:lnTo>
                          <a:lnTo>
                            <a:pt x="48107" y="118679"/>
                          </a:lnTo>
                          <a:lnTo>
                            <a:pt x="42354" y="117112"/>
                          </a:lnTo>
                          <a:lnTo>
                            <a:pt x="36869" y="115288"/>
                          </a:lnTo>
                          <a:lnTo>
                            <a:pt x="31642" y="112669"/>
                          </a:lnTo>
                          <a:lnTo>
                            <a:pt x="26672" y="109534"/>
                          </a:lnTo>
                          <a:lnTo>
                            <a:pt x="21971" y="106132"/>
                          </a:lnTo>
                          <a:lnTo>
                            <a:pt x="17785" y="102214"/>
                          </a:lnTo>
                          <a:lnTo>
                            <a:pt x="13867" y="98028"/>
                          </a:lnTo>
                          <a:lnTo>
                            <a:pt x="10465" y="93327"/>
                          </a:lnTo>
                          <a:lnTo>
                            <a:pt x="7330" y="88626"/>
                          </a:lnTo>
                          <a:lnTo>
                            <a:pt x="4980" y="83388"/>
                          </a:lnTo>
                          <a:lnTo>
                            <a:pt x="2887" y="77645"/>
                          </a:lnTo>
                          <a:lnTo>
                            <a:pt x="1320" y="72150"/>
                          </a:lnTo>
                          <a:lnTo>
                            <a:pt x="536" y="66139"/>
                          </a:lnTo>
                          <a:lnTo>
                            <a:pt x="10" y="59860"/>
                          </a:lnTo>
                          <a:lnTo>
                            <a:pt x="10" y="59860"/>
                          </a:lnTo>
                          <a:lnTo>
                            <a:pt x="536" y="53849"/>
                          </a:lnTo>
                          <a:lnTo>
                            <a:pt x="1320" y="47838"/>
                          </a:lnTo>
                          <a:lnTo>
                            <a:pt x="2887" y="42085"/>
                          </a:lnTo>
                          <a:lnTo>
                            <a:pt x="4980" y="36601"/>
                          </a:lnTo>
                          <a:lnTo>
                            <a:pt x="7330" y="31373"/>
                          </a:lnTo>
                          <a:lnTo>
                            <a:pt x="10465" y="26404"/>
                          </a:lnTo>
                          <a:lnTo>
                            <a:pt x="13867" y="21960"/>
                          </a:lnTo>
                          <a:lnTo>
                            <a:pt x="17785" y="17516"/>
                          </a:lnTo>
                          <a:lnTo>
                            <a:pt x="21971" y="13599"/>
                          </a:lnTo>
                          <a:lnTo>
                            <a:pt x="26672" y="10196"/>
                          </a:lnTo>
                          <a:lnTo>
                            <a:pt x="31642" y="7320"/>
                          </a:lnTo>
                          <a:lnTo>
                            <a:pt x="36869" y="4711"/>
                          </a:lnTo>
                          <a:lnTo>
                            <a:pt x="42354" y="2618"/>
                          </a:lnTo>
                          <a:lnTo>
                            <a:pt x="48107" y="1309"/>
                          </a:lnTo>
                          <a:lnTo>
                            <a:pt x="53860" y="268"/>
                          </a:lnTo>
                          <a:lnTo>
                            <a:pt x="60139" y="0"/>
                          </a:lnTo>
                          <a:lnTo>
                            <a:pt x="60139" y="0"/>
                          </a:lnTo>
                          <a:lnTo>
                            <a:pt x="64840" y="268"/>
                          </a:lnTo>
                          <a:lnTo>
                            <a:pt x="69542" y="783"/>
                          </a:lnTo>
                          <a:lnTo>
                            <a:pt x="73985" y="1567"/>
                          </a:lnTo>
                          <a:lnTo>
                            <a:pt x="78429" y="2876"/>
                          </a:lnTo>
                          <a:lnTo>
                            <a:pt x="82615" y="4443"/>
                          </a:lnTo>
                          <a:lnTo>
                            <a:pt x="86801" y="6279"/>
                          </a:lnTo>
                          <a:lnTo>
                            <a:pt x="90719" y="8372"/>
                          </a:lnTo>
                          <a:lnTo>
                            <a:pt x="94379" y="1072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3" name="Shape 1133"/>
                    <p:cNvSpPr/>
                    <p:nvPr/>
                  </p:nvSpPr>
                  <p:spPr>
                    <a:xfrm>
                      <a:off x="6107250" y="1824850"/>
                      <a:ext cx="84650" cy="84650"/>
                    </a:xfrm>
                    <a:custGeom>
                      <a:pathLst>
                        <a:path extrusionOk="0" fill="none" h="120000" w="120000">
                          <a:moveTo>
                            <a:pt x="119149" y="49190"/>
                          </a:moveTo>
                          <a:lnTo>
                            <a:pt x="119149" y="49190"/>
                          </a:lnTo>
                          <a:lnTo>
                            <a:pt x="120000" y="59539"/>
                          </a:lnTo>
                          <a:lnTo>
                            <a:pt x="120000" y="59539"/>
                          </a:lnTo>
                          <a:lnTo>
                            <a:pt x="120000" y="65599"/>
                          </a:lnTo>
                          <a:lnTo>
                            <a:pt x="119149" y="71624"/>
                          </a:lnTo>
                          <a:lnTo>
                            <a:pt x="117412" y="77684"/>
                          </a:lnTo>
                          <a:lnTo>
                            <a:pt x="115676" y="82858"/>
                          </a:lnTo>
                          <a:lnTo>
                            <a:pt x="113089" y="88033"/>
                          </a:lnTo>
                          <a:lnTo>
                            <a:pt x="110502" y="93207"/>
                          </a:lnTo>
                          <a:lnTo>
                            <a:pt x="107064" y="98381"/>
                          </a:lnTo>
                          <a:lnTo>
                            <a:pt x="102740" y="102705"/>
                          </a:lnTo>
                          <a:lnTo>
                            <a:pt x="98417" y="106178"/>
                          </a:lnTo>
                          <a:lnTo>
                            <a:pt x="94093" y="109616"/>
                          </a:lnTo>
                          <a:lnTo>
                            <a:pt x="88919" y="113089"/>
                          </a:lnTo>
                          <a:lnTo>
                            <a:pt x="83744" y="114790"/>
                          </a:lnTo>
                          <a:lnTo>
                            <a:pt x="78570" y="117377"/>
                          </a:lnTo>
                          <a:lnTo>
                            <a:pt x="72510" y="118263"/>
                          </a:lnTo>
                          <a:lnTo>
                            <a:pt x="66485" y="119964"/>
                          </a:lnTo>
                          <a:lnTo>
                            <a:pt x="60460" y="119964"/>
                          </a:lnTo>
                          <a:lnTo>
                            <a:pt x="60460" y="119964"/>
                          </a:lnTo>
                          <a:lnTo>
                            <a:pt x="54400" y="119964"/>
                          </a:lnTo>
                          <a:lnTo>
                            <a:pt x="48375" y="118263"/>
                          </a:lnTo>
                          <a:lnTo>
                            <a:pt x="42315" y="117377"/>
                          </a:lnTo>
                          <a:lnTo>
                            <a:pt x="37141" y="114790"/>
                          </a:lnTo>
                          <a:lnTo>
                            <a:pt x="31966" y="113089"/>
                          </a:lnTo>
                          <a:lnTo>
                            <a:pt x="26792" y="109616"/>
                          </a:lnTo>
                          <a:lnTo>
                            <a:pt x="22468" y="106178"/>
                          </a:lnTo>
                          <a:lnTo>
                            <a:pt x="18145" y="102705"/>
                          </a:lnTo>
                          <a:lnTo>
                            <a:pt x="13821" y="98381"/>
                          </a:lnTo>
                          <a:lnTo>
                            <a:pt x="10383" y="93207"/>
                          </a:lnTo>
                          <a:lnTo>
                            <a:pt x="7796" y="88033"/>
                          </a:lnTo>
                          <a:lnTo>
                            <a:pt x="5209" y="82858"/>
                          </a:lnTo>
                          <a:lnTo>
                            <a:pt x="2622" y="77684"/>
                          </a:lnTo>
                          <a:lnTo>
                            <a:pt x="1736" y="71624"/>
                          </a:lnTo>
                          <a:lnTo>
                            <a:pt x="886" y="65599"/>
                          </a:lnTo>
                          <a:lnTo>
                            <a:pt x="35" y="59539"/>
                          </a:lnTo>
                          <a:lnTo>
                            <a:pt x="35" y="59539"/>
                          </a:lnTo>
                          <a:lnTo>
                            <a:pt x="886" y="53514"/>
                          </a:lnTo>
                          <a:lnTo>
                            <a:pt x="1736" y="47489"/>
                          </a:lnTo>
                          <a:lnTo>
                            <a:pt x="2622" y="42279"/>
                          </a:lnTo>
                          <a:lnTo>
                            <a:pt x="5209" y="36255"/>
                          </a:lnTo>
                          <a:lnTo>
                            <a:pt x="7796" y="31080"/>
                          </a:lnTo>
                          <a:lnTo>
                            <a:pt x="10383" y="25906"/>
                          </a:lnTo>
                          <a:lnTo>
                            <a:pt x="13821" y="21582"/>
                          </a:lnTo>
                          <a:lnTo>
                            <a:pt x="18145" y="17259"/>
                          </a:lnTo>
                          <a:lnTo>
                            <a:pt x="22468" y="13821"/>
                          </a:lnTo>
                          <a:lnTo>
                            <a:pt x="26792" y="10348"/>
                          </a:lnTo>
                          <a:lnTo>
                            <a:pt x="31966" y="6910"/>
                          </a:lnTo>
                          <a:lnTo>
                            <a:pt x="37141" y="4323"/>
                          </a:lnTo>
                          <a:lnTo>
                            <a:pt x="42315" y="2587"/>
                          </a:lnTo>
                          <a:lnTo>
                            <a:pt x="48375" y="850"/>
                          </a:lnTo>
                          <a:lnTo>
                            <a:pt x="54400" y="0"/>
                          </a:lnTo>
                          <a:lnTo>
                            <a:pt x="60460" y="0"/>
                          </a:lnTo>
                          <a:lnTo>
                            <a:pt x="60460" y="0"/>
                          </a:lnTo>
                          <a:lnTo>
                            <a:pt x="70809" y="85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4" name="Shape 1134"/>
                    <p:cNvSpPr/>
                    <p:nvPr/>
                  </p:nvSpPr>
                  <p:spPr>
                    <a:xfrm>
                      <a:off x="6058550" y="1776125"/>
                      <a:ext cx="182074" cy="182074"/>
                    </a:xfrm>
                    <a:custGeom>
                      <a:pathLst>
                        <a:path extrusionOk="0" fill="none" h="120000" w="120000">
                          <a:moveTo>
                            <a:pt x="89485" y="7628"/>
                          </a:moveTo>
                          <a:lnTo>
                            <a:pt x="89485" y="7628"/>
                          </a:lnTo>
                          <a:lnTo>
                            <a:pt x="83075" y="4432"/>
                          </a:lnTo>
                          <a:lnTo>
                            <a:pt x="79467" y="3212"/>
                          </a:lnTo>
                          <a:lnTo>
                            <a:pt x="75842" y="2010"/>
                          </a:lnTo>
                          <a:lnTo>
                            <a:pt x="71838" y="1219"/>
                          </a:lnTo>
                          <a:lnTo>
                            <a:pt x="68230" y="411"/>
                          </a:lnTo>
                          <a:lnTo>
                            <a:pt x="64209" y="16"/>
                          </a:lnTo>
                          <a:lnTo>
                            <a:pt x="60205" y="16"/>
                          </a:lnTo>
                          <a:lnTo>
                            <a:pt x="60205" y="16"/>
                          </a:lnTo>
                          <a:lnTo>
                            <a:pt x="54175" y="411"/>
                          </a:lnTo>
                          <a:lnTo>
                            <a:pt x="48161" y="1219"/>
                          </a:lnTo>
                          <a:lnTo>
                            <a:pt x="42147" y="2422"/>
                          </a:lnTo>
                          <a:lnTo>
                            <a:pt x="36924" y="4827"/>
                          </a:lnTo>
                          <a:lnTo>
                            <a:pt x="31701" y="7233"/>
                          </a:lnTo>
                          <a:lnTo>
                            <a:pt x="26494" y="10034"/>
                          </a:lnTo>
                          <a:lnTo>
                            <a:pt x="22078" y="13659"/>
                          </a:lnTo>
                          <a:lnTo>
                            <a:pt x="17663" y="17663"/>
                          </a:lnTo>
                          <a:lnTo>
                            <a:pt x="13642" y="21683"/>
                          </a:lnTo>
                          <a:lnTo>
                            <a:pt x="10429" y="26494"/>
                          </a:lnTo>
                          <a:lnTo>
                            <a:pt x="7233" y="31305"/>
                          </a:lnTo>
                          <a:lnTo>
                            <a:pt x="4827" y="36528"/>
                          </a:lnTo>
                          <a:lnTo>
                            <a:pt x="2817" y="42147"/>
                          </a:lnTo>
                          <a:lnTo>
                            <a:pt x="1202" y="47766"/>
                          </a:lnTo>
                          <a:lnTo>
                            <a:pt x="411" y="53780"/>
                          </a:lnTo>
                          <a:lnTo>
                            <a:pt x="0" y="59794"/>
                          </a:lnTo>
                          <a:lnTo>
                            <a:pt x="0" y="59794"/>
                          </a:lnTo>
                          <a:lnTo>
                            <a:pt x="411" y="66219"/>
                          </a:lnTo>
                          <a:lnTo>
                            <a:pt x="1202" y="71838"/>
                          </a:lnTo>
                          <a:lnTo>
                            <a:pt x="2817" y="77852"/>
                          </a:lnTo>
                          <a:lnTo>
                            <a:pt x="4827" y="83471"/>
                          </a:lnTo>
                          <a:lnTo>
                            <a:pt x="7233" y="88694"/>
                          </a:lnTo>
                          <a:lnTo>
                            <a:pt x="10429" y="93505"/>
                          </a:lnTo>
                          <a:lnTo>
                            <a:pt x="13642" y="97921"/>
                          </a:lnTo>
                          <a:lnTo>
                            <a:pt x="17663" y="102336"/>
                          </a:lnTo>
                          <a:lnTo>
                            <a:pt x="22078" y="106357"/>
                          </a:lnTo>
                          <a:lnTo>
                            <a:pt x="26494" y="109570"/>
                          </a:lnTo>
                          <a:lnTo>
                            <a:pt x="31701" y="112766"/>
                          </a:lnTo>
                          <a:lnTo>
                            <a:pt x="36924" y="115172"/>
                          </a:lnTo>
                          <a:lnTo>
                            <a:pt x="42147" y="117182"/>
                          </a:lnTo>
                          <a:lnTo>
                            <a:pt x="48161" y="118797"/>
                          </a:lnTo>
                          <a:lnTo>
                            <a:pt x="54175" y="119588"/>
                          </a:lnTo>
                          <a:lnTo>
                            <a:pt x="60205" y="119999"/>
                          </a:lnTo>
                          <a:lnTo>
                            <a:pt x="60205" y="119999"/>
                          </a:lnTo>
                          <a:lnTo>
                            <a:pt x="66219" y="119588"/>
                          </a:lnTo>
                          <a:lnTo>
                            <a:pt x="72233" y="118797"/>
                          </a:lnTo>
                          <a:lnTo>
                            <a:pt x="77852" y="117182"/>
                          </a:lnTo>
                          <a:lnTo>
                            <a:pt x="83471" y="115172"/>
                          </a:lnTo>
                          <a:lnTo>
                            <a:pt x="88694" y="112766"/>
                          </a:lnTo>
                          <a:lnTo>
                            <a:pt x="93505" y="109570"/>
                          </a:lnTo>
                          <a:lnTo>
                            <a:pt x="98316" y="106357"/>
                          </a:lnTo>
                          <a:lnTo>
                            <a:pt x="102732" y="102336"/>
                          </a:lnTo>
                          <a:lnTo>
                            <a:pt x="106340" y="97921"/>
                          </a:lnTo>
                          <a:lnTo>
                            <a:pt x="109965" y="93505"/>
                          </a:lnTo>
                          <a:lnTo>
                            <a:pt x="112766" y="88694"/>
                          </a:lnTo>
                          <a:lnTo>
                            <a:pt x="115567" y="83471"/>
                          </a:lnTo>
                          <a:lnTo>
                            <a:pt x="117577" y="77852"/>
                          </a:lnTo>
                          <a:lnTo>
                            <a:pt x="118780" y="71838"/>
                          </a:lnTo>
                          <a:lnTo>
                            <a:pt x="119983" y="66219"/>
                          </a:lnTo>
                          <a:lnTo>
                            <a:pt x="119983" y="59794"/>
                          </a:lnTo>
                          <a:lnTo>
                            <a:pt x="119983" y="59794"/>
                          </a:lnTo>
                          <a:lnTo>
                            <a:pt x="119983" y="55790"/>
                          </a:lnTo>
                          <a:lnTo>
                            <a:pt x="119588" y="52181"/>
                          </a:lnTo>
                          <a:lnTo>
                            <a:pt x="119192" y="48161"/>
                          </a:lnTo>
                          <a:lnTo>
                            <a:pt x="117989" y="44553"/>
                          </a:lnTo>
                          <a:lnTo>
                            <a:pt x="117182" y="40944"/>
                          </a:lnTo>
                          <a:lnTo>
                            <a:pt x="115567" y="37336"/>
                          </a:lnTo>
                          <a:lnTo>
                            <a:pt x="112371" y="3051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5" name="Shape 1135"/>
                    <p:cNvSpPr/>
                    <p:nvPr/>
                  </p:nvSpPr>
                  <p:spPr>
                    <a:xfrm>
                      <a:off x="5971475" y="2001400"/>
                      <a:ext cx="74924" cy="70675"/>
                    </a:xfrm>
                    <a:custGeom>
                      <a:pathLst>
                        <a:path extrusionOk="0" fill="none" h="120000" w="120000">
                          <a:moveTo>
                            <a:pt x="58538" y="42"/>
                          </a:moveTo>
                          <a:lnTo>
                            <a:pt x="11731" y="49663"/>
                          </a:lnTo>
                          <a:lnTo>
                            <a:pt x="11731" y="49663"/>
                          </a:lnTo>
                          <a:lnTo>
                            <a:pt x="6846" y="55861"/>
                          </a:lnTo>
                          <a:lnTo>
                            <a:pt x="2962" y="63119"/>
                          </a:lnTo>
                          <a:lnTo>
                            <a:pt x="1001" y="70336"/>
                          </a:lnTo>
                          <a:lnTo>
                            <a:pt x="40" y="78613"/>
                          </a:lnTo>
                          <a:lnTo>
                            <a:pt x="1001" y="86890"/>
                          </a:lnTo>
                          <a:lnTo>
                            <a:pt x="2962" y="94106"/>
                          </a:lnTo>
                          <a:lnTo>
                            <a:pt x="6846" y="101365"/>
                          </a:lnTo>
                          <a:lnTo>
                            <a:pt x="11731" y="107562"/>
                          </a:lnTo>
                          <a:lnTo>
                            <a:pt x="11731" y="107562"/>
                          </a:lnTo>
                          <a:lnTo>
                            <a:pt x="17577" y="112741"/>
                          </a:lnTo>
                          <a:lnTo>
                            <a:pt x="24384" y="116858"/>
                          </a:lnTo>
                          <a:lnTo>
                            <a:pt x="32192" y="118938"/>
                          </a:lnTo>
                          <a:lnTo>
                            <a:pt x="39039" y="119957"/>
                          </a:lnTo>
                          <a:lnTo>
                            <a:pt x="39039" y="119957"/>
                          </a:lnTo>
                          <a:lnTo>
                            <a:pt x="46846" y="118938"/>
                          </a:lnTo>
                          <a:lnTo>
                            <a:pt x="53653" y="116858"/>
                          </a:lnTo>
                          <a:lnTo>
                            <a:pt x="60500" y="112741"/>
                          </a:lnTo>
                          <a:lnTo>
                            <a:pt x="67307" y="107562"/>
                          </a:lnTo>
                          <a:lnTo>
                            <a:pt x="114114" y="57941"/>
                          </a:lnTo>
                          <a:lnTo>
                            <a:pt x="114114" y="57941"/>
                          </a:lnTo>
                          <a:lnTo>
                            <a:pt x="119959" y="506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6" name="Shape 1136"/>
                    <p:cNvSpPr/>
                    <p:nvPr/>
                  </p:nvSpPr>
                  <p:spPr>
                    <a:xfrm>
                      <a:off x="6253375" y="2001400"/>
                      <a:ext cx="74325" cy="70675"/>
                    </a:xfrm>
                    <a:custGeom>
                      <a:pathLst>
                        <a:path extrusionOk="0" fill="none" h="120000" w="120000">
                          <a:moveTo>
                            <a:pt x="40" y="50682"/>
                          </a:moveTo>
                          <a:lnTo>
                            <a:pt x="40" y="50682"/>
                          </a:lnTo>
                          <a:lnTo>
                            <a:pt x="4964" y="57941"/>
                          </a:lnTo>
                          <a:lnTo>
                            <a:pt x="53118" y="107562"/>
                          </a:lnTo>
                          <a:lnTo>
                            <a:pt x="53118" y="107562"/>
                          </a:lnTo>
                          <a:lnTo>
                            <a:pt x="59011" y="112741"/>
                          </a:lnTo>
                          <a:lnTo>
                            <a:pt x="65913" y="116858"/>
                          </a:lnTo>
                          <a:lnTo>
                            <a:pt x="73743" y="118938"/>
                          </a:lnTo>
                          <a:lnTo>
                            <a:pt x="80645" y="119957"/>
                          </a:lnTo>
                          <a:lnTo>
                            <a:pt x="80645" y="119957"/>
                          </a:lnTo>
                          <a:lnTo>
                            <a:pt x="88516" y="118938"/>
                          </a:lnTo>
                          <a:lnTo>
                            <a:pt x="95378" y="116858"/>
                          </a:lnTo>
                          <a:lnTo>
                            <a:pt x="102280" y="112741"/>
                          </a:lnTo>
                          <a:lnTo>
                            <a:pt x="109142" y="107562"/>
                          </a:lnTo>
                          <a:lnTo>
                            <a:pt x="109142" y="107562"/>
                          </a:lnTo>
                          <a:lnTo>
                            <a:pt x="114066" y="101365"/>
                          </a:lnTo>
                          <a:lnTo>
                            <a:pt x="117981" y="94106"/>
                          </a:lnTo>
                          <a:lnTo>
                            <a:pt x="119959" y="86890"/>
                          </a:lnTo>
                          <a:lnTo>
                            <a:pt x="119959" y="78613"/>
                          </a:lnTo>
                          <a:lnTo>
                            <a:pt x="119959" y="70336"/>
                          </a:lnTo>
                          <a:lnTo>
                            <a:pt x="117981" y="63119"/>
                          </a:lnTo>
                          <a:lnTo>
                            <a:pt x="114066" y="55861"/>
                          </a:lnTo>
                          <a:lnTo>
                            <a:pt x="109142" y="49663"/>
                          </a:lnTo>
                          <a:lnTo>
                            <a:pt x="61957" y="4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7" name="Shape 1137"/>
                    <p:cNvSpPr/>
                    <p:nvPr/>
                  </p:nvSpPr>
                  <p:spPr>
                    <a:xfrm>
                      <a:off x="6137700" y="1623900"/>
                      <a:ext cx="250875" cy="255150"/>
                    </a:xfrm>
                    <a:custGeom>
                      <a:pathLst>
                        <a:path extrusionOk="0" fill="none" h="120000" w="120000">
                          <a:moveTo>
                            <a:pt x="116209" y="28359"/>
                          </a:moveTo>
                          <a:lnTo>
                            <a:pt x="103689" y="26067"/>
                          </a:lnTo>
                          <a:lnTo>
                            <a:pt x="115922" y="14038"/>
                          </a:lnTo>
                          <a:lnTo>
                            <a:pt x="115922" y="14038"/>
                          </a:lnTo>
                          <a:lnTo>
                            <a:pt x="116795" y="13180"/>
                          </a:lnTo>
                          <a:lnTo>
                            <a:pt x="117369" y="12039"/>
                          </a:lnTo>
                          <a:lnTo>
                            <a:pt x="117668" y="11181"/>
                          </a:lnTo>
                          <a:lnTo>
                            <a:pt x="117668" y="10029"/>
                          </a:lnTo>
                          <a:lnTo>
                            <a:pt x="117668" y="8888"/>
                          </a:lnTo>
                          <a:lnTo>
                            <a:pt x="117369" y="7736"/>
                          </a:lnTo>
                          <a:lnTo>
                            <a:pt x="116795" y="6878"/>
                          </a:lnTo>
                          <a:lnTo>
                            <a:pt x="115922" y="6019"/>
                          </a:lnTo>
                          <a:lnTo>
                            <a:pt x="115922" y="6019"/>
                          </a:lnTo>
                          <a:lnTo>
                            <a:pt x="115049" y="5161"/>
                          </a:lnTo>
                          <a:lnTo>
                            <a:pt x="114176" y="4597"/>
                          </a:lnTo>
                          <a:lnTo>
                            <a:pt x="113004" y="4303"/>
                          </a:lnTo>
                          <a:lnTo>
                            <a:pt x="111844" y="4303"/>
                          </a:lnTo>
                          <a:lnTo>
                            <a:pt x="110672" y="4303"/>
                          </a:lnTo>
                          <a:lnTo>
                            <a:pt x="109799" y="4597"/>
                          </a:lnTo>
                          <a:lnTo>
                            <a:pt x="108639" y="5161"/>
                          </a:lnTo>
                          <a:lnTo>
                            <a:pt x="107766" y="6019"/>
                          </a:lnTo>
                          <a:lnTo>
                            <a:pt x="94074" y="19482"/>
                          </a:lnTo>
                          <a:lnTo>
                            <a:pt x="94074" y="19482"/>
                          </a:lnTo>
                          <a:lnTo>
                            <a:pt x="93488" y="17483"/>
                          </a:lnTo>
                          <a:lnTo>
                            <a:pt x="90869" y="3727"/>
                          </a:lnTo>
                          <a:lnTo>
                            <a:pt x="90869" y="3727"/>
                          </a:lnTo>
                          <a:lnTo>
                            <a:pt x="90582" y="2304"/>
                          </a:lnTo>
                          <a:lnTo>
                            <a:pt x="89997" y="1152"/>
                          </a:lnTo>
                          <a:lnTo>
                            <a:pt x="89411" y="587"/>
                          </a:lnTo>
                          <a:lnTo>
                            <a:pt x="88538" y="11"/>
                          </a:lnTo>
                          <a:lnTo>
                            <a:pt x="87665" y="11"/>
                          </a:lnTo>
                          <a:lnTo>
                            <a:pt x="86505" y="293"/>
                          </a:lnTo>
                          <a:lnTo>
                            <a:pt x="85632" y="870"/>
                          </a:lnTo>
                          <a:lnTo>
                            <a:pt x="84460" y="1728"/>
                          </a:lnTo>
                          <a:lnTo>
                            <a:pt x="64956" y="20623"/>
                          </a:lnTo>
                          <a:lnTo>
                            <a:pt x="64956" y="20623"/>
                          </a:lnTo>
                          <a:lnTo>
                            <a:pt x="64071" y="21775"/>
                          </a:lnTo>
                          <a:lnTo>
                            <a:pt x="63198" y="23209"/>
                          </a:lnTo>
                          <a:lnTo>
                            <a:pt x="62325" y="24926"/>
                          </a:lnTo>
                          <a:lnTo>
                            <a:pt x="61751" y="26360"/>
                          </a:lnTo>
                          <a:lnTo>
                            <a:pt x="61452" y="28077"/>
                          </a:lnTo>
                          <a:lnTo>
                            <a:pt x="61165" y="29794"/>
                          </a:lnTo>
                          <a:lnTo>
                            <a:pt x="61165" y="31510"/>
                          </a:lnTo>
                          <a:lnTo>
                            <a:pt x="61165" y="32945"/>
                          </a:lnTo>
                          <a:lnTo>
                            <a:pt x="63784" y="46690"/>
                          </a:lnTo>
                          <a:lnTo>
                            <a:pt x="63784" y="46690"/>
                          </a:lnTo>
                          <a:lnTo>
                            <a:pt x="64370" y="48689"/>
                          </a:lnTo>
                          <a:lnTo>
                            <a:pt x="1757" y="110264"/>
                          </a:lnTo>
                          <a:lnTo>
                            <a:pt x="1757" y="110264"/>
                          </a:lnTo>
                          <a:lnTo>
                            <a:pt x="872" y="111122"/>
                          </a:lnTo>
                          <a:lnTo>
                            <a:pt x="298" y="112263"/>
                          </a:lnTo>
                          <a:lnTo>
                            <a:pt x="0" y="113403"/>
                          </a:lnTo>
                          <a:lnTo>
                            <a:pt x="0" y="114262"/>
                          </a:lnTo>
                          <a:lnTo>
                            <a:pt x="0" y="115414"/>
                          </a:lnTo>
                          <a:lnTo>
                            <a:pt x="298" y="116554"/>
                          </a:lnTo>
                          <a:lnTo>
                            <a:pt x="872" y="117413"/>
                          </a:lnTo>
                          <a:lnTo>
                            <a:pt x="1757" y="118271"/>
                          </a:lnTo>
                          <a:lnTo>
                            <a:pt x="1757" y="118271"/>
                          </a:lnTo>
                          <a:lnTo>
                            <a:pt x="2630" y="119141"/>
                          </a:lnTo>
                          <a:lnTo>
                            <a:pt x="3503" y="119706"/>
                          </a:lnTo>
                          <a:lnTo>
                            <a:pt x="4663" y="120000"/>
                          </a:lnTo>
                          <a:lnTo>
                            <a:pt x="5835" y="120000"/>
                          </a:lnTo>
                          <a:lnTo>
                            <a:pt x="5835" y="120000"/>
                          </a:lnTo>
                          <a:lnTo>
                            <a:pt x="6995" y="120000"/>
                          </a:lnTo>
                          <a:lnTo>
                            <a:pt x="7868" y="119706"/>
                          </a:lnTo>
                          <a:lnTo>
                            <a:pt x="9028" y="119141"/>
                          </a:lnTo>
                          <a:lnTo>
                            <a:pt x="9901" y="118271"/>
                          </a:lnTo>
                          <a:lnTo>
                            <a:pt x="73985" y="55567"/>
                          </a:lnTo>
                          <a:lnTo>
                            <a:pt x="86505" y="57566"/>
                          </a:lnTo>
                          <a:lnTo>
                            <a:pt x="86505" y="57566"/>
                          </a:lnTo>
                          <a:lnTo>
                            <a:pt x="87964" y="57860"/>
                          </a:lnTo>
                          <a:lnTo>
                            <a:pt x="89710" y="57860"/>
                          </a:lnTo>
                          <a:lnTo>
                            <a:pt x="91168" y="57566"/>
                          </a:lnTo>
                          <a:lnTo>
                            <a:pt x="92914" y="57001"/>
                          </a:lnTo>
                          <a:lnTo>
                            <a:pt x="94660" y="56425"/>
                          </a:lnTo>
                          <a:lnTo>
                            <a:pt x="96119" y="55849"/>
                          </a:lnTo>
                          <a:lnTo>
                            <a:pt x="97566" y="54991"/>
                          </a:lnTo>
                          <a:lnTo>
                            <a:pt x="98738" y="53850"/>
                          </a:lnTo>
                          <a:lnTo>
                            <a:pt x="118254" y="34661"/>
                          </a:lnTo>
                          <a:lnTo>
                            <a:pt x="118254" y="34661"/>
                          </a:lnTo>
                          <a:lnTo>
                            <a:pt x="119127" y="33803"/>
                          </a:lnTo>
                          <a:lnTo>
                            <a:pt x="119701" y="32651"/>
                          </a:lnTo>
                          <a:lnTo>
                            <a:pt x="120000" y="31793"/>
                          </a:lnTo>
                          <a:lnTo>
                            <a:pt x="119701" y="30652"/>
                          </a:lnTo>
                          <a:lnTo>
                            <a:pt x="119414" y="30076"/>
                          </a:lnTo>
                          <a:lnTo>
                            <a:pt x="118541" y="29218"/>
                          </a:lnTo>
                          <a:lnTo>
                            <a:pt x="117369" y="28641"/>
                          </a:lnTo>
                          <a:lnTo>
                            <a:pt x="116209" y="28359"/>
                          </a:lnTo>
                          <a:lnTo>
                            <a:pt x="116209" y="2835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38" name="Shape 1138"/>
                  <p:cNvGrpSpPr/>
                  <p:nvPr/>
                </p:nvGrpSpPr>
                <p:grpSpPr>
                  <a:xfrm>
                    <a:off x="2787179" y="1056516"/>
                    <a:ext cx="435021" cy="323444"/>
                    <a:chOff x="5247525" y="3007275"/>
                    <a:chExt cx="517574" cy="384824"/>
                  </a:xfrm>
                </p:grpSpPr>
                <p:sp>
                  <p:nvSpPr>
                    <p:cNvPr id="1139" name="Shape 1139"/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pathLst>
                        <a:path extrusionOk="0" fill="none" h="120000" w="120000">
                          <a:moveTo>
                            <a:pt x="114557" y="49630"/>
                          </a:moveTo>
                          <a:lnTo>
                            <a:pt x="101986" y="48374"/>
                          </a:lnTo>
                          <a:lnTo>
                            <a:pt x="101986" y="48374"/>
                          </a:lnTo>
                          <a:lnTo>
                            <a:pt x="101358" y="45864"/>
                          </a:lnTo>
                          <a:lnTo>
                            <a:pt x="100318" y="43353"/>
                          </a:lnTo>
                          <a:lnTo>
                            <a:pt x="99269" y="40842"/>
                          </a:lnTo>
                          <a:lnTo>
                            <a:pt x="98013" y="38538"/>
                          </a:lnTo>
                          <a:lnTo>
                            <a:pt x="105760" y="28693"/>
                          </a:lnTo>
                          <a:lnTo>
                            <a:pt x="105760" y="28693"/>
                          </a:lnTo>
                          <a:lnTo>
                            <a:pt x="106388" y="27858"/>
                          </a:lnTo>
                          <a:lnTo>
                            <a:pt x="106809" y="26809"/>
                          </a:lnTo>
                          <a:lnTo>
                            <a:pt x="107016" y="25760"/>
                          </a:lnTo>
                          <a:lnTo>
                            <a:pt x="107016" y="24505"/>
                          </a:lnTo>
                          <a:lnTo>
                            <a:pt x="106809" y="23456"/>
                          </a:lnTo>
                          <a:lnTo>
                            <a:pt x="106595" y="22407"/>
                          </a:lnTo>
                          <a:lnTo>
                            <a:pt x="105967" y="21367"/>
                          </a:lnTo>
                          <a:lnTo>
                            <a:pt x="105339" y="20524"/>
                          </a:lnTo>
                          <a:lnTo>
                            <a:pt x="99475" y="14660"/>
                          </a:lnTo>
                          <a:lnTo>
                            <a:pt x="99475" y="14660"/>
                          </a:lnTo>
                          <a:lnTo>
                            <a:pt x="98641" y="14032"/>
                          </a:lnTo>
                          <a:lnTo>
                            <a:pt x="97592" y="13404"/>
                          </a:lnTo>
                          <a:lnTo>
                            <a:pt x="96543" y="12983"/>
                          </a:lnTo>
                          <a:lnTo>
                            <a:pt x="95494" y="12983"/>
                          </a:lnTo>
                          <a:lnTo>
                            <a:pt x="94239" y="12983"/>
                          </a:lnTo>
                          <a:lnTo>
                            <a:pt x="93190" y="13198"/>
                          </a:lnTo>
                          <a:lnTo>
                            <a:pt x="92149" y="13611"/>
                          </a:lnTo>
                          <a:lnTo>
                            <a:pt x="91306" y="14239"/>
                          </a:lnTo>
                          <a:lnTo>
                            <a:pt x="81470" y="21994"/>
                          </a:lnTo>
                          <a:lnTo>
                            <a:pt x="81470" y="21994"/>
                          </a:lnTo>
                          <a:lnTo>
                            <a:pt x="79165" y="20730"/>
                          </a:lnTo>
                          <a:lnTo>
                            <a:pt x="76646" y="19690"/>
                          </a:lnTo>
                          <a:lnTo>
                            <a:pt x="74135" y="18641"/>
                          </a:lnTo>
                          <a:lnTo>
                            <a:pt x="71625" y="17798"/>
                          </a:lnTo>
                          <a:lnTo>
                            <a:pt x="70154" y="5451"/>
                          </a:lnTo>
                          <a:lnTo>
                            <a:pt x="70154" y="5451"/>
                          </a:lnTo>
                          <a:lnTo>
                            <a:pt x="69948" y="4402"/>
                          </a:lnTo>
                          <a:lnTo>
                            <a:pt x="69527" y="3353"/>
                          </a:lnTo>
                          <a:lnTo>
                            <a:pt x="68899" y="2519"/>
                          </a:lnTo>
                          <a:lnTo>
                            <a:pt x="68271" y="1676"/>
                          </a:lnTo>
                          <a:lnTo>
                            <a:pt x="67222" y="1049"/>
                          </a:lnTo>
                          <a:lnTo>
                            <a:pt x="66388" y="421"/>
                          </a:lnTo>
                          <a:lnTo>
                            <a:pt x="65133" y="214"/>
                          </a:lnTo>
                          <a:lnTo>
                            <a:pt x="64084" y="0"/>
                          </a:lnTo>
                          <a:lnTo>
                            <a:pt x="55709" y="0"/>
                          </a:lnTo>
                          <a:lnTo>
                            <a:pt x="55709" y="0"/>
                          </a:lnTo>
                          <a:lnTo>
                            <a:pt x="54660" y="214"/>
                          </a:lnTo>
                          <a:lnTo>
                            <a:pt x="53611" y="421"/>
                          </a:lnTo>
                          <a:lnTo>
                            <a:pt x="52570" y="1049"/>
                          </a:lnTo>
                          <a:lnTo>
                            <a:pt x="51728" y="1676"/>
                          </a:lnTo>
                          <a:lnTo>
                            <a:pt x="50894" y="2519"/>
                          </a:lnTo>
                          <a:lnTo>
                            <a:pt x="50266" y="3353"/>
                          </a:lnTo>
                          <a:lnTo>
                            <a:pt x="49845" y="4402"/>
                          </a:lnTo>
                          <a:lnTo>
                            <a:pt x="49638" y="5451"/>
                          </a:lnTo>
                          <a:lnTo>
                            <a:pt x="48168" y="17798"/>
                          </a:lnTo>
                          <a:lnTo>
                            <a:pt x="48168" y="17798"/>
                          </a:lnTo>
                          <a:lnTo>
                            <a:pt x="45657" y="18641"/>
                          </a:lnTo>
                          <a:lnTo>
                            <a:pt x="43147" y="19690"/>
                          </a:lnTo>
                          <a:lnTo>
                            <a:pt x="40842" y="20730"/>
                          </a:lnTo>
                          <a:lnTo>
                            <a:pt x="38538" y="21994"/>
                          </a:lnTo>
                          <a:lnTo>
                            <a:pt x="28693" y="14239"/>
                          </a:lnTo>
                          <a:lnTo>
                            <a:pt x="28693" y="14239"/>
                          </a:lnTo>
                          <a:lnTo>
                            <a:pt x="27644" y="13611"/>
                          </a:lnTo>
                          <a:lnTo>
                            <a:pt x="26603" y="13198"/>
                          </a:lnTo>
                          <a:lnTo>
                            <a:pt x="25554" y="12983"/>
                          </a:lnTo>
                          <a:lnTo>
                            <a:pt x="24505" y="12983"/>
                          </a:lnTo>
                          <a:lnTo>
                            <a:pt x="23456" y="12983"/>
                          </a:lnTo>
                          <a:lnTo>
                            <a:pt x="22201" y="13404"/>
                          </a:lnTo>
                          <a:lnTo>
                            <a:pt x="21367" y="14032"/>
                          </a:lnTo>
                          <a:lnTo>
                            <a:pt x="20524" y="14660"/>
                          </a:lnTo>
                          <a:lnTo>
                            <a:pt x="14660" y="20524"/>
                          </a:lnTo>
                          <a:lnTo>
                            <a:pt x="14660" y="20524"/>
                          </a:lnTo>
                          <a:lnTo>
                            <a:pt x="13826" y="21367"/>
                          </a:lnTo>
                          <a:lnTo>
                            <a:pt x="13404" y="22407"/>
                          </a:lnTo>
                          <a:lnTo>
                            <a:pt x="12992" y="23456"/>
                          </a:lnTo>
                          <a:lnTo>
                            <a:pt x="12777" y="24505"/>
                          </a:lnTo>
                          <a:lnTo>
                            <a:pt x="12777" y="25760"/>
                          </a:lnTo>
                          <a:lnTo>
                            <a:pt x="12992" y="26809"/>
                          </a:lnTo>
                          <a:lnTo>
                            <a:pt x="13404" y="27858"/>
                          </a:lnTo>
                          <a:lnTo>
                            <a:pt x="14032" y="28693"/>
                          </a:lnTo>
                          <a:lnTo>
                            <a:pt x="21779" y="38538"/>
                          </a:lnTo>
                          <a:lnTo>
                            <a:pt x="21779" y="38538"/>
                          </a:lnTo>
                          <a:lnTo>
                            <a:pt x="20524" y="40842"/>
                          </a:lnTo>
                          <a:lnTo>
                            <a:pt x="19484" y="43353"/>
                          </a:lnTo>
                          <a:lnTo>
                            <a:pt x="18641" y="45864"/>
                          </a:lnTo>
                          <a:lnTo>
                            <a:pt x="17807" y="48374"/>
                          </a:lnTo>
                          <a:lnTo>
                            <a:pt x="5451" y="49630"/>
                          </a:lnTo>
                          <a:lnTo>
                            <a:pt x="5451" y="49630"/>
                          </a:lnTo>
                          <a:lnTo>
                            <a:pt x="4402" y="50051"/>
                          </a:lnTo>
                          <a:lnTo>
                            <a:pt x="3353" y="50472"/>
                          </a:lnTo>
                          <a:lnTo>
                            <a:pt x="2304" y="51100"/>
                          </a:lnTo>
                          <a:lnTo>
                            <a:pt x="1470" y="51728"/>
                          </a:lnTo>
                          <a:lnTo>
                            <a:pt x="842" y="52777"/>
                          </a:lnTo>
                          <a:lnTo>
                            <a:pt x="421" y="53611"/>
                          </a:lnTo>
                          <a:lnTo>
                            <a:pt x="8" y="54866"/>
                          </a:lnTo>
                          <a:lnTo>
                            <a:pt x="8" y="55915"/>
                          </a:lnTo>
                          <a:lnTo>
                            <a:pt x="8" y="64084"/>
                          </a:lnTo>
                          <a:lnTo>
                            <a:pt x="8" y="64084"/>
                          </a:lnTo>
                          <a:lnTo>
                            <a:pt x="8" y="65339"/>
                          </a:lnTo>
                          <a:lnTo>
                            <a:pt x="421" y="66388"/>
                          </a:lnTo>
                          <a:lnTo>
                            <a:pt x="842" y="67437"/>
                          </a:lnTo>
                          <a:lnTo>
                            <a:pt x="1470" y="68271"/>
                          </a:lnTo>
                          <a:lnTo>
                            <a:pt x="2304" y="69105"/>
                          </a:lnTo>
                          <a:lnTo>
                            <a:pt x="3353" y="69742"/>
                          </a:lnTo>
                          <a:lnTo>
                            <a:pt x="4402" y="70154"/>
                          </a:lnTo>
                          <a:lnTo>
                            <a:pt x="5451" y="70369"/>
                          </a:lnTo>
                          <a:lnTo>
                            <a:pt x="17807" y="71831"/>
                          </a:lnTo>
                          <a:lnTo>
                            <a:pt x="17807" y="71831"/>
                          </a:lnTo>
                          <a:lnTo>
                            <a:pt x="18641" y="74342"/>
                          </a:lnTo>
                          <a:lnTo>
                            <a:pt x="19484" y="76646"/>
                          </a:lnTo>
                          <a:lnTo>
                            <a:pt x="20524" y="79157"/>
                          </a:lnTo>
                          <a:lnTo>
                            <a:pt x="21779" y="81461"/>
                          </a:lnTo>
                          <a:lnTo>
                            <a:pt x="14032" y="91306"/>
                          </a:lnTo>
                          <a:lnTo>
                            <a:pt x="14032" y="91306"/>
                          </a:lnTo>
                          <a:lnTo>
                            <a:pt x="13404" y="92355"/>
                          </a:lnTo>
                          <a:lnTo>
                            <a:pt x="12992" y="93404"/>
                          </a:lnTo>
                          <a:lnTo>
                            <a:pt x="12777" y="94445"/>
                          </a:lnTo>
                          <a:lnTo>
                            <a:pt x="12777" y="95494"/>
                          </a:lnTo>
                          <a:lnTo>
                            <a:pt x="12992" y="96543"/>
                          </a:lnTo>
                          <a:lnTo>
                            <a:pt x="13404" y="97592"/>
                          </a:lnTo>
                          <a:lnTo>
                            <a:pt x="13826" y="98641"/>
                          </a:lnTo>
                          <a:lnTo>
                            <a:pt x="14660" y="99475"/>
                          </a:lnTo>
                          <a:lnTo>
                            <a:pt x="20524" y="105339"/>
                          </a:lnTo>
                          <a:lnTo>
                            <a:pt x="20524" y="105339"/>
                          </a:lnTo>
                          <a:lnTo>
                            <a:pt x="21367" y="106173"/>
                          </a:lnTo>
                          <a:lnTo>
                            <a:pt x="22201" y="106595"/>
                          </a:lnTo>
                          <a:lnTo>
                            <a:pt x="23456" y="107016"/>
                          </a:lnTo>
                          <a:lnTo>
                            <a:pt x="24505" y="107222"/>
                          </a:lnTo>
                          <a:lnTo>
                            <a:pt x="25554" y="107222"/>
                          </a:lnTo>
                          <a:lnTo>
                            <a:pt x="26603" y="106801"/>
                          </a:lnTo>
                          <a:lnTo>
                            <a:pt x="27644" y="106388"/>
                          </a:lnTo>
                          <a:lnTo>
                            <a:pt x="28693" y="105967"/>
                          </a:lnTo>
                          <a:lnTo>
                            <a:pt x="38538" y="98220"/>
                          </a:lnTo>
                          <a:lnTo>
                            <a:pt x="38538" y="98220"/>
                          </a:lnTo>
                          <a:lnTo>
                            <a:pt x="40842" y="99269"/>
                          </a:lnTo>
                          <a:lnTo>
                            <a:pt x="43147" y="100524"/>
                          </a:lnTo>
                          <a:lnTo>
                            <a:pt x="45657" y="101358"/>
                          </a:lnTo>
                          <a:lnTo>
                            <a:pt x="48168" y="102201"/>
                          </a:lnTo>
                          <a:lnTo>
                            <a:pt x="49638" y="114548"/>
                          </a:lnTo>
                          <a:lnTo>
                            <a:pt x="49638" y="114548"/>
                          </a:lnTo>
                          <a:lnTo>
                            <a:pt x="49845" y="115597"/>
                          </a:lnTo>
                          <a:lnTo>
                            <a:pt x="50266" y="116646"/>
                          </a:lnTo>
                          <a:lnTo>
                            <a:pt x="50894" y="117695"/>
                          </a:lnTo>
                          <a:lnTo>
                            <a:pt x="51728" y="118529"/>
                          </a:lnTo>
                          <a:lnTo>
                            <a:pt x="52570" y="119157"/>
                          </a:lnTo>
                          <a:lnTo>
                            <a:pt x="53611" y="119578"/>
                          </a:lnTo>
                          <a:lnTo>
                            <a:pt x="54660" y="120000"/>
                          </a:lnTo>
                          <a:lnTo>
                            <a:pt x="55709" y="120000"/>
                          </a:lnTo>
                          <a:lnTo>
                            <a:pt x="64084" y="120000"/>
                          </a:lnTo>
                          <a:lnTo>
                            <a:pt x="64084" y="120000"/>
                          </a:lnTo>
                          <a:lnTo>
                            <a:pt x="65133" y="120000"/>
                          </a:lnTo>
                          <a:lnTo>
                            <a:pt x="66388" y="119578"/>
                          </a:lnTo>
                          <a:lnTo>
                            <a:pt x="67222" y="119157"/>
                          </a:lnTo>
                          <a:lnTo>
                            <a:pt x="68271" y="118529"/>
                          </a:lnTo>
                          <a:lnTo>
                            <a:pt x="68899" y="117695"/>
                          </a:lnTo>
                          <a:lnTo>
                            <a:pt x="69527" y="116646"/>
                          </a:lnTo>
                          <a:lnTo>
                            <a:pt x="69948" y="115597"/>
                          </a:lnTo>
                          <a:lnTo>
                            <a:pt x="70154" y="114548"/>
                          </a:lnTo>
                          <a:lnTo>
                            <a:pt x="71625" y="102201"/>
                          </a:lnTo>
                          <a:lnTo>
                            <a:pt x="71625" y="102201"/>
                          </a:lnTo>
                          <a:lnTo>
                            <a:pt x="74135" y="101358"/>
                          </a:lnTo>
                          <a:lnTo>
                            <a:pt x="76646" y="100524"/>
                          </a:lnTo>
                          <a:lnTo>
                            <a:pt x="79165" y="99269"/>
                          </a:lnTo>
                          <a:lnTo>
                            <a:pt x="81470" y="98220"/>
                          </a:lnTo>
                          <a:lnTo>
                            <a:pt x="91306" y="105967"/>
                          </a:lnTo>
                          <a:lnTo>
                            <a:pt x="91306" y="105967"/>
                          </a:lnTo>
                          <a:lnTo>
                            <a:pt x="92149" y="106388"/>
                          </a:lnTo>
                          <a:lnTo>
                            <a:pt x="93190" y="106801"/>
                          </a:lnTo>
                          <a:lnTo>
                            <a:pt x="94239" y="107222"/>
                          </a:lnTo>
                          <a:lnTo>
                            <a:pt x="95494" y="107222"/>
                          </a:lnTo>
                          <a:lnTo>
                            <a:pt x="96543" y="107016"/>
                          </a:lnTo>
                          <a:lnTo>
                            <a:pt x="97592" y="106595"/>
                          </a:lnTo>
                          <a:lnTo>
                            <a:pt x="98641" y="106173"/>
                          </a:lnTo>
                          <a:lnTo>
                            <a:pt x="99475" y="105339"/>
                          </a:lnTo>
                          <a:lnTo>
                            <a:pt x="105339" y="99475"/>
                          </a:lnTo>
                          <a:lnTo>
                            <a:pt x="105339" y="99475"/>
                          </a:lnTo>
                          <a:lnTo>
                            <a:pt x="105967" y="98641"/>
                          </a:lnTo>
                          <a:lnTo>
                            <a:pt x="106595" y="97592"/>
                          </a:lnTo>
                          <a:lnTo>
                            <a:pt x="106809" y="96543"/>
                          </a:lnTo>
                          <a:lnTo>
                            <a:pt x="107016" y="95494"/>
                          </a:lnTo>
                          <a:lnTo>
                            <a:pt x="107016" y="94445"/>
                          </a:lnTo>
                          <a:lnTo>
                            <a:pt x="106809" y="93404"/>
                          </a:lnTo>
                          <a:lnTo>
                            <a:pt x="106388" y="92355"/>
                          </a:lnTo>
                          <a:lnTo>
                            <a:pt x="105760" y="91306"/>
                          </a:lnTo>
                          <a:lnTo>
                            <a:pt x="98013" y="81461"/>
                          </a:lnTo>
                          <a:lnTo>
                            <a:pt x="98013" y="81461"/>
                          </a:lnTo>
                          <a:lnTo>
                            <a:pt x="99269" y="79157"/>
                          </a:lnTo>
                          <a:lnTo>
                            <a:pt x="100318" y="76646"/>
                          </a:lnTo>
                          <a:lnTo>
                            <a:pt x="101358" y="74342"/>
                          </a:lnTo>
                          <a:lnTo>
                            <a:pt x="101986" y="71831"/>
                          </a:lnTo>
                          <a:lnTo>
                            <a:pt x="114557" y="70369"/>
                          </a:lnTo>
                          <a:lnTo>
                            <a:pt x="114557" y="70369"/>
                          </a:lnTo>
                          <a:lnTo>
                            <a:pt x="115597" y="70154"/>
                          </a:lnTo>
                          <a:lnTo>
                            <a:pt x="116646" y="69742"/>
                          </a:lnTo>
                          <a:lnTo>
                            <a:pt x="117489" y="69105"/>
                          </a:lnTo>
                          <a:lnTo>
                            <a:pt x="118323" y="68271"/>
                          </a:lnTo>
                          <a:lnTo>
                            <a:pt x="118950" y="67437"/>
                          </a:lnTo>
                          <a:lnTo>
                            <a:pt x="119578" y="66388"/>
                          </a:lnTo>
                          <a:lnTo>
                            <a:pt x="119793" y="65339"/>
                          </a:lnTo>
                          <a:lnTo>
                            <a:pt x="120000" y="64084"/>
                          </a:lnTo>
                          <a:lnTo>
                            <a:pt x="120000" y="55915"/>
                          </a:lnTo>
                          <a:lnTo>
                            <a:pt x="120000" y="55915"/>
                          </a:lnTo>
                          <a:lnTo>
                            <a:pt x="119793" y="54866"/>
                          </a:lnTo>
                          <a:lnTo>
                            <a:pt x="119578" y="53611"/>
                          </a:lnTo>
                          <a:lnTo>
                            <a:pt x="118950" y="52777"/>
                          </a:lnTo>
                          <a:lnTo>
                            <a:pt x="118323" y="51728"/>
                          </a:lnTo>
                          <a:lnTo>
                            <a:pt x="117489" y="51100"/>
                          </a:lnTo>
                          <a:lnTo>
                            <a:pt x="116646" y="50472"/>
                          </a:lnTo>
                          <a:lnTo>
                            <a:pt x="115597" y="50051"/>
                          </a:lnTo>
                          <a:lnTo>
                            <a:pt x="114557" y="49630"/>
                          </a:lnTo>
                          <a:lnTo>
                            <a:pt x="114557" y="49630"/>
                          </a:lnTo>
                          <a:close/>
                          <a:moveTo>
                            <a:pt x="73714" y="73929"/>
                          </a:moveTo>
                          <a:lnTo>
                            <a:pt x="73714" y="73929"/>
                          </a:lnTo>
                          <a:lnTo>
                            <a:pt x="72252" y="75184"/>
                          </a:lnTo>
                          <a:lnTo>
                            <a:pt x="70782" y="76440"/>
                          </a:lnTo>
                          <a:lnTo>
                            <a:pt x="69114" y="77274"/>
                          </a:lnTo>
                          <a:lnTo>
                            <a:pt x="67222" y="78116"/>
                          </a:lnTo>
                          <a:lnTo>
                            <a:pt x="65554" y="78744"/>
                          </a:lnTo>
                          <a:lnTo>
                            <a:pt x="63662" y="79157"/>
                          </a:lnTo>
                          <a:lnTo>
                            <a:pt x="61779" y="79372"/>
                          </a:lnTo>
                          <a:lnTo>
                            <a:pt x="59896" y="79578"/>
                          </a:lnTo>
                          <a:lnTo>
                            <a:pt x="58013" y="79372"/>
                          </a:lnTo>
                          <a:lnTo>
                            <a:pt x="56130" y="79157"/>
                          </a:lnTo>
                          <a:lnTo>
                            <a:pt x="54453" y="78744"/>
                          </a:lnTo>
                          <a:lnTo>
                            <a:pt x="52570" y="78116"/>
                          </a:lnTo>
                          <a:lnTo>
                            <a:pt x="50894" y="77274"/>
                          </a:lnTo>
                          <a:lnTo>
                            <a:pt x="49217" y="76440"/>
                          </a:lnTo>
                          <a:lnTo>
                            <a:pt x="47540" y="75184"/>
                          </a:lnTo>
                          <a:lnTo>
                            <a:pt x="46079" y="73929"/>
                          </a:lnTo>
                          <a:lnTo>
                            <a:pt x="46079" y="73929"/>
                          </a:lnTo>
                          <a:lnTo>
                            <a:pt x="44815" y="72459"/>
                          </a:lnTo>
                          <a:lnTo>
                            <a:pt x="43559" y="70782"/>
                          </a:lnTo>
                          <a:lnTo>
                            <a:pt x="42725" y="69105"/>
                          </a:lnTo>
                          <a:lnTo>
                            <a:pt x="41883" y="67437"/>
                          </a:lnTo>
                          <a:lnTo>
                            <a:pt x="41255" y="65546"/>
                          </a:lnTo>
                          <a:lnTo>
                            <a:pt x="40842" y="63662"/>
                          </a:lnTo>
                          <a:lnTo>
                            <a:pt x="40421" y="61986"/>
                          </a:lnTo>
                          <a:lnTo>
                            <a:pt x="40421" y="60103"/>
                          </a:lnTo>
                          <a:lnTo>
                            <a:pt x="40421" y="58220"/>
                          </a:lnTo>
                          <a:lnTo>
                            <a:pt x="40842" y="56337"/>
                          </a:lnTo>
                          <a:lnTo>
                            <a:pt x="41255" y="54453"/>
                          </a:lnTo>
                          <a:lnTo>
                            <a:pt x="41883" y="52777"/>
                          </a:lnTo>
                          <a:lnTo>
                            <a:pt x="42725" y="50894"/>
                          </a:lnTo>
                          <a:lnTo>
                            <a:pt x="43559" y="49217"/>
                          </a:lnTo>
                          <a:lnTo>
                            <a:pt x="44815" y="47747"/>
                          </a:lnTo>
                          <a:lnTo>
                            <a:pt x="46079" y="46285"/>
                          </a:lnTo>
                          <a:lnTo>
                            <a:pt x="46079" y="46285"/>
                          </a:lnTo>
                          <a:lnTo>
                            <a:pt x="47540" y="44815"/>
                          </a:lnTo>
                          <a:lnTo>
                            <a:pt x="49217" y="43774"/>
                          </a:lnTo>
                          <a:lnTo>
                            <a:pt x="50894" y="42725"/>
                          </a:lnTo>
                          <a:lnTo>
                            <a:pt x="52570" y="41883"/>
                          </a:lnTo>
                          <a:lnTo>
                            <a:pt x="54453" y="41255"/>
                          </a:lnTo>
                          <a:lnTo>
                            <a:pt x="56130" y="40842"/>
                          </a:lnTo>
                          <a:lnTo>
                            <a:pt x="58013" y="40627"/>
                          </a:lnTo>
                          <a:lnTo>
                            <a:pt x="59896" y="40421"/>
                          </a:lnTo>
                          <a:lnTo>
                            <a:pt x="61779" y="40627"/>
                          </a:lnTo>
                          <a:lnTo>
                            <a:pt x="63662" y="40842"/>
                          </a:lnTo>
                          <a:lnTo>
                            <a:pt x="65554" y="41255"/>
                          </a:lnTo>
                          <a:lnTo>
                            <a:pt x="67222" y="41883"/>
                          </a:lnTo>
                          <a:lnTo>
                            <a:pt x="69114" y="42725"/>
                          </a:lnTo>
                          <a:lnTo>
                            <a:pt x="70782" y="43774"/>
                          </a:lnTo>
                          <a:lnTo>
                            <a:pt x="72252" y="44815"/>
                          </a:lnTo>
                          <a:lnTo>
                            <a:pt x="73714" y="46285"/>
                          </a:lnTo>
                          <a:lnTo>
                            <a:pt x="73714" y="46285"/>
                          </a:lnTo>
                          <a:lnTo>
                            <a:pt x="75184" y="47747"/>
                          </a:lnTo>
                          <a:lnTo>
                            <a:pt x="76233" y="49217"/>
                          </a:lnTo>
                          <a:lnTo>
                            <a:pt x="77274" y="50894"/>
                          </a:lnTo>
                          <a:lnTo>
                            <a:pt x="78116" y="52777"/>
                          </a:lnTo>
                          <a:lnTo>
                            <a:pt x="78744" y="54453"/>
                          </a:lnTo>
                          <a:lnTo>
                            <a:pt x="79165" y="56337"/>
                          </a:lnTo>
                          <a:lnTo>
                            <a:pt x="79372" y="58220"/>
                          </a:lnTo>
                          <a:lnTo>
                            <a:pt x="79372" y="60103"/>
                          </a:lnTo>
                          <a:lnTo>
                            <a:pt x="79372" y="61986"/>
                          </a:lnTo>
                          <a:lnTo>
                            <a:pt x="79165" y="63662"/>
                          </a:lnTo>
                          <a:lnTo>
                            <a:pt x="78744" y="65546"/>
                          </a:lnTo>
                          <a:lnTo>
                            <a:pt x="78116" y="67437"/>
                          </a:lnTo>
                          <a:lnTo>
                            <a:pt x="77274" y="69105"/>
                          </a:lnTo>
                          <a:lnTo>
                            <a:pt x="76233" y="70782"/>
                          </a:lnTo>
                          <a:lnTo>
                            <a:pt x="75184" y="72459"/>
                          </a:lnTo>
                          <a:lnTo>
                            <a:pt x="73714" y="73929"/>
                          </a:lnTo>
                          <a:lnTo>
                            <a:pt x="73714" y="73929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Shape 1140"/>
                    <p:cNvSpPr/>
                    <p:nvPr/>
                  </p:nvSpPr>
                  <p:spPr>
                    <a:xfrm>
                      <a:off x="5566575" y="3193575"/>
                      <a:ext cx="198524" cy="198524"/>
                    </a:xfrm>
                    <a:custGeom>
                      <a:pathLst>
                        <a:path extrusionOk="0" fill="none" h="120000" w="120000">
                          <a:moveTo>
                            <a:pt x="109678" y="32398"/>
                          </a:moveTo>
                          <a:lnTo>
                            <a:pt x="92754" y="36086"/>
                          </a:lnTo>
                          <a:lnTo>
                            <a:pt x="92754" y="36086"/>
                          </a:lnTo>
                          <a:lnTo>
                            <a:pt x="90910" y="33502"/>
                          </a:lnTo>
                          <a:lnTo>
                            <a:pt x="88704" y="31295"/>
                          </a:lnTo>
                          <a:lnTo>
                            <a:pt x="94597" y="14733"/>
                          </a:lnTo>
                          <a:lnTo>
                            <a:pt x="94597" y="14733"/>
                          </a:lnTo>
                          <a:lnTo>
                            <a:pt x="94960" y="13630"/>
                          </a:lnTo>
                          <a:lnTo>
                            <a:pt x="94960" y="12527"/>
                          </a:lnTo>
                          <a:lnTo>
                            <a:pt x="94597" y="10321"/>
                          </a:lnTo>
                          <a:lnTo>
                            <a:pt x="93116" y="8477"/>
                          </a:lnTo>
                          <a:lnTo>
                            <a:pt x="92391" y="7374"/>
                          </a:lnTo>
                          <a:lnTo>
                            <a:pt x="91650" y="7011"/>
                          </a:lnTo>
                          <a:lnTo>
                            <a:pt x="83913" y="2961"/>
                          </a:lnTo>
                          <a:lnTo>
                            <a:pt x="83913" y="2961"/>
                          </a:lnTo>
                          <a:lnTo>
                            <a:pt x="82810" y="2584"/>
                          </a:lnTo>
                          <a:lnTo>
                            <a:pt x="81707" y="2584"/>
                          </a:lnTo>
                          <a:lnTo>
                            <a:pt x="79501" y="2584"/>
                          </a:lnTo>
                          <a:lnTo>
                            <a:pt x="77295" y="3687"/>
                          </a:lnTo>
                          <a:lnTo>
                            <a:pt x="76554" y="4427"/>
                          </a:lnTo>
                          <a:lnTo>
                            <a:pt x="75829" y="5168"/>
                          </a:lnTo>
                          <a:lnTo>
                            <a:pt x="66248" y="19886"/>
                          </a:lnTo>
                          <a:lnTo>
                            <a:pt x="66248" y="19886"/>
                          </a:lnTo>
                          <a:lnTo>
                            <a:pt x="62939" y="19523"/>
                          </a:lnTo>
                          <a:lnTo>
                            <a:pt x="59992" y="19523"/>
                          </a:lnTo>
                          <a:lnTo>
                            <a:pt x="52633" y="3687"/>
                          </a:lnTo>
                          <a:lnTo>
                            <a:pt x="52633" y="3687"/>
                          </a:lnTo>
                          <a:lnTo>
                            <a:pt x="51907" y="2584"/>
                          </a:lnTo>
                          <a:lnTo>
                            <a:pt x="51167" y="1858"/>
                          </a:lnTo>
                          <a:lnTo>
                            <a:pt x="49323" y="755"/>
                          </a:lnTo>
                          <a:lnTo>
                            <a:pt x="47117" y="15"/>
                          </a:lnTo>
                          <a:lnTo>
                            <a:pt x="46014" y="15"/>
                          </a:lnTo>
                          <a:lnTo>
                            <a:pt x="44911" y="377"/>
                          </a:lnTo>
                          <a:lnTo>
                            <a:pt x="36811" y="2961"/>
                          </a:lnTo>
                          <a:lnTo>
                            <a:pt x="36811" y="2961"/>
                          </a:lnTo>
                          <a:lnTo>
                            <a:pt x="35708" y="3324"/>
                          </a:lnTo>
                          <a:lnTo>
                            <a:pt x="34605" y="4064"/>
                          </a:lnTo>
                          <a:lnTo>
                            <a:pt x="33124" y="5908"/>
                          </a:lnTo>
                          <a:lnTo>
                            <a:pt x="32398" y="8114"/>
                          </a:lnTo>
                          <a:lnTo>
                            <a:pt x="32398" y="9217"/>
                          </a:lnTo>
                          <a:lnTo>
                            <a:pt x="32398" y="10321"/>
                          </a:lnTo>
                          <a:lnTo>
                            <a:pt x="36071" y="27623"/>
                          </a:lnTo>
                          <a:lnTo>
                            <a:pt x="36071" y="27623"/>
                          </a:lnTo>
                          <a:lnTo>
                            <a:pt x="33502" y="29452"/>
                          </a:lnTo>
                          <a:lnTo>
                            <a:pt x="31295" y="31658"/>
                          </a:lnTo>
                          <a:lnTo>
                            <a:pt x="15096" y="25402"/>
                          </a:lnTo>
                          <a:lnTo>
                            <a:pt x="15096" y="25402"/>
                          </a:lnTo>
                          <a:lnTo>
                            <a:pt x="13993" y="25402"/>
                          </a:lnTo>
                          <a:lnTo>
                            <a:pt x="12527" y="25039"/>
                          </a:lnTo>
                          <a:lnTo>
                            <a:pt x="10306" y="25780"/>
                          </a:lnTo>
                          <a:lnTo>
                            <a:pt x="8477" y="26883"/>
                          </a:lnTo>
                          <a:lnTo>
                            <a:pt x="7737" y="27623"/>
                          </a:lnTo>
                          <a:lnTo>
                            <a:pt x="6996" y="28726"/>
                          </a:lnTo>
                          <a:lnTo>
                            <a:pt x="3324" y="36086"/>
                          </a:lnTo>
                          <a:lnTo>
                            <a:pt x="3324" y="36086"/>
                          </a:lnTo>
                          <a:lnTo>
                            <a:pt x="2946" y="37189"/>
                          </a:lnTo>
                          <a:lnTo>
                            <a:pt x="2584" y="38292"/>
                          </a:lnTo>
                          <a:lnTo>
                            <a:pt x="2946" y="40861"/>
                          </a:lnTo>
                          <a:lnTo>
                            <a:pt x="3687" y="42704"/>
                          </a:lnTo>
                          <a:lnTo>
                            <a:pt x="4427" y="43808"/>
                          </a:lnTo>
                          <a:lnTo>
                            <a:pt x="5530" y="44548"/>
                          </a:lnTo>
                          <a:lnTo>
                            <a:pt x="20249" y="54114"/>
                          </a:lnTo>
                          <a:lnTo>
                            <a:pt x="20249" y="54114"/>
                          </a:lnTo>
                          <a:lnTo>
                            <a:pt x="19886" y="57060"/>
                          </a:lnTo>
                          <a:lnTo>
                            <a:pt x="19508" y="60370"/>
                          </a:lnTo>
                          <a:lnTo>
                            <a:pt x="3687" y="67729"/>
                          </a:lnTo>
                          <a:lnTo>
                            <a:pt x="3687" y="67729"/>
                          </a:lnTo>
                          <a:lnTo>
                            <a:pt x="2946" y="68107"/>
                          </a:lnTo>
                          <a:lnTo>
                            <a:pt x="1843" y="68832"/>
                          </a:lnTo>
                          <a:lnTo>
                            <a:pt x="740" y="71038"/>
                          </a:lnTo>
                          <a:lnTo>
                            <a:pt x="0" y="73260"/>
                          </a:lnTo>
                          <a:lnTo>
                            <a:pt x="377" y="74363"/>
                          </a:lnTo>
                          <a:lnTo>
                            <a:pt x="377" y="75466"/>
                          </a:lnTo>
                          <a:lnTo>
                            <a:pt x="3324" y="83566"/>
                          </a:lnTo>
                          <a:lnTo>
                            <a:pt x="3324" y="83566"/>
                          </a:lnTo>
                          <a:lnTo>
                            <a:pt x="3687" y="84291"/>
                          </a:lnTo>
                          <a:lnTo>
                            <a:pt x="4427" y="85394"/>
                          </a:lnTo>
                          <a:lnTo>
                            <a:pt x="5893" y="86875"/>
                          </a:lnTo>
                          <a:lnTo>
                            <a:pt x="8099" y="87601"/>
                          </a:lnTo>
                          <a:lnTo>
                            <a:pt x="9202" y="87601"/>
                          </a:lnTo>
                          <a:lnTo>
                            <a:pt x="10306" y="87601"/>
                          </a:lnTo>
                          <a:lnTo>
                            <a:pt x="27608" y="83928"/>
                          </a:lnTo>
                          <a:lnTo>
                            <a:pt x="27608" y="83928"/>
                          </a:lnTo>
                          <a:lnTo>
                            <a:pt x="29452" y="86497"/>
                          </a:lnTo>
                          <a:lnTo>
                            <a:pt x="31658" y="88704"/>
                          </a:lnTo>
                          <a:lnTo>
                            <a:pt x="25765" y="105266"/>
                          </a:lnTo>
                          <a:lnTo>
                            <a:pt x="25765" y="105266"/>
                          </a:lnTo>
                          <a:lnTo>
                            <a:pt x="25402" y="106384"/>
                          </a:lnTo>
                          <a:lnTo>
                            <a:pt x="25402" y="107487"/>
                          </a:lnTo>
                          <a:lnTo>
                            <a:pt x="25765" y="109693"/>
                          </a:lnTo>
                          <a:lnTo>
                            <a:pt x="26868" y="111522"/>
                          </a:lnTo>
                          <a:lnTo>
                            <a:pt x="27971" y="112262"/>
                          </a:lnTo>
                          <a:lnTo>
                            <a:pt x="28711" y="113003"/>
                          </a:lnTo>
                          <a:lnTo>
                            <a:pt x="36448" y="116675"/>
                          </a:lnTo>
                          <a:lnTo>
                            <a:pt x="36448" y="116675"/>
                          </a:lnTo>
                          <a:lnTo>
                            <a:pt x="37551" y="117415"/>
                          </a:lnTo>
                          <a:lnTo>
                            <a:pt x="38655" y="117415"/>
                          </a:lnTo>
                          <a:lnTo>
                            <a:pt x="40861" y="117415"/>
                          </a:lnTo>
                          <a:lnTo>
                            <a:pt x="43067" y="116312"/>
                          </a:lnTo>
                          <a:lnTo>
                            <a:pt x="43808" y="115572"/>
                          </a:lnTo>
                          <a:lnTo>
                            <a:pt x="44533" y="114846"/>
                          </a:lnTo>
                          <a:lnTo>
                            <a:pt x="54114" y="100113"/>
                          </a:lnTo>
                          <a:lnTo>
                            <a:pt x="54114" y="100113"/>
                          </a:lnTo>
                          <a:lnTo>
                            <a:pt x="57423" y="100491"/>
                          </a:lnTo>
                          <a:lnTo>
                            <a:pt x="60370" y="100491"/>
                          </a:lnTo>
                          <a:lnTo>
                            <a:pt x="67729" y="116312"/>
                          </a:lnTo>
                          <a:lnTo>
                            <a:pt x="67729" y="116312"/>
                          </a:lnTo>
                          <a:lnTo>
                            <a:pt x="68469" y="117415"/>
                          </a:lnTo>
                          <a:lnTo>
                            <a:pt x="69195" y="118156"/>
                          </a:lnTo>
                          <a:lnTo>
                            <a:pt x="71038" y="119259"/>
                          </a:lnTo>
                          <a:lnTo>
                            <a:pt x="73245" y="120000"/>
                          </a:lnTo>
                          <a:lnTo>
                            <a:pt x="74348" y="120000"/>
                          </a:lnTo>
                          <a:lnTo>
                            <a:pt x="75451" y="119622"/>
                          </a:lnTo>
                          <a:lnTo>
                            <a:pt x="83551" y="117053"/>
                          </a:lnTo>
                          <a:lnTo>
                            <a:pt x="83551" y="117053"/>
                          </a:lnTo>
                          <a:lnTo>
                            <a:pt x="84654" y="116675"/>
                          </a:lnTo>
                          <a:lnTo>
                            <a:pt x="85394" y="115950"/>
                          </a:lnTo>
                          <a:lnTo>
                            <a:pt x="86860" y="114106"/>
                          </a:lnTo>
                          <a:lnTo>
                            <a:pt x="87963" y="111900"/>
                          </a:lnTo>
                          <a:lnTo>
                            <a:pt x="87963" y="110797"/>
                          </a:lnTo>
                          <a:lnTo>
                            <a:pt x="87963" y="109693"/>
                          </a:lnTo>
                          <a:lnTo>
                            <a:pt x="84291" y="92391"/>
                          </a:lnTo>
                          <a:lnTo>
                            <a:pt x="84291" y="92391"/>
                          </a:lnTo>
                          <a:lnTo>
                            <a:pt x="86497" y="90547"/>
                          </a:lnTo>
                          <a:lnTo>
                            <a:pt x="89066" y="88341"/>
                          </a:lnTo>
                          <a:lnTo>
                            <a:pt x="105266" y="94597"/>
                          </a:lnTo>
                          <a:lnTo>
                            <a:pt x="105266" y="94597"/>
                          </a:lnTo>
                          <a:lnTo>
                            <a:pt x="106369" y="94597"/>
                          </a:lnTo>
                          <a:lnTo>
                            <a:pt x="107472" y="94975"/>
                          </a:lnTo>
                          <a:lnTo>
                            <a:pt x="109678" y="94234"/>
                          </a:lnTo>
                          <a:lnTo>
                            <a:pt x="111885" y="93131"/>
                          </a:lnTo>
                          <a:lnTo>
                            <a:pt x="112625" y="92391"/>
                          </a:lnTo>
                          <a:lnTo>
                            <a:pt x="113366" y="91288"/>
                          </a:lnTo>
                          <a:lnTo>
                            <a:pt x="117038" y="83566"/>
                          </a:lnTo>
                          <a:lnTo>
                            <a:pt x="117038" y="83566"/>
                          </a:lnTo>
                          <a:lnTo>
                            <a:pt x="117415" y="82825"/>
                          </a:lnTo>
                          <a:lnTo>
                            <a:pt x="117778" y="81344"/>
                          </a:lnTo>
                          <a:lnTo>
                            <a:pt x="117415" y="79138"/>
                          </a:lnTo>
                          <a:lnTo>
                            <a:pt x="116312" y="77295"/>
                          </a:lnTo>
                          <a:lnTo>
                            <a:pt x="115572" y="76191"/>
                          </a:lnTo>
                          <a:lnTo>
                            <a:pt x="114831" y="75466"/>
                          </a:lnTo>
                          <a:lnTo>
                            <a:pt x="100113" y="65885"/>
                          </a:lnTo>
                          <a:lnTo>
                            <a:pt x="100113" y="65885"/>
                          </a:lnTo>
                          <a:lnTo>
                            <a:pt x="100476" y="62954"/>
                          </a:lnTo>
                          <a:lnTo>
                            <a:pt x="100476" y="59629"/>
                          </a:lnTo>
                          <a:lnTo>
                            <a:pt x="116312" y="52270"/>
                          </a:lnTo>
                          <a:lnTo>
                            <a:pt x="116312" y="52270"/>
                          </a:lnTo>
                          <a:lnTo>
                            <a:pt x="117415" y="51907"/>
                          </a:lnTo>
                          <a:lnTo>
                            <a:pt x="118519" y="51167"/>
                          </a:lnTo>
                          <a:lnTo>
                            <a:pt x="119622" y="48961"/>
                          </a:lnTo>
                          <a:lnTo>
                            <a:pt x="119984" y="46754"/>
                          </a:lnTo>
                          <a:lnTo>
                            <a:pt x="119984" y="45651"/>
                          </a:lnTo>
                          <a:lnTo>
                            <a:pt x="119984" y="44548"/>
                          </a:lnTo>
                          <a:lnTo>
                            <a:pt x="117038" y="36448"/>
                          </a:lnTo>
                          <a:lnTo>
                            <a:pt x="117038" y="36448"/>
                          </a:lnTo>
                          <a:lnTo>
                            <a:pt x="116675" y="35345"/>
                          </a:lnTo>
                          <a:lnTo>
                            <a:pt x="115935" y="34605"/>
                          </a:lnTo>
                          <a:lnTo>
                            <a:pt x="114106" y="33139"/>
                          </a:lnTo>
                          <a:lnTo>
                            <a:pt x="112262" y="32398"/>
                          </a:lnTo>
                          <a:lnTo>
                            <a:pt x="111159" y="32398"/>
                          </a:lnTo>
                          <a:lnTo>
                            <a:pt x="109678" y="32398"/>
                          </a:lnTo>
                          <a:lnTo>
                            <a:pt x="109678" y="32398"/>
                          </a:lnTo>
                          <a:close/>
                          <a:moveTo>
                            <a:pt x="82810" y="71416"/>
                          </a:moveTo>
                          <a:lnTo>
                            <a:pt x="82810" y="71416"/>
                          </a:lnTo>
                          <a:lnTo>
                            <a:pt x="81344" y="73622"/>
                          </a:lnTo>
                          <a:lnTo>
                            <a:pt x="79879" y="75466"/>
                          </a:lnTo>
                          <a:lnTo>
                            <a:pt x="78398" y="77672"/>
                          </a:lnTo>
                          <a:lnTo>
                            <a:pt x="76554" y="79138"/>
                          </a:lnTo>
                          <a:lnTo>
                            <a:pt x="74726" y="80619"/>
                          </a:lnTo>
                          <a:lnTo>
                            <a:pt x="72504" y="82085"/>
                          </a:lnTo>
                          <a:lnTo>
                            <a:pt x="70298" y="83188"/>
                          </a:lnTo>
                          <a:lnTo>
                            <a:pt x="68092" y="83928"/>
                          </a:lnTo>
                          <a:lnTo>
                            <a:pt x="65885" y="84669"/>
                          </a:lnTo>
                          <a:lnTo>
                            <a:pt x="63316" y="85032"/>
                          </a:lnTo>
                          <a:lnTo>
                            <a:pt x="61095" y="85394"/>
                          </a:lnTo>
                          <a:lnTo>
                            <a:pt x="58526" y="85032"/>
                          </a:lnTo>
                          <a:lnTo>
                            <a:pt x="55942" y="85032"/>
                          </a:lnTo>
                          <a:lnTo>
                            <a:pt x="53736" y="84291"/>
                          </a:lnTo>
                          <a:lnTo>
                            <a:pt x="51167" y="83566"/>
                          </a:lnTo>
                          <a:lnTo>
                            <a:pt x="48961" y="82448"/>
                          </a:lnTo>
                          <a:lnTo>
                            <a:pt x="48961" y="82448"/>
                          </a:lnTo>
                          <a:lnTo>
                            <a:pt x="46754" y="81344"/>
                          </a:lnTo>
                          <a:lnTo>
                            <a:pt x="44533" y="79879"/>
                          </a:lnTo>
                          <a:lnTo>
                            <a:pt x="42704" y="78035"/>
                          </a:lnTo>
                          <a:lnTo>
                            <a:pt x="40861" y="76569"/>
                          </a:lnTo>
                          <a:lnTo>
                            <a:pt x="39380" y="74363"/>
                          </a:lnTo>
                          <a:lnTo>
                            <a:pt x="38277" y="72519"/>
                          </a:lnTo>
                          <a:lnTo>
                            <a:pt x="37174" y="70313"/>
                          </a:lnTo>
                          <a:lnTo>
                            <a:pt x="36071" y="68107"/>
                          </a:lnTo>
                          <a:lnTo>
                            <a:pt x="35708" y="65523"/>
                          </a:lnTo>
                          <a:lnTo>
                            <a:pt x="34967" y="63316"/>
                          </a:lnTo>
                          <a:lnTo>
                            <a:pt x="34967" y="60748"/>
                          </a:lnTo>
                          <a:lnTo>
                            <a:pt x="34967" y="58526"/>
                          </a:lnTo>
                          <a:lnTo>
                            <a:pt x="35345" y="55957"/>
                          </a:lnTo>
                          <a:lnTo>
                            <a:pt x="35708" y="53373"/>
                          </a:lnTo>
                          <a:lnTo>
                            <a:pt x="36448" y="51167"/>
                          </a:lnTo>
                          <a:lnTo>
                            <a:pt x="37551" y="48598"/>
                          </a:lnTo>
                          <a:lnTo>
                            <a:pt x="37551" y="48598"/>
                          </a:lnTo>
                          <a:lnTo>
                            <a:pt x="39017" y="46392"/>
                          </a:lnTo>
                          <a:lnTo>
                            <a:pt x="40498" y="44548"/>
                          </a:lnTo>
                          <a:lnTo>
                            <a:pt x="41964" y="42342"/>
                          </a:lnTo>
                          <a:lnTo>
                            <a:pt x="43808" y="40861"/>
                          </a:lnTo>
                          <a:lnTo>
                            <a:pt x="45636" y="39395"/>
                          </a:lnTo>
                          <a:lnTo>
                            <a:pt x="47857" y="37914"/>
                          </a:lnTo>
                          <a:lnTo>
                            <a:pt x="50064" y="36811"/>
                          </a:lnTo>
                          <a:lnTo>
                            <a:pt x="52270" y="36086"/>
                          </a:lnTo>
                          <a:lnTo>
                            <a:pt x="54476" y="35345"/>
                          </a:lnTo>
                          <a:lnTo>
                            <a:pt x="57045" y="34982"/>
                          </a:lnTo>
                          <a:lnTo>
                            <a:pt x="59267" y="34605"/>
                          </a:lnTo>
                          <a:lnTo>
                            <a:pt x="61836" y="34982"/>
                          </a:lnTo>
                          <a:lnTo>
                            <a:pt x="64420" y="34982"/>
                          </a:lnTo>
                          <a:lnTo>
                            <a:pt x="66626" y="35708"/>
                          </a:lnTo>
                          <a:lnTo>
                            <a:pt x="69195" y="36448"/>
                          </a:lnTo>
                          <a:lnTo>
                            <a:pt x="71401" y="37551"/>
                          </a:lnTo>
                          <a:lnTo>
                            <a:pt x="71401" y="37551"/>
                          </a:lnTo>
                          <a:lnTo>
                            <a:pt x="73607" y="38655"/>
                          </a:lnTo>
                          <a:lnTo>
                            <a:pt x="75829" y="40136"/>
                          </a:lnTo>
                          <a:lnTo>
                            <a:pt x="77657" y="41964"/>
                          </a:lnTo>
                          <a:lnTo>
                            <a:pt x="79501" y="43445"/>
                          </a:lnTo>
                          <a:lnTo>
                            <a:pt x="80982" y="45651"/>
                          </a:lnTo>
                          <a:lnTo>
                            <a:pt x="82085" y="47495"/>
                          </a:lnTo>
                          <a:lnTo>
                            <a:pt x="83188" y="49701"/>
                          </a:lnTo>
                          <a:lnTo>
                            <a:pt x="84291" y="51907"/>
                          </a:lnTo>
                          <a:lnTo>
                            <a:pt x="84654" y="54476"/>
                          </a:lnTo>
                          <a:lnTo>
                            <a:pt x="85017" y="56698"/>
                          </a:lnTo>
                          <a:lnTo>
                            <a:pt x="85394" y="59267"/>
                          </a:lnTo>
                          <a:lnTo>
                            <a:pt x="85394" y="61473"/>
                          </a:lnTo>
                          <a:lnTo>
                            <a:pt x="85017" y="64057"/>
                          </a:lnTo>
                          <a:lnTo>
                            <a:pt x="84654" y="66626"/>
                          </a:lnTo>
                          <a:lnTo>
                            <a:pt x="83913" y="68832"/>
                          </a:lnTo>
                          <a:lnTo>
                            <a:pt x="82810" y="71416"/>
                          </a:lnTo>
                          <a:lnTo>
                            <a:pt x="82810" y="7141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1" name="Shape 1141"/>
                  <p:cNvGrpSpPr/>
                  <p:nvPr/>
                </p:nvGrpSpPr>
                <p:grpSpPr>
                  <a:xfrm>
                    <a:off x="3737548" y="1053700"/>
                    <a:ext cx="333698" cy="329075"/>
                    <a:chOff x="3292425" y="3664250"/>
                    <a:chExt cx="397024" cy="391525"/>
                  </a:xfrm>
                </p:grpSpPr>
                <p:sp>
                  <p:nvSpPr>
                    <p:cNvPr id="1142" name="Shape 1142"/>
                    <p:cNvSpPr/>
                    <p:nvPr/>
                  </p:nvSpPr>
                  <p:spPr>
                    <a:xfrm>
                      <a:off x="3292425" y="3680675"/>
                      <a:ext cx="375100" cy="375100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80" y="7"/>
                          </a:lnTo>
                          <a:lnTo>
                            <a:pt x="53961" y="399"/>
                          </a:lnTo>
                          <a:lnTo>
                            <a:pt x="50842" y="783"/>
                          </a:lnTo>
                          <a:lnTo>
                            <a:pt x="47923" y="1175"/>
                          </a:lnTo>
                          <a:lnTo>
                            <a:pt x="45003" y="1951"/>
                          </a:lnTo>
                          <a:lnTo>
                            <a:pt x="42076" y="2735"/>
                          </a:lnTo>
                          <a:lnTo>
                            <a:pt x="39357" y="3711"/>
                          </a:lnTo>
                          <a:lnTo>
                            <a:pt x="36630" y="4678"/>
                          </a:lnTo>
                          <a:lnTo>
                            <a:pt x="33902" y="5854"/>
                          </a:lnTo>
                          <a:lnTo>
                            <a:pt x="31367" y="7214"/>
                          </a:lnTo>
                          <a:lnTo>
                            <a:pt x="28832" y="8773"/>
                          </a:lnTo>
                          <a:lnTo>
                            <a:pt x="26496" y="10333"/>
                          </a:lnTo>
                          <a:lnTo>
                            <a:pt x="24161" y="11892"/>
                          </a:lnTo>
                          <a:lnTo>
                            <a:pt x="21826" y="13644"/>
                          </a:lnTo>
                          <a:lnTo>
                            <a:pt x="19682" y="15587"/>
                          </a:lnTo>
                          <a:lnTo>
                            <a:pt x="17539" y="17539"/>
                          </a:lnTo>
                          <a:lnTo>
                            <a:pt x="15587" y="19682"/>
                          </a:lnTo>
                          <a:lnTo>
                            <a:pt x="13644" y="21826"/>
                          </a:lnTo>
                          <a:lnTo>
                            <a:pt x="11884" y="24161"/>
                          </a:lnTo>
                          <a:lnTo>
                            <a:pt x="10333" y="26496"/>
                          </a:lnTo>
                          <a:lnTo>
                            <a:pt x="8773" y="28832"/>
                          </a:lnTo>
                          <a:lnTo>
                            <a:pt x="7214" y="31367"/>
                          </a:lnTo>
                          <a:lnTo>
                            <a:pt x="5846" y="33902"/>
                          </a:lnTo>
                          <a:lnTo>
                            <a:pt x="4678" y="36630"/>
                          </a:lnTo>
                          <a:lnTo>
                            <a:pt x="3711" y="39357"/>
                          </a:lnTo>
                          <a:lnTo>
                            <a:pt x="2735" y="42084"/>
                          </a:lnTo>
                          <a:lnTo>
                            <a:pt x="1951" y="45003"/>
                          </a:lnTo>
                          <a:lnTo>
                            <a:pt x="1175" y="47923"/>
                          </a:lnTo>
                          <a:lnTo>
                            <a:pt x="783" y="50850"/>
                          </a:lnTo>
                          <a:lnTo>
                            <a:pt x="399" y="53961"/>
                          </a:lnTo>
                          <a:lnTo>
                            <a:pt x="7" y="56888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7" y="63119"/>
                          </a:lnTo>
                          <a:lnTo>
                            <a:pt x="399" y="66038"/>
                          </a:lnTo>
                          <a:lnTo>
                            <a:pt x="783" y="69157"/>
                          </a:lnTo>
                          <a:lnTo>
                            <a:pt x="1175" y="72076"/>
                          </a:lnTo>
                          <a:lnTo>
                            <a:pt x="1951" y="75003"/>
                          </a:lnTo>
                          <a:lnTo>
                            <a:pt x="2735" y="77923"/>
                          </a:lnTo>
                          <a:lnTo>
                            <a:pt x="3711" y="80650"/>
                          </a:lnTo>
                          <a:lnTo>
                            <a:pt x="4678" y="83377"/>
                          </a:lnTo>
                          <a:lnTo>
                            <a:pt x="5846" y="86105"/>
                          </a:lnTo>
                          <a:lnTo>
                            <a:pt x="7214" y="88632"/>
                          </a:lnTo>
                          <a:lnTo>
                            <a:pt x="8773" y="91167"/>
                          </a:lnTo>
                          <a:lnTo>
                            <a:pt x="10333" y="93503"/>
                          </a:lnTo>
                          <a:lnTo>
                            <a:pt x="11884" y="95846"/>
                          </a:lnTo>
                          <a:lnTo>
                            <a:pt x="13644" y="98181"/>
                          </a:lnTo>
                          <a:lnTo>
                            <a:pt x="15587" y="100325"/>
                          </a:lnTo>
                          <a:lnTo>
                            <a:pt x="17539" y="102468"/>
                          </a:lnTo>
                          <a:lnTo>
                            <a:pt x="19682" y="104412"/>
                          </a:lnTo>
                          <a:lnTo>
                            <a:pt x="21826" y="106363"/>
                          </a:lnTo>
                          <a:lnTo>
                            <a:pt x="24161" y="108115"/>
                          </a:lnTo>
                          <a:lnTo>
                            <a:pt x="26496" y="109674"/>
                          </a:lnTo>
                          <a:lnTo>
                            <a:pt x="28832" y="111234"/>
                          </a:lnTo>
                          <a:lnTo>
                            <a:pt x="31367" y="112785"/>
                          </a:lnTo>
                          <a:lnTo>
                            <a:pt x="33902" y="114153"/>
                          </a:lnTo>
                          <a:lnTo>
                            <a:pt x="36630" y="115321"/>
                          </a:lnTo>
                          <a:lnTo>
                            <a:pt x="39357" y="116296"/>
                          </a:lnTo>
                          <a:lnTo>
                            <a:pt x="42076" y="117272"/>
                          </a:lnTo>
                          <a:lnTo>
                            <a:pt x="45003" y="118048"/>
                          </a:lnTo>
                          <a:lnTo>
                            <a:pt x="47923" y="118824"/>
                          </a:lnTo>
                          <a:lnTo>
                            <a:pt x="50842" y="119216"/>
                          </a:lnTo>
                          <a:lnTo>
                            <a:pt x="53961" y="119608"/>
                          </a:lnTo>
                          <a:lnTo>
                            <a:pt x="56880" y="120000"/>
                          </a:lnTo>
                          <a:lnTo>
                            <a:pt x="60000" y="120000"/>
                          </a:lnTo>
                          <a:lnTo>
                            <a:pt x="60000" y="120000"/>
                          </a:lnTo>
                          <a:lnTo>
                            <a:pt x="63119" y="120000"/>
                          </a:lnTo>
                          <a:lnTo>
                            <a:pt x="66038" y="119608"/>
                          </a:lnTo>
                          <a:lnTo>
                            <a:pt x="69157" y="119216"/>
                          </a:lnTo>
                          <a:lnTo>
                            <a:pt x="72076" y="118824"/>
                          </a:lnTo>
                          <a:lnTo>
                            <a:pt x="74996" y="118048"/>
                          </a:lnTo>
                          <a:lnTo>
                            <a:pt x="77923" y="117272"/>
                          </a:lnTo>
                          <a:lnTo>
                            <a:pt x="80650" y="116296"/>
                          </a:lnTo>
                          <a:lnTo>
                            <a:pt x="83377" y="115321"/>
                          </a:lnTo>
                          <a:lnTo>
                            <a:pt x="86105" y="114153"/>
                          </a:lnTo>
                          <a:lnTo>
                            <a:pt x="88632" y="112785"/>
                          </a:lnTo>
                          <a:lnTo>
                            <a:pt x="91167" y="111234"/>
                          </a:lnTo>
                          <a:lnTo>
                            <a:pt x="93503" y="109674"/>
                          </a:lnTo>
                          <a:lnTo>
                            <a:pt x="95838" y="108115"/>
                          </a:lnTo>
                          <a:lnTo>
                            <a:pt x="98181" y="106363"/>
                          </a:lnTo>
                          <a:lnTo>
                            <a:pt x="100325" y="104412"/>
                          </a:lnTo>
                          <a:lnTo>
                            <a:pt x="102468" y="102468"/>
                          </a:lnTo>
                          <a:lnTo>
                            <a:pt x="104412" y="100325"/>
                          </a:lnTo>
                          <a:lnTo>
                            <a:pt x="106363" y="98181"/>
                          </a:lnTo>
                          <a:lnTo>
                            <a:pt x="108115" y="95846"/>
                          </a:lnTo>
                          <a:lnTo>
                            <a:pt x="109674" y="93503"/>
                          </a:lnTo>
                          <a:lnTo>
                            <a:pt x="111226" y="91167"/>
                          </a:lnTo>
                          <a:lnTo>
                            <a:pt x="112785" y="88632"/>
                          </a:lnTo>
                          <a:lnTo>
                            <a:pt x="114153" y="86105"/>
                          </a:lnTo>
                          <a:lnTo>
                            <a:pt x="115321" y="83377"/>
                          </a:lnTo>
                          <a:lnTo>
                            <a:pt x="116296" y="80650"/>
                          </a:lnTo>
                          <a:lnTo>
                            <a:pt x="117264" y="77923"/>
                          </a:lnTo>
                          <a:lnTo>
                            <a:pt x="118048" y="75003"/>
                          </a:lnTo>
                          <a:lnTo>
                            <a:pt x="118824" y="72076"/>
                          </a:lnTo>
                          <a:lnTo>
                            <a:pt x="119216" y="69157"/>
                          </a:lnTo>
                          <a:lnTo>
                            <a:pt x="119608" y="66038"/>
                          </a:lnTo>
                          <a:lnTo>
                            <a:pt x="119992" y="63119"/>
                          </a:lnTo>
                          <a:lnTo>
                            <a:pt x="119992" y="60000"/>
                          </a:lnTo>
                          <a:lnTo>
                            <a:pt x="60000" y="60000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Shape 1143"/>
                    <p:cNvSpPr/>
                    <p:nvPr/>
                  </p:nvSpPr>
                  <p:spPr>
                    <a:xfrm>
                      <a:off x="3504325" y="3664250"/>
                      <a:ext cx="131525" cy="153450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8895" y="488"/>
                          </a:lnTo>
                          <a:lnTo>
                            <a:pt x="17791" y="1915"/>
                          </a:lnTo>
                          <a:lnTo>
                            <a:pt x="26664" y="3343"/>
                          </a:lnTo>
                          <a:lnTo>
                            <a:pt x="35559" y="5239"/>
                          </a:lnTo>
                          <a:lnTo>
                            <a:pt x="43885" y="8093"/>
                          </a:lnTo>
                          <a:lnTo>
                            <a:pt x="52780" y="10948"/>
                          </a:lnTo>
                          <a:lnTo>
                            <a:pt x="60558" y="14291"/>
                          </a:lnTo>
                          <a:lnTo>
                            <a:pt x="68884" y="17614"/>
                          </a:lnTo>
                          <a:lnTo>
                            <a:pt x="68884" y="17614"/>
                          </a:lnTo>
                          <a:lnTo>
                            <a:pt x="76114" y="21915"/>
                          </a:lnTo>
                          <a:lnTo>
                            <a:pt x="83345" y="26197"/>
                          </a:lnTo>
                          <a:lnTo>
                            <a:pt x="90005" y="30478"/>
                          </a:lnTo>
                          <a:lnTo>
                            <a:pt x="96666" y="35249"/>
                          </a:lnTo>
                          <a:lnTo>
                            <a:pt x="103326" y="40469"/>
                          </a:lnTo>
                          <a:lnTo>
                            <a:pt x="108891" y="46197"/>
                          </a:lnTo>
                          <a:lnTo>
                            <a:pt x="114434" y="51906"/>
                          </a:lnTo>
                          <a:lnTo>
                            <a:pt x="120000" y="58103"/>
                          </a:lnTo>
                          <a:lnTo>
                            <a:pt x="0" y="120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4" name="Shape 1144"/>
                    <p:cNvSpPr/>
                    <p:nvPr/>
                  </p:nvSpPr>
                  <p:spPr>
                    <a:xfrm>
                      <a:off x="3501875" y="3749500"/>
                      <a:ext cx="187574" cy="96824"/>
                    </a:xfrm>
                    <a:custGeom>
                      <a:pathLst>
                        <a:path extrusionOk="0" fill="none" h="120000" w="120000">
                          <a:moveTo>
                            <a:pt x="102854" y="0"/>
                          </a:moveTo>
                          <a:lnTo>
                            <a:pt x="15" y="119969"/>
                          </a:lnTo>
                          <a:lnTo>
                            <a:pt x="119984" y="119969"/>
                          </a:lnTo>
                          <a:lnTo>
                            <a:pt x="119984" y="119969"/>
                          </a:lnTo>
                          <a:lnTo>
                            <a:pt x="119600" y="103392"/>
                          </a:lnTo>
                          <a:lnTo>
                            <a:pt x="118816" y="87529"/>
                          </a:lnTo>
                          <a:lnTo>
                            <a:pt x="117265" y="71696"/>
                          </a:lnTo>
                          <a:lnTo>
                            <a:pt x="115313" y="56607"/>
                          </a:lnTo>
                          <a:lnTo>
                            <a:pt x="112978" y="41518"/>
                          </a:lnTo>
                          <a:lnTo>
                            <a:pt x="110243" y="27172"/>
                          </a:lnTo>
                          <a:lnTo>
                            <a:pt x="106741" y="13570"/>
                          </a:lnTo>
                          <a:lnTo>
                            <a:pt x="102854" y="0"/>
                          </a:lnTo>
                          <a:lnTo>
                            <a:pt x="102854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145" name="Shape 1145"/>
                <p:cNvGrpSpPr/>
                <p:nvPr/>
              </p:nvGrpSpPr>
              <p:grpSpPr>
                <a:xfrm>
                  <a:off x="1047114" y="1470448"/>
                  <a:ext cx="3894630" cy="342398"/>
                  <a:chOff x="176103" y="1851448"/>
                  <a:chExt cx="3894630" cy="342398"/>
                </a:xfrm>
              </p:grpSpPr>
              <p:grpSp>
                <p:nvGrpSpPr>
                  <p:cNvPr id="1146" name="Shape 1146"/>
                  <p:cNvGrpSpPr/>
                  <p:nvPr/>
                </p:nvGrpSpPr>
                <p:grpSpPr>
                  <a:xfrm>
                    <a:off x="2023105" y="1859894"/>
                    <a:ext cx="345970" cy="325503"/>
                    <a:chOff x="5972700" y="2330200"/>
                    <a:chExt cx="411624" cy="387274"/>
                  </a:xfrm>
                </p:grpSpPr>
                <p:sp>
                  <p:nvSpPr>
                    <p:cNvPr id="1147" name="Shape 1147"/>
                    <p:cNvSpPr/>
                    <p:nvPr/>
                  </p:nvSpPr>
                  <p:spPr>
                    <a:xfrm>
                      <a:off x="5972700" y="2476950"/>
                      <a:ext cx="98049" cy="2198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119986"/>
                          </a:lnTo>
                          <a:lnTo>
                            <a:pt x="119969" y="119986"/>
                          </a:lnTo>
                          <a:lnTo>
                            <a:pt x="119969" y="0"/>
                          </a:lnTo>
                          <a:lnTo>
                            <a:pt x="0" y="0"/>
                          </a:lnTo>
                          <a:close/>
                          <a:moveTo>
                            <a:pt x="73768" y="32903"/>
                          </a:moveTo>
                          <a:lnTo>
                            <a:pt x="73768" y="32903"/>
                          </a:lnTo>
                          <a:lnTo>
                            <a:pt x="69301" y="32575"/>
                          </a:lnTo>
                          <a:lnTo>
                            <a:pt x="65568" y="32248"/>
                          </a:lnTo>
                          <a:lnTo>
                            <a:pt x="61866" y="31252"/>
                          </a:lnTo>
                          <a:lnTo>
                            <a:pt x="58867" y="30242"/>
                          </a:lnTo>
                          <a:lnTo>
                            <a:pt x="55900" y="28590"/>
                          </a:lnTo>
                          <a:lnTo>
                            <a:pt x="53666" y="26925"/>
                          </a:lnTo>
                          <a:lnTo>
                            <a:pt x="52901" y="25261"/>
                          </a:lnTo>
                          <a:lnTo>
                            <a:pt x="52167" y="23268"/>
                          </a:lnTo>
                          <a:lnTo>
                            <a:pt x="52167" y="23268"/>
                          </a:lnTo>
                          <a:lnTo>
                            <a:pt x="52901" y="21276"/>
                          </a:lnTo>
                          <a:lnTo>
                            <a:pt x="53666" y="19611"/>
                          </a:lnTo>
                          <a:lnTo>
                            <a:pt x="55900" y="17946"/>
                          </a:lnTo>
                          <a:lnTo>
                            <a:pt x="58867" y="16622"/>
                          </a:lnTo>
                          <a:lnTo>
                            <a:pt x="61866" y="15284"/>
                          </a:lnTo>
                          <a:lnTo>
                            <a:pt x="65568" y="14629"/>
                          </a:lnTo>
                          <a:lnTo>
                            <a:pt x="69301" y="13961"/>
                          </a:lnTo>
                          <a:lnTo>
                            <a:pt x="73768" y="13633"/>
                          </a:lnTo>
                          <a:lnTo>
                            <a:pt x="73768" y="13633"/>
                          </a:lnTo>
                          <a:lnTo>
                            <a:pt x="78235" y="13961"/>
                          </a:lnTo>
                          <a:lnTo>
                            <a:pt x="81968" y="14629"/>
                          </a:lnTo>
                          <a:lnTo>
                            <a:pt x="85701" y="15284"/>
                          </a:lnTo>
                          <a:lnTo>
                            <a:pt x="88669" y="16622"/>
                          </a:lnTo>
                          <a:lnTo>
                            <a:pt x="91667" y="17946"/>
                          </a:lnTo>
                          <a:lnTo>
                            <a:pt x="93901" y="19611"/>
                          </a:lnTo>
                          <a:lnTo>
                            <a:pt x="94635" y="21276"/>
                          </a:lnTo>
                          <a:lnTo>
                            <a:pt x="95400" y="23268"/>
                          </a:lnTo>
                          <a:lnTo>
                            <a:pt x="95400" y="23268"/>
                          </a:lnTo>
                          <a:lnTo>
                            <a:pt x="94635" y="25261"/>
                          </a:lnTo>
                          <a:lnTo>
                            <a:pt x="93901" y="26925"/>
                          </a:lnTo>
                          <a:lnTo>
                            <a:pt x="91667" y="28590"/>
                          </a:lnTo>
                          <a:lnTo>
                            <a:pt x="88669" y="30242"/>
                          </a:lnTo>
                          <a:lnTo>
                            <a:pt x="85701" y="31252"/>
                          </a:lnTo>
                          <a:lnTo>
                            <a:pt x="81968" y="32248"/>
                          </a:lnTo>
                          <a:lnTo>
                            <a:pt x="78235" y="32575"/>
                          </a:lnTo>
                          <a:lnTo>
                            <a:pt x="73768" y="32903"/>
                          </a:lnTo>
                          <a:lnTo>
                            <a:pt x="73768" y="32903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8" name="Shape 1148"/>
                    <p:cNvSpPr/>
                    <p:nvPr/>
                  </p:nvSpPr>
                  <p:spPr>
                    <a:xfrm>
                      <a:off x="6078025" y="2330200"/>
                      <a:ext cx="306299" cy="387274"/>
                    </a:xfrm>
                    <a:custGeom>
                      <a:pathLst>
                        <a:path extrusionOk="0" fill="none" h="120000" w="120000">
                          <a:moveTo>
                            <a:pt x="9" y="103771"/>
                          </a:moveTo>
                          <a:lnTo>
                            <a:pt x="14799" y="103771"/>
                          </a:lnTo>
                          <a:lnTo>
                            <a:pt x="14799" y="103771"/>
                          </a:lnTo>
                          <a:lnTo>
                            <a:pt x="19569" y="105653"/>
                          </a:lnTo>
                          <a:lnTo>
                            <a:pt x="26248" y="107923"/>
                          </a:lnTo>
                          <a:lnTo>
                            <a:pt x="34828" y="110564"/>
                          </a:lnTo>
                          <a:lnTo>
                            <a:pt x="44378" y="113392"/>
                          </a:lnTo>
                          <a:lnTo>
                            <a:pt x="54632" y="115847"/>
                          </a:lnTo>
                          <a:lnTo>
                            <a:pt x="59882" y="116978"/>
                          </a:lnTo>
                          <a:lnTo>
                            <a:pt x="65132" y="117916"/>
                          </a:lnTo>
                          <a:lnTo>
                            <a:pt x="70137" y="118861"/>
                          </a:lnTo>
                          <a:lnTo>
                            <a:pt x="75142" y="119426"/>
                          </a:lnTo>
                          <a:lnTo>
                            <a:pt x="79676" y="119806"/>
                          </a:lnTo>
                          <a:lnTo>
                            <a:pt x="84211" y="119992"/>
                          </a:lnTo>
                          <a:lnTo>
                            <a:pt x="84211" y="119992"/>
                          </a:lnTo>
                          <a:lnTo>
                            <a:pt x="91841" y="119992"/>
                          </a:lnTo>
                          <a:lnTo>
                            <a:pt x="95896" y="119806"/>
                          </a:lnTo>
                          <a:lnTo>
                            <a:pt x="99715" y="119426"/>
                          </a:lnTo>
                          <a:lnTo>
                            <a:pt x="103055" y="118675"/>
                          </a:lnTo>
                          <a:lnTo>
                            <a:pt x="104720" y="118295"/>
                          </a:lnTo>
                          <a:lnTo>
                            <a:pt x="105915" y="117916"/>
                          </a:lnTo>
                          <a:lnTo>
                            <a:pt x="107110" y="117350"/>
                          </a:lnTo>
                          <a:lnTo>
                            <a:pt x="108060" y="116599"/>
                          </a:lnTo>
                          <a:lnTo>
                            <a:pt x="108540" y="115847"/>
                          </a:lnTo>
                          <a:lnTo>
                            <a:pt x="109020" y="114902"/>
                          </a:lnTo>
                          <a:lnTo>
                            <a:pt x="109735" y="109426"/>
                          </a:lnTo>
                          <a:lnTo>
                            <a:pt x="109735" y="109426"/>
                          </a:lnTo>
                          <a:lnTo>
                            <a:pt x="109500" y="108109"/>
                          </a:lnTo>
                          <a:lnTo>
                            <a:pt x="109020" y="106978"/>
                          </a:lnTo>
                          <a:lnTo>
                            <a:pt x="108060" y="105847"/>
                          </a:lnTo>
                          <a:lnTo>
                            <a:pt x="106630" y="104902"/>
                          </a:lnTo>
                          <a:lnTo>
                            <a:pt x="106630" y="104902"/>
                          </a:lnTo>
                          <a:lnTo>
                            <a:pt x="107825" y="104716"/>
                          </a:lnTo>
                          <a:lnTo>
                            <a:pt x="109020" y="104336"/>
                          </a:lnTo>
                          <a:lnTo>
                            <a:pt x="110215" y="103957"/>
                          </a:lnTo>
                          <a:lnTo>
                            <a:pt x="111165" y="103205"/>
                          </a:lnTo>
                          <a:lnTo>
                            <a:pt x="111880" y="102446"/>
                          </a:lnTo>
                          <a:lnTo>
                            <a:pt x="112595" y="101509"/>
                          </a:lnTo>
                          <a:lnTo>
                            <a:pt x="113075" y="100370"/>
                          </a:lnTo>
                          <a:lnTo>
                            <a:pt x="113310" y="99433"/>
                          </a:lnTo>
                          <a:lnTo>
                            <a:pt x="114025" y="92639"/>
                          </a:lnTo>
                          <a:lnTo>
                            <a:pt x="114025" y="92639"/>
                          </a:lnTo>
                          <a:lnTo>
                            <a:pt x="114025" y="91694"/>
                          </a:lnTo>
                          <a:lnTo>
                            <a:pt x="114025" y="90943"/>
                          </a:lnTo>
                          <a:lnTo>
                            <a:pt x="113790" y="89998"/>
                          </a:lnTo>
                          <a:lnTo>
                            <a:pt x="113310" y="89246"/>
                          </a:lnTo>
                          <a:lnTo>
                            <a:pt x="112115" y="87922"/>
                          </a:lnTo>
                          <a:lnTo>
                            <a:pt x="111400" y="87356"/>
                          </a:lnTo>
                          <a:lnTo>
                            <a:pt x="110685" y="86791"/>
                          </a:lnTo>
                          <a:lnTo>
                            <a:pt x="110685" y="86791"/>
                          </a:lnTo>
                          <a:lnTo>
                            <a:pt x="111880" y="86605"/>
                          </a:lnTo>
                          <a:lnTo>
                            <a:pt x="112840" y="86225"/>
                          </a:lnTo>
                          <a:lnTo>
                            <a:pt x="113790" y="85660"/>
                          </a:lnTo>
                          <a:lnTo>
                            <a:pt x="114740" y="84900"/>
                          </a:lnTo>
                          <a:lnTo>
                            <a:pt x="115455" y="84149"/>
                          </a:lnTo>
                          <a:lnTo>
                            <a:pt x="115935" y="83398"/>
                          </a:lnTo>
                          <a:lnTo>
                            <a:pt x="116415" y="82453"/>
                          </a:lnTo>
                          <a:lnTo>
                            <a:pt x="116650" y="81322"/>
                          </a:lnTo>
                          <a:lnTo>
                            <a:pt x="117365" y="74714"/>
                          </a:lnTo>
                          <a:lnTo>
                            <a:pt x="117365" y="74714"/>
                          </a:lnTo>
                          <a:lnTo>
                            <a:pt x="117365" y="73769"/>
                          </a:lnTo>
                          <a:lnTo>
                            <a:pt x="117365" y="72831"/>
                          </a:lnTo>
                          <a:lnTo>
                            <a:pt x="117130" y="71886"/>
                          </a:lnTo>
                          <a:lnTo>
                            <a:pt x="116650" y="71127"/>
                          </a:lnTo>
                          <a:lnTo>
                            <a:pt x="116170" y="70376"/>
                          </a:lnTo>
                          <a:lnTo>
                            <a:pt x="115455" y="69810"/>
                          </a:lnTo>
                          <a:lnTo>
                            <a:pt x="114740" y="69245"/>
                          </a:lnTo>
                          <a:lnTo>
                            <a:pt x="113790" y="68679"/>
                          </a:lnTo>
                          <a:lnTo>
                            <a:pt x="113790" y="68679"/>
                          </a:lnTo>
                          <a:lnTo>
                            <a:pt x="114740" y="68486"/>
                          </a:lnTo>
                          <a:lnTo>
                            <a:pt x="115700" y="67920"/>
                          </a:lnTo>
                          <a:lnTo>
                            <a:pt x="116650" y="67355"/>
                          </a:lnTo>
                          <a:lnTo>
                            <a:pt x="117365" y="66789"/>
                          </a:lnTo>
                          <a:lnTo>
                            <a:pt x="118080" y="66038"/>
                          </a:lnTo>
                          <a:lnTo>
                            <a:pt x="118560" y="65279"/>
                          </a:lnTo>
                          <a:lnTo>
                            <a:pt x="118795" y="64341"/>
                          </a:lnTo>
                          <a:lnTo>
                            <a:pt x="119040" y="63396"/>
                          </a:lnTo>
                          <a:lnTo>
                            <a:pt x="119990" y="56603"/>
                          </a:lnTo>
                          <a:lnTo>
                            <a:pt x="119990" y="56603"/>
                          </a:lnTo>
                          <a:lnTo>
                            <a:pt x="119755" y="55658"/>
                          </a:lnTo>
                          <a:lnTo>
                            <a:pt x="119510" y="54720"/>
                          </a:lnTo>
                          <a:lnTo>
                            <a:pt x="119040" y="53961"/>
                          </a:lnTo>
                          <a:lnTo>
                            <a:pt x="118560" y="53210"/>
                          </a:lnTo>
                          <a:lnTo>
                            <a:pt x="117845" y="52451"/>
                          </a:lnTo>
                          <a:lnTo>
                            <a:pt x="116895" y="51885"/>
                          </a:lnTo>
                          <a:lnTo>
                            <a:pt x="114740" y="50754"/>
                          </a:lnTo>
                          <a:lnTo>
                            <a:pt x="112360" y="49809"/>
                          </a:lnTo>
                          <a:lnTo>
                            <a:pt x="109500" y="49058"/>
                          </a:lnTo>
                          <a:lnTo>
                            <a:pt x="106395" y="48492"/>
                          </a:lnTo>
                          <a:lnTo>
                            <a:pt x="103290" y="48113"/>
                          </a:lnTo>
                          <a:lnTo>
                            <a:pt x="103290" y="48113"/>
                          </a:lnTo>
                          <a:lnTo>
                            <a:pt x="96611" y="47361"/>
                          </a:lnTo>
                          <a:lnTo>
                            <a:pt x="86356" y="46602"/>
                          </a:lnTo>
                          <a:lnTo>
                            <a:pt x="74191" y="46037"/>
                          </a:lnTo>
                          <a:lnTo>
                            <a:pt x="61792" y="45471"/>
                          </a:lnTo>
                          <a:lnTo>
                            <a:pt x="61792" y="45471"/>
                          </a:lnTo>
                          <a:lnTo>
                            <a:pt x="63457" y="43209"/>
                          </a:lnTo>
                          <a:lnTo>
                            <a:pt x="64887" y="40568"/>
                          </a:lnTo>
                          <a:lnTo>
                            <a:pt x="66317" y="37740"/>
                          </a:lnTo>
                          <a:lnTo>
                            <a:pt x="67277" y="34719"/>
                          </a:lnTo>
                          <a:lnTo>
                            <a:pt x="68227" y="31698"/>
                          </a:lnTo>
                          <a:lnTo>
                            <a:pt x="69187" y="28491"/>
                          </a:lnTo>
                          <a:lnTo>
                            <a:pt x="70137" y="22270"/>
                          </a:lnTo>
                          <a:lnTo>
                            <a:pt x="70852" y="16608"/>
                          </a:lnTo>
                          <a:lnTo>
                            <a:pt x="71332" y="11890"/>
                          </a:lnTo>
                          <a:lnTo>
                            <a:pt x="71332" y="7552"/>
                          </a:lnTo>
                          <a:lnTo>
                            <a:pt x="71332" y="7552"/>
                          </a:lnTo>
                          <a:lnTo>
                            <a:pt x="71332" y="6228"/>
                          </a:lnTo>
                          <a:lnTo>
                            <a:pt x="70617" y="4717"/>
                          </a:lnTo>
                          <a:lnTo>
                            <a:pt x="69902" y="3586"/>
                          </a:lnTo>
                          <a:lnTo>
                            <a:pt x="68707" y="2455"/>
                          </a:lnTo>
                          <a:lnTo>
                            <a:pt x="67277" y="1324"/>
                          </a:lnTo>
                          <a:lnTo>
                            <a:pt x="65602" y="759"/>
                          </a:lnTo>
                          <a:lnTo>
                            <a:pt x="63692" y="193"/>
                          </a:lnTo>
                          <a:lnTo>
                            <a:pt x="61792" y="7"/>
                          </a:lnTo>
                          <a:lnTo>
                            <a:pt x="61792" y="7"/>
                          </a:lnTo>
                          <a:lnTo>
                            <a:pt x="58207" y="193"/>
                          </a:lnTo>
                          <a:lnTo>
                            <a:pt x="55827" y="573"/>
                          </a:lnTo>
                          <a:lnTo>
                            <a:pt x="53917" y="1138"/>
                          </a:lnTo>
                          <a:lnTo>
                            <a:pt x="52487" y="1704"/>
                          </a:lnTo>
                          <a:lnTo>
                            <a:pt x="52487" y="1704"/>
                          </a:lnTo>
                          <a:lnTo>
                            <a:pt x="48667" y="11325"/>
                          </a:lnTo>
                          <a:lnTo>
                            <a:pt x="46758" y="15663"/>
                          </a:lnTo>
                          <a:lnTo>
                            <a:pt x="44848" y="19629"/>
                          </a:lnTo>
                          <a:lnTo>
                            <a:pt x="42948" y="23208"/>
                          </a:lnTo>
                          <a:lnTo>
                            <a:pt x="41038" y="26229"/>
                          </a:lnTo>
                          <a:lnTo>
                            <a:pt x="39363" y="28491"/>
                          </a:lnTo>
                          <a:lnTo>
                            <a:pt x="37933" y="30381"/>
                          </a:lnTo>
                          <a:lnTo>
                            <a:pt x="37933" y="30381"/>
                          </a:lnTo>
                          <a:lnTo>
                            <a:pt x="35788" y="32077"/>
                          </a:lnTo>
                          <a:lnTo>
                            <a:pt x="32448" y="34719"/>
                          </a:lnTo>
                          <a:lnTo>
                            <a:pt x="24573" y="40568"/>
                          </a:lnTo>
                          <a:lnTo>
                            <a:pt x="14084" y="48113"/>
                          </a:lnTo>
                          <a:lnTo>
                            <a:pt x="9" y="48113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9" name="Shape 1149"/>
                  <p:cNvGrpSpPr/>
                  <p:nvPr/>
                </p:nvGrpSpPr>
                <p:grpSpPr>
                  <a:xfrm>
                    <a:off x="1093457" y="1865777"/>
                    <a:ext cx="353135" cy="313736"/>
                    <a:chOff x="5292575" y="3681900"/>
                    <a:chExt cx="420149" cy="373275"/>
                  </a:xfrm>
                </p:grpSpPr>
                <p:sp>
                  <p:nvSpPr>
                    <p:cNvPr id="1150" name="Shape 1150"/>
                    <p:cNvSpPr/>
                    <p:nvPr/>
                  </p:nvSpPr>
                  <p:spPr>
                    <a:xfrm>
                      <a:off x="5292575" y="3706875"/>
                      <a:ext cx="420149" cy="266699"/>
                    </a:xfrm>
                    <a:custGeom>
                      <a:pathLst>
                        <a:path extrusionOk="0" fill="none" h="120000" w="120000">
                          <a:moveTo>
                            <a:pt x="116522" y="0"/>
                          </a:moveTo>
                          <a:lnTo>
                            <a:pt x="3484" y="0"/>
                          </a:lnTo>
                          <a:lnTo>
                            <a:pt x="3484" y="0"/>
                          </a:lnTo>
                          <a:lnTo>
                            <a:pt x="2784" y="0"/>
                          </a:lnTo>
                          <a:lnTo>
                            <a:pt x="2092" y="281"/>
                          </a:lnTo>
                          <a:lnTo>
                            <a:pt x="1399" y="821"/>
                          </a:lnTo>
                          <a:lnTo>
                            <a:pt x="878" y="1642"/>
                          </a:lnTo>
                          <a:lnTo>
                            <a:pt x="528" y="2463"/>
                          </a:lnTo>
                          <a:lnTo>
                            <a:pt x="178" y="3284"/>
                          </a:lnTo>
                          <a:lnTo>
                            <a:pt x="7" y="4386"/>
                          </a:lnTo>
                          <a:lnTo>
                            <a:pt x="7" y="5478"/>
                          </a:lnTo>
                          <a:lnTo>
                            <a:pt x="7" y="114521"/>
                          </a:lnTo>
                          <a:lnTo>
                            <a:pt x="7" y="114521"/>
                          </a:lnTo>
                          <a:lnTo>
                            <a:pt x="7" y="115613"/>
                          </a:lnTo>
                          <a:lnTo>
                            <a:pt x="178" y="116704"/>
                          </a:lnTo>
                          <a:lnTo>
                            <a:pt x="528" y="117525"/>
                          </a:lnTo>
                          <a:lnTo>
                            <a:pt x="878" y="118357"/>
                          </a:lnTo>
                          <a:lnTo>
                            <a:pt x="1399" y="118897"/>
                          </a:lnTo>
                          <a:lnTo>
                            <a:pt x="2092" y="119448"/>
                          </a:lnTo>
                          <a:lnTo>
                            <a:pt x="2784" y="119718"/>
                          </a:lnTo>
                          <a:lnTo>
                            <a:pt x="3484" y="120000"/>
                          </a:lnTo>
                          <a:lnTo>
                            <a:pt x="116522" y="120000"/>
                          </a:lnTo>
                          <a:lnTo>
                            <a:pt x="116522" y="120000"/>
                          </a:lnTo>
                          <a:lnTo>
                            <a:pt x="117215" y="119718"/>
                          </a:lnTo>
                          <a:lnTo>
                            <a:pt x="117907" y="119448"/>
                          </a:lnTo>
                          <a:lnTo>
                            <a:pt x="118607" y="118897"/>
                          </a:lnTo>
                          <a:lnTo>
                            <a:pt x="119128" y="118357"/>
                          </a:lnTo>
                          <a:lnTo>
                            <a:pt x="119478" y="117525"/>
                          </a:lnTo>
                          <a:lnTo>
                            <a:pt x="119821" y="116704"/>
                          </a:lnTo>
                          <a:lnTo>
                            <a:pt x="120000" y="115613"/>
                          </a:lnTo>
                          <a:lnTo>
                            <a:pt x="120000" y="114521"/>
                          </a:lnTo>
                          <a:lnTo>
                            <a:pt x="120000" y="5478"/>
                          </a:lnTo>
                          <a:lnTo>
                            <a:pt x="120000" y="5478"/>
                          </a:lnTo>
                          <a:lnTo>
                            <a:pt x="120000" y="4386"/>
                          </a:lnTo>
                          <a:lnTo>
                            <a:pt x="119821" y="3284"/>
                          </a:lnTo>
                          <a:lnTo>
                            <a:pt x="119478" y="2463"/>
                          </a:lnTo>
                          <a:lnTo>
                            <a:pt x="119128" y="1642"/>
                          </a:lnTo>
                          <a:lnTo>
                            <a:pt x="118607" y="821"/>
                          </a:lnTo>
                          <a:lnTo>
                            <a:pt x="117907" y="281"/>
                          </a:lnTo>
                          <a:lnTo>
                            <a:pt x="117215" y="0"/>
                          </a:lnTo>
                          <a:lnTo>
                            <a:pt x="116522" y="0"/>
                          </a:lnTo>
                          <a:lnTo>
                            <a:pt x="116522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1" name="Shape 1151"/>
                    <p:cNvSpPr/>
                    <p:nvPr/>
                  </p:nvSpPr>
                  <p:spPr>
                    <a:xfrm>
                      <a:off x="5490475" y="3681900"/>
                      <a:ext cx="24374" cy="25000"/>
                    </a:xfrm>
                    <a:custGeom>
                      <a:pathLst>
                        <a:path extrusionOk="0" fill="none" h="120000" w="120000">
                          <a:moveTo>
                            <a:pt x="119876" y="119880"/>
                          </a:moveTo>
                          <a:lnTo>
                            <a:pt x="119876" y="58560"/>
                          </a:lnTo>
                          <a:lnTo>
                            <a:pt x="119876" y="58560"/>
                          </a:lnTo>
                          <a:lnTo>
                            <a:pt x="119876" y="46800"/>
                          </a:lnTo>
                          <a:lnTo>
                            <a:pt x="113969" y="35160"/>
                          </a:lnTo>
                          <a:lnTo>
                            <a:pt x="110892" y="26400"/>
                          </a:lnTo>
                          <a:lnTo>
                            <a:pt x="101907" y="17640"/>
                          </a:lnTo>
                          <a:lnTo>
                            <a:pt x="92923" y="8880"/>
                          </a:lnTo>
                          <a:lnTo>
                            <a:pt x="83938" y="5880"/>
                          </a:lnTo>
                          <a:lnTo>
                            <a:pt x="72000" y="120"/>
                          </a:lnTo>
                          <a:lnTo>
                            <a:pt x="59938" y="120"/>
                          </a:lnTo>
                          <a:lnTo>
                            <a:pt x="59938" y="120"/>
                          </a:lnTo>
                          <a:lnTo>
                            <a:pt x="48000" y="120"/>
                          </a:lnTo>
                          <a:lnTo>
                            <a:pt x="35938" y="5880"/>
                          </a:lnTo>
                          <a:lnTo>
                            <a:pt x="26953" y="8880"/>
                          </a:lnTo>
                          <a:lnTo>
                            <a:pt x="17969" y="17640"/>
                          </a:lnTo>
                          <a:lnTo>
                            <a:pt x="8984" y="26400"/>
                          </a:lnTo>
                          <a:lnTo>
                            <a:pt x="6030" y="35160"/>
                          </a:lnTo>
                          <a:lnTo>
                            <a:pt x="0" y="46800"/>
                          </a:lnTo>
                          <a:lnTo>
                            <a:pt x="0" y="58560"/>
                          </a:lnTo>
                          <a:lnTo>
                            <a:pt x="0" y="11988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2" name="Shape 1152"/>
                    <p:cNvSpPr/>
                    <p:nvPr/>
                  </p:nvSpPr>
                  <p:spPr>
                    <a:xfrm>
                      <a:off x="5358350" y="3973550"/>
                      <a:ext cx="60900" cy="81625"/>
                    </a:xfrm>
                    <a:custGeom>
                      <a:pathLst>
                        <a:path extrusionOk="0" fill="none" h="120000" w="120000">
                          <a:moveTo>
                            <a:pt x="66009" y="36"/>
                          </a:moveTo>
                          <a:lnTo>
                            <a:pt x="2413" y="94015"/>
                          </a:lnTo>
                          <a:lnTo>
                            <a:pt x="2413" y="94015"/>
                          </a:lnTo>
                          <a:lnTo>
                            <a:pt x="1182" y="96698"/>
                          </a:lnTo>
                          <a:lnTo>
                            <a:pt x="0" y="100263"/>
                          </a:lnTo>
                          <a:lnTo>
                            <a:pt x="0" y="103865"/>
                          </a:lnTo>
                          <a:lnTo>
                            <a:pt x="1182" y="107430"/>
                          </a:lnTo>
                          <a:lnTo>
                            <a:pt x="3596" y="110113"/>
                          </a:lnTo>
                          <a:lnTo>
                            <a:pt x="6009" y="113715"/>
                          </a:lnTo>
                          <a:lnTo>
                            <a:pt x="9605" y="115479"/>
                          </a:lnTo>
                          <a:lnTo>
                            <a:pt x="13201" y="118162"/>
                          </a:lnTo>
                          <a:lnTo>
                            <a:pt x="13201" y="118162"/>
                          </a:lnTo>
                          <a:lnTo>
                            <a:pt x="19211" y="119081"/>
                          </a:lnTo>
                          <a:lnTo>
                            <a:pt x="23990" y="119963"/>
                          </a:lnTo>
                          <a:lnTo>
                            <a:pt x="23990" y="119963"/>
                          </a:lnTo>
                          <a:lnTo>
                            <a:pt x="31182" y="119081"/>
                          </a:lnTo>
                          <a:lnTo>
                            <a:pt x="37192" y="117280"/>
                          </a:lnTo>
                          <a:lnTo>
                            <a:pt x="42019" y="113715"/>
                          </a:lnTo>
                          <a:lnTo>
                            <a:pt x="45615" y="110113"/>
                          </a:lnTo>
                          <a:lnTo>
                            <a:pt x="120000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3" name="Shape 1153"/>
                    <p:cNvSpPr/>
                    <p:nvPr/>
                  </p:nvSpPr>
                  <p:spPr>
                    <a:xfrm>
                      <a:off x="5586050" y="3973550"/>
                      <a:ext cx="60924" cy="81625"/>
                    </a:xfrm>
                    <a:custGeom>
                      <a:pathLst>
                        <a:path extrusionOk="0" fill="none" h="120000" w="120000">
                          <a:moveTo>
                            <a:pt x="49" y="36"/>
                          </a:moveTo>
                          <a:lnTo>
                            <a:pt x="74402" y="110113"/>
                          </a:lnTo>
                          <a:lnTo>
                            <a:pt x="74402" y="110113"/>
                          </a:lnTo>
                          <a:lnTo>
                            <a:pt x="77997" y="113715"/>
                          </a:lnTo>
                          <a:lnTo>
                            <a:pt x="82773" y="117280"/>
                          </a:lnTo>
                          <a:lnTo>
                            <a:pt x="88781" y="119081"/>
                          </a:lnTo>
                          <a:lnTo>
                            <a:pt x="95970" y="119963"/>
                          </a:lnTo>
                          <a:lnTo>
                            <a:pt x="95970" y="119963"/>
                          </a:lnTo>
                          <a:lnTo>
                            <a:pt x="100796" y="119081"/>
                          </a:lnTo>
                          <a:lnTo>
                            <a:pt x="106754" y="118162"/>
                          </a:lnTo>
                          <a:lnTo>
                            <a:pt x="106754" y="118162"/>
                          </a:lnTo>
                          <a:lnTo>
                            <a:pt x="110348" y="115479"/>
                          </a:lnTo>
                          <a:lnTo>
                            <a:pt x="113992" y="113715"/>
                          </a:lnTo>
                          <a:lnTo>
                            <a:pt x="116356" y="110113"/>
                          </a:lnTo>
                          <a:lnTo>
                            <a:pt x="118768" y="107430"/>
                          </a:lnTo>
                          <a:lnTo>
                            <a:pt x="119950" y="103865"/>
                          </a:lnTo>
                          <a:lnTo>
                            <a:pt x="119950" y="100263"/>
                          </a:lnTo>
                          <a:lnTo>
                            <a:pt x="118768" y="96698"/>
                          </a:lnTo>
                          <a:lnTo>
                            <a:pt x="117587" y="94015"/>
                          </a:lnTo>
                          <a:lnTo>
                            <a:pt x="54017" y="36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4" name="Shape 1154"/>
                    <p:cNvSpPr/>
                    <p:nvPr/>
                  </p:nvSpPr>
                  <p:spPr>
                    <a:xfrm>
                      <a:off x="5316925" y="3731225"/>
                      <a:ext cx="371450" cy="218000"/>
                    </a:xfrm>
                    <a:custGeom>
                      <a:pathLst>
                        <a:path extrusionOk="0" fill="none" h="120000" w="120000">
                          <a:moveTo>
                            <a:pt x="8" y="0"/>
                          </a:moveTo>
                          <a:lnTo>
                            <a:pt x="8" y="119986"/>
                          </a:lnTo>
                          <a:lnTo>
                            <a:pt x="119991" y="119986"/>
                          </a:lnTo>
                          <a:lnTo>
                            <a:pt x="119991" y="0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5" name="Shape 1155"/>
                    <p:cNvSpPr/>
                    <p:nvPr/>
                  </p:nvSpPr>
                  <p:spPr>
                    <a:xfrm>
                      <a:off x="5380250" y="3784800"/>
                      <a:ext cx="230200" cy="115725"/>
                    </a:xfrm>
                    <a:custGeom>
                      <a:pathLst>
                        <a:path extrusionOk="0" fill="none" h="120000" w="120000">
                          <a:moveTo>
                            <a:pt x="119986" y="25"/>
                          </a:moveTo>
                          <a:lnTo>
                            <a:pt x="67936" y="103564"/>
                          </a:lnTo>
                          <a:lnTo>
                            <a:pt x="67936" y="103564"/>
                          </a:lnTo>
                          <a:lnTo>
                            <a:pt x="66985" y="104834"/>
                          </a:lnTo>
                          <a:lnTo>
                            <a:pt x="66033" y="106079"/>
                          </a:lnTo>
                          <a:lnTo>
                            <a:pt x="64756" y="106727"/>
                          </a:lnTo>
                          <a:lnTo>
                            <a:pt x="63492" y="107349"/>
                          </a:lnTo>
                          <a:lnTo>
                            <a:pt x="62215" y="106727"/>
                          </a:lnTo>
                          <a:lnTo>
                            <a:pt x="60951" y="106079"/>
                          </a:lnTo>
                          <a:lnTo>
                            <a:pt x="60000" y="104834"/>
                          </a:lnTo>
                          <a:lnTo>
                            <a:pt x="59048" y="103564"/>
                          </a:lnTo>
                          <a:lnTo>
                            <a:pt x="33649" y="53039"/>
                          </a:lnTo>
                          <a:lnTo>
                            <a:pt x="13" y="119974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6" name="Shape 1156"/>
                    <p:cNvSpPr/>
                    <p:nvPr/>
                  </p:nvSpPr>
                  <p:spPr>
                    <a:xfrm>
                      <a:off x="5547700" y="3779925"/>
                      <a:ext cx="68825" cy="68825"/>
                    </a:xfrm>
                    <a:custGeom>
                      <a:pathLst>
                        <a:path extrusionOk="0" fill="none" h="120000" w="120000">
                          <a:moveTo>
                            <a:pt x="0" y="43"/>
                          </a:moveTo>
                          <a:lnTo>
                            <a:pt x="98728" y="43"/>
                          </a:lnTo>
                          <a:lnTo>
                            <a:pt x="98728" y="43"/>
                          </a:lnTo>
                          <a:lnTo>
                            <a:pt x="103000" y="43"/>
                          </a:lnTo>
                          <a:lnTo>
                            <a:pt x="107228" y="1089"/>
                          </a:lnTo>
                          <a:lnTo>
                            <a:pt x="110410" y="3225"/>
                          </a:lnTo>
                          <a:lnTo>
                            <a:pt x="113592" y="6407"/>
                          </a:lnTo>
                          <a:lnTo>
                            <a:pt x="116818" y="9589"/>
                          </a:lnTo>
                          <a:lnTo>
                            <a:pt x="118910" y="12771"/>
                          </a:lnTo>
                          <a:lnTo>
                            <a:pt x="120000" y="16999"/>
                          </a:lnTo>
                          <a:lnTo>
                            <a:pt x="120000" y="21271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57" name="Shape 1157"/>
                  <p:cNvSpPr/>
                  <p:nvPr/>
                </p:nvSpPr>
                <p:spPr>
                  <a:xfrm>
                    <a:off x="176103" y="1852215"/>
                    <a:ext cx="340843" cy="340863"/>
                  </a:xfrm>
                  <a:custGeom>
                    <a:pathLst>
                      <a:path extrusionOk="0" fill="none" h="120000" w="120000">
                        <a:moveTo>
                          <a:pt x="0" y="60000"/>
                        </a:moveTo>
                        <a:lnTo>
                          <a:pt x="0" y="60000"/>
                        </a:lnTo>
                        <a:lnTo>
                          <a:pt x="0" y="56937"/>
                        </a:lnTo>
                        <a:lnTo>
                          <a:pt x="362" y="53874"/>
                        </a:lnTo>
                        <a:lnTo>
                          <a:pt x="724" y="50812"/>
                        </a:lnTo>
                        <a:lnTo>
                          <a:pt x="1265" y="47927"/>
                        </a:lnTo>
                        <a:lnTo>
                          <a:pt x="1805" y="45049"/>
                        </a:lnTo>
                        <a:lnTo>
                          <a:pt x="2707" y="42164"/>
                        </a:lnTo>
                        <a:lnTo>
                          <a:pt x="3602" y="39464"/>
                        </a:lnTo>
                        <a:lnTo>
                          <a:pt x="4690" y="36579"/>
                        </a:lnTo>
                        <a:lnTo>
                          <a:pt x="5947" y="34057"/>
                        </a:lnTo>
                        <a:lnTo>
                          <a:pt x="7212" y="31357"/>
                        </a:lnTo>
                        <a:lnTo>
                          <a:pt x="8648" y="28834"/>
                        </a:lnTo>
                        <a:lnTo>
                          <a:pt x="10275" y="26489"/>
                        </a:lnTo>
                        <a:lnTo>
                          <a:pt x="11895" y="24144"/>
                        </a:lnTo>
                        <a:lnTo>
                          <a:pt x="13693" y="21807"/>
                        </a:lnTo>
                        <a:lnTo>
                          <a:pt x="15675" y="19647"/>
                        </a:lnTo>
                        <a:lnTo>
                          <a:pt x="17658" y="17664"/>
                        </a:lnTo>
                        <a:lnTo>
                          <a:pt x="19641" y="15682"/>
                        </a:lnTo>
                        <a:lnTo>
                          <a:pt x="21801" y="13699"/>
                        </a:lnTo>
                        <a:lnTo>
                          <a:pt x="24146" y="11894"/>
                        </a:lnTo>
                        <a:lnTo>
                          <a:pt x="26491" y="10274"/>
                        </a:lnTo>
                        <a:lnTo>
                          <a:pt x="28829" y="8654"/>
                        </a:lnTo>
                        <a:lnTo>
                          <a:pt x="31351" y="7212"/>
                        </a:lnTo>
                        <a:lnTo>
                          <a:pt x="34052" y="5954"/>
                        </a:lnTo>
                        <a:lnTo>
                          <a:pt x="36574" y="4689"/>
                        </a:lnTo>
                        <a:lnTo>
                          <a:pt x="39459" y="3609"/>
                        </a:lnTo>
                        <a:lnTo>
                          <a:pt x="42160" y="2707"/>
                        </a:lnTo>
                        <a:lnTo>
                          <a:pt x="45045" y="1804"/>
                        </a:lnTo>
                        <a:lnTo>
                          <a:pt x="47930" y="1264"/>
                        </a:lnTo>
                        <a:lnTo>
                          <a:pt x="50808" y="724"/>
                        </a:lnTo>
                        <a:lnTo>
                          <a:pt x="53870" y="369"/>
                        </a:lnTo>
                        <a:lnTo>
                          <a:pt x="56933" y="7"/>
                        </a:lnTo>
                        <a:lnTo>
                          <a:pt x="60003" y="7"/>
                        </a:lnTo>
                        <a:lnTo>
                          <a:pt x="60003" y="7"/>
                        </a:lnTo>
                        <a:lnTo>
                          <a:pt x="63066" y="7"/>
                        </a:lnTo>
                        <a:lnTo>
                          <a:pt x="66129" y="369"/>
                        </a:lnTo>
                        <a:lnTo>
                          <a:pt x="69191" y="724"/>
                        </a:lnTo>
                        <a:lnTo>
                          <a:pt x="72069" y="1264"/>
                        </a:lnTo>
                        <a:lnTo>
                          <a:pt x="74954" y="1804"/>
                        </a:lnTo>
                        <a:lnTo>
                          <a:pt x="77839" y="2707"/>
                        </a:lnTo>
                        <a:lnTo>
                          <a:pt x="80717" y="3609"/>
                        </a:lnTo>
                        <a:lnTo>
                          <a:pt x="83425" y="4689"/>
                        </a:lnTo>
                        <a:lnTo>
                          <a:pt x="85947" y="5954"/>
                        </a:lnTo>
                        <a:lnTo>
                          <a:pt x="88648" y="7212"/>
                        </a:lnTo>
                        <a:lnTo>
                          <a:pt x="91170" y="8654"/>
                        </a:lnTo>
                        <a:lnTo>
                          <a:pt x="93515" y="10274"/>
                        </a:lnTo>
                        <a:lnTo>
                          <a:pt x="95853" y="11894"/>
                        </a:lnTo>
                        <a:lnTo>
                          <a:pt x="98198" y="13699"/>
                        </a:lnTo>
                        <a:lnTo>
                          <a:pt x="100358" y="15682"/>
                        </a:lnTo>
                        <a:lnTo>
                          <a:pt x="102341" y="17664"/>
                        </a:lnTo>
                        <a:lnTo>
                          <a:pt x="104501" y="19647"/>
                        </a:lnTo>
                        <a:lnTo>
                          <a:pt x="106306" y="21807"/>
                        </a:lnTo>
                        <a:lnTo>
                          <a:pt x="108104" y="24144"/>
                        </a:lnTo>
                        <a:lnTo>
                          <a:pt x="109724" y="26489"/>
                        </a:lnTo>
                        <a:lnTo>
                          <a:pt x="111351" y="28834"/>
                        </a:lnTo>
                        <a:lnTo>
                          <a:pt x="112794" y="31357"/>
                        </a:lnTo>
                        <a:lnTo>
                          <a:pt x="114052" y="34057"/>
                        </a:lnTo>
                        <a:lnTo>
                          <a:pt x="115309" y="36579"/>
                        </a:lnTo>
                        <a:lnTo>
                          <a:pt x="116397" y="39464"/>
                        </a:lnTo>
                        <a:lnTo>
                          <a:pt x="117292" y="42164"/>
                        </a:lnTo>
                        <a:lnTo>
                          <a:pt x="118194" y="45049"/>
                        </a:lnTo>
                        <a:lnTo>
                          <a:pt x="118734" y="47927"/>
                        </a:lnTo>
                        <a:lnTo>
                          <a:pt x="119275" y="50812"/>
                        </a:lnTo>
                        <a:lnTo>
                          <a:pt x="119637" y="53874"/>
                        </a:lnTo>
                        <a:lnTo>
                          <a:pt x="120000" y="56937"/>
                        </a:lnTo>
                        <a:lnTo>
                          <a:pt x="120000" y="60000"/>
                        </a:lnTo>
                        <a:lnTo>
                          <a:pt x="120000" y="60000"/>
                        </a:lnTo>
                        <a:lnTo>
                          <a:pt x="120000" y="63062"/>
                        </a:lnTo>
                        <a:lnTo>
                          <a:pt x="119637" y="66125"/>
                        </a:lnTo>
                        <a:lnTo>
                          <a:pt x="119275" y="69187"/>
                        </a:lnTo>
                        <a:lnTo>
                          <a:pt x="118734" y="72072"/>
                        </a:lnTo>
                        <a:lnTo>
                          <a:pt x="118194" y="74957"/>
                        </a:lnTo>
                        <a:lnTo>
                          <a:pt x="117292" y="77835"/>
                        </a:lnTo>
                        <a:lnTo>
                          <a:pt x="116397" y="80542"/>
                        </a:lnTo>
                        <a:lnTo>
                          <a:pt x="115309" y="83420"/>
                        </a:lnTo>
                        <a:lnTo>
                          <a:pt x="114052" y="85942"/>
                        </a:lnTo>
                        <a:lnTo>
                          <a:pt x="112794" y="88649"/>
                        </a:lnTo>
                        <a:lnTo>
                          <a:pt x="111351" y="91165"/>
                        </a:lnTo>
                        <a:lnTo>
                          <a:pt x="109724" y="93510"/>
                        </a:lnTo>
                        <a:lnTo>
                          <a:pt x="108104" y="95855"/>
                        </a:lnTo>
                        <a:lnTo>
                          <a:pt x="106306" y="98192"/>
                        </a:lnTo>
                        <a:lnTo>
                          <a:pt x="104501" y="100360"/>
                        </a:lnTo>
                        <a:lnTo>
                          <a:pt x="102341" y="102342"/>
                        </a:lnTo>
                        <a:lnTo>
                          <a:pt x="100358" y="104317"/>
                        </a:lnTo>
                        <a:lnTo>
                          <a:pt x="98198" y="106300"/>
                        </a:lnTo>
                        <a:lnTo>
                          <a:pt x="95853" y="108105"/>
                        </a:lnTo>
                        <a:lnTo>
                          <a:pt x="93515" y="109725"/>
                        </a:lnTo>
                        <a:lnTo>
                          <a:pt x="91170" y="111345"/>
                        </a:lnTo>
                        <a:lnTo>
                          <a:pt x="88648" y="112787"/>
                        </a:lnTo>
                        <a:lnTo>
                          <a:pt x="85947" y="114052"/>
                        </a:lnTo>
                        <a:lnTo>
                          <a:pt x="83425" y="115310"/>
                        </a:lnTo>
                        <a:lnTo>
                          <a:pt x="80717" y="116390"/>
                        </a:lnTo>
                        <a:lnTo>
                          <a:pt x="77839" y="117292"/>
                        </a:lnTo>
                        <a:lnTo>
                          <a:pt x="74954" y="118195"/>
                        </a:lnTo>
                        <a:lnTo>
                          <a:pt x="72069" y="118735"/>
                        </a:lnTo>
                        <a:lnTo>
                          <a:pt x="69191" y="119275"/>
                        </a:lnTo>
                        <a:lnTo>
                          <a:pt x="66129" y="119637"/>
                        </a:lnTo>
                        <a:lnTo>
                          <a:pt x="63066" y="119992"/>
                        </a:lnTo>
                        <a:lnTo>
                          <a:pt x="60003" y="119992"/>
                        </a:lnTo>
                        <a:lnTo>
                          <a:pt x="60003" y="119992"/>
                        </a:lnTo>
                        <a:lnTo>
                          <a:pt x="56933" y="119992"/>
                        </a:lnTo>
                        <a:lnTo>
                          <a:pt x="53870" y="119637"/>
                        </a:lnTo>
                        <a:lnTo>
                          <a:pt x="50808" y="119275"/>
                        </a:lnTo>
                        <a:lnTo>
                          <a:pt x="47930" y="118735"/>
                        </a:lnTo>
                        <a:lnTo>
                          <a:pt x="45045" y="118195"/>
                        </a:lnTo>
                        <a:lnTo>
                          <a:pt x="42160" y="117292"/>
                        </a:lnTo>
                        <a:lnTo>
                          <a:pt x="39459" y="116390"/>
                        </a:lnTo>
                        <a:lnTo>
                          <a:pt x="36574" y="115310"/>
                        </a:lnTo>
                        <a:lnTo>
                          <a:pt x="34052" y="114052"/>
                        </a:lnTo>
                        <a:lnTo>
                          <a:pt x="31351" y="112787"/>
                        </a:lnTo>
                        <a:lnTo>
                          <a:pt x="28829" y="111345"/>
                        </a:lnTo>
                        <a:lnTo>
                          <a:pt x="26491" y="109725"/>
                        </a:lnTo>
                        <a:lnTo>
                          <a:pt x="24146" y="108105"/>
                        </a:lnTo>
                        <a:lnTo>
                          <a:pt x="21801" y="106300"/>
                        </a:lnTo>
                        <a:lnTo>
                          <a:pt x="19641" y="104317"/>
                        </a:lnTo>
                        <a:lnTo>
                          <a:pt x="17658" y="102342"/>
                        </a:lnTo>
                        <a:lnTo>
                          <a:pt x="15675" y="100360"/>
                        </a:lnTo>
                        <a:lnTo>
                          <a:pt x="13693" y="98192"/>
                        </a:lnTo>
                        <a:lnTo>
                          <a:pt x="11895" y="95855"/>
                        </a:lnTo>
                        <a:lnTo>
                          <a:pt x="10275" y="93510"/>
                        </a:lnTo>
                        <a:lnTo>
                          <a:pt x="8648" y="91165"/>
                        </a:lnTo>
                        <a:lnTo>
                          <a:pt x="7212" y="88649"/>
                        </a:lnTo>
                        <a:lnTo>
                          <a:pt x="5947" y="85942"/>
                        </a:lnTo>
                        <a:lnTo>
                          <a:pt x="4690" y="83420"/>
                        </a:lnTo>
                        <a:lnTo>
                          <a:pt x="3602" y="80542"/>
                        </a:lnTo>
                        <a:lnTo>
                          <a:pt x="2707" y="77835"/>
                        </a:lnTo>
                        <a:lnTo>
                          <a:pt x="1805" y="74957"/>
                        </a:lnTo>
                        <a:lnTo>
                          <a:pt x="1265" y="72072"/>
                        </a:lnTo>
                        <a:lnTo>
                          <a:pt x="724" y="69187"/>
                        </a:lnTo>
                        <a:lnTo>
                          <a:pt x="362" y="66125"/>
                        </a:lnTo>
                        <a:lnTo>
                          <a:pt x="0" y="63062"/>
                        </a:lnTo>
                        <a:lnTo>
                          <a:pt x="0" y="60000"/>
                        </a:lnTo>
                        <a:lnTo>
                          <a:pt x="0" y="60000"/>
                        </a:lnTo>
                        <a:close/>
                        <a:moveTo>
                          <a:pt x="53515" y="82702"/>
                        </a:moveTo>
                        <a:lnTo>
                          <a:pt x="53515" y="82702"/>
                        </a:lnTo>
                        <a:lnTo>
                          <a:pt x="53870" y="82702"/>
                        </a:lnTo>
                        <a:lnTo>
                          <a:pt x="53870" y="82702"/>
                        </a:lnTo>
                        <a:lnTo>
                          <a:pt x="55135" y="82517"/>
                        </a:lnTo>
                        <a:lnTo>
                          <a:pt x="56393" y="81977"/>
                        </a:lnTo>
                        <a:lnTo>
                          <a:pt x="57658" y="81260"/>
                        </a:lnTo>
                        <a:lnTo>
                          <a:pt x="58561" y="80357"/>
                        </a:lnTo>
                        <a:lnTo>
                          <a:pt x="88825" y="49909"/>
                        </a:lnTo>
                        <a:lnTo>
                          <a:pt x="88825" y="49909"/>
                        </a:lnTo>
                        <a:lnTo>
                          <a:pt x="89550" y="49007"/>
                        </a:lnTo>
                        <a:lnTo>
                          <a:pt x="89905" y="48112"/>
                        </a:lnTo>
                        <a:lnTo>
                          <a:pt x="90268" y="47032"/>
                        </a:lnTo>
                        <a:lnTo>
                          <a:pt x="90268" y="45945"/>
                        </a:lnTo>
                        <a:lnTo>
                          <a:pt x="90268" y="45945"/>
                        </a:lnTo>
                        <a:lnTo>
                          <a:pt x="90090" y="44509"/>
                        </a:lnTo>
                        <a:lnTo>
                          <a:pt x="89728" y="43067"/>
                        </a:lnTo>
                        <a:lnTo>
                          <a:pt x="89010" y="41987"/>
                        </a:lnTo>
                        <a:lnTo>
                          <a:pt x="87930" y="40900"/>
                        </a:lnTo>
                        <a:lnTo>
                          <a:pt x="87930" y="40900"/>
                        </a:lnTo>
                        <a:lnTo>
                          <a:pt x="87027" y="40182"/>
                        </a:lnTo>
                        <a:lnTo>
                          <a:pt x="85947" y="39819"/>
                        </a:lnTo>
                        <a:lnTo>
                          <a:pt x="84867" y="39464"/>
                        </a:lnTo>
                        <a:lnTo>
                          <a:pt x="83780" y="39464"/>
                        </a:lnTo>
                        <a:lnTo>
                          <a:pt x="83780" y="39464"/>
                        </a:lnTo>
                        <a:lnTo>
                          <a:pt x="82345" y="39642"/>
                        </a:lnTo>
                        <a:lnTo>
                          <a:pt x="81080" y="40004"/>
                        </a:lnTo>
                        <a:lnTo>
                          <a:pt x="79822" y="40722"/>
                        </a:lnTo>
                        <a:lnTo>
                          <a:pt x="78734" y="41802"/>
                        </a:lnTo>
                        <a:lnTo>
                          <a:pt x="52975" y="66487"/>
                        </a:lnTo>
                        <a:lnTo>
                          <a:pt x="42885" y="56575"/>
                        </a:lnTo>
                        <a:lnTo>
                          <a:pt x="42885" y="56575"/>
                        </a:lnTo>
                        <a:lnTo>
                          <a:pt x="41982" y="55679"/>
                        </a:lnTo>
                        <a:lnTo>
                          <a:pt x="40724" y="55139"/>
                        </a:lnTo>
                        <a:lnTo>
                          <a:pt x="39637" y="54777"/>
                        </a:lnTo>
                        <a:lnTo>
                          <a:pt x="38379" y="54592"/>
                        </a:lnTo>
                        <a:lnTo>
                          <a:pt x="38379" y="54592"/>
                        </a:lnTo>
                        <a:lnTo>
                          <a:pt x="37114" y="54777"/>
                        </a:lnTo>
                        <a:lnTo>
                          <a:pt x="35857" y="55139"/>
                        </a:lnTo>
                        <a:lnTo>
                          <a:pt x="34777" y="55679"/>
                        </a:lnTo>
                        <a:lnTo>
                          <a:pt x="33697" y="56575"/>
                        </a:lnTo>
                        <a:lnTo>
                          <a:pt x="33697" y="56575"/>
                        </a:lnTo>
                        <a:lnTo>
                          <a:pt x="32972" y="57477"/>
                        </a:lnTo>
                        <a:lnTo>
                          <a:pt x="32254" y="58557"/>
                        </a:lnTo>
                        <a:lnTo>
                          <a:pt x="31891" y="59822"/>
                        </a:lnTo>
                        <a:lnTo>
                          <a:pt x="31891" y="61080"/>
                        </a:lnTo>
                        <a:lnTo>
                          <a:pt x="31891" y="61080"/>
                        </a:lnTo>
                        <a:lnTo>
                          <a:pt x="31891" y="62344"/>
                        </a:lnTo>
                        <a:lnTo>
                          <a:pt x="32254" y="63602"/>
                        </a:lnTo>
                        <a:lnTo>
                          <a:pt x="32972" y="64682"/>
                        </a:lnTo>
                        <a:lnTo>
                          <a:pt x="33697" y="65762"/>
                        </a:lnTo>
                        <a:lnTo>
                          <a:pt x="48832" y="80897"/>
                        </a:lnTo>
                        <a:lnTo>
                          <a:pt x="48832" y="80897"/>
                        </a:lnTo>
                        <a:lnTo>
                          <a:pt x="49913" y="81622"/>
                        </a:lnTo>
                        <a:lnTo>
                          <a:pt x="50993" y="82340"/>
                        </a:lnTo>
                        <a:lnTo>
                          <a:pt x="52250" y="82702"/>
                        </a:lnTo>
                        <a:lnTo>
                          <a:pt x="53515" y="82702"/>
                        </a:lnTo>
                        <a:lnTo>
                          <a:pt x="53515" y="827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CFE2F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58" name="Shape 1158"/>
                  <p:cNvGrpSpPr/>
                  <p:nvPr/>
                </p:nvGrpSpPr>
                <p:grpSpPr>
                  <a:xfrm>
                    <a:off x="3738064" y="1856311"/>
                    <a:ext cx="332668" cy="332668"/>
                    <a:chOff x="6649150" y="309350"/>
                    <a:chExt cx="395799" cy="395799"/>
                  </a:xfrm>
                </p:grpSpPr>
                <p:sp>
                  <p:nvSpPr>
                    <p:cNvPr id="1159" name="Shape 1159"/>
                    <p:cNvSpPr/>
                    <p:nvPr/>
                  </p:nvSpPr>
                  <p:spPr>
                    <a:xfrm>
                      <a:off x="6649150" y="309350"/>
                      <a:ext cx="395799" cy="395799"/>
                    </a:xfrm>
                    <a:custGeom>
                      <a:pathLst>
                        <a:path extrusionOk="0" fill="none" h="120000" w="120000">
                          <a:moveTo>
                            <a:pt x="60000" y="7"/>
                          </a:moveTo>
                          <a:lnTo>
                            <a:pt x="60000" y="7"/>
                          </a:lnTo>
                          <a:lnTo>
                            <a:pt x="56862" y="189"/>
                          </a:lnTo>
                          <a:lnTo>
                            <a:pt x="53906" y="371"/>
                          </a:lnTo>
                          <a:lnTo>
                            <a:pt x="50957" y="742"/>
                          </a:lnTo>
                          <a:lnTo>
                            <a:pt x="48001" y="1296"/>
                          </a:lnTo>
                          <a:lnTo>
                            <a:pt x="45045" y="1849"/>
                          </a:lnTo>
                          <a:lnTo>
                            <a:pt x="42089" y="2774"/>
                          </a:lnTo>
                          <a:lnTo>
                            <a:pt x="39322" y="3698"/>
                          </a:lnTo>
                          <a:lnTo>
                            <a:pt x="36738" y="4805"/>
                          </a:lnTo>
                          <a:lnTo>
                            <a:pt x="33971" y="5912"/>
                          </a:lnTo>
                          <a:lnTo>
                            <a:pt x="31387" y="7200"/>
                          </a:lnTo>
                          <a:lnTo>
                            <a:pt x="28984" y="8678"/>
                          </a:lnTo>
                          <a:lnTo>
                            <a:pt x="26399" y="10338"/>
                          </a:lnTo>
                          <a:lnTo>
                            <a:pt x="24186" y="12006"/>
                          </a:lnTo>
                          <a:lnTo>
                            <a:pt x="21783" y="13665"/>
                          </a:lnTo>
                          <a:lnTo>
                            <a:pt x="19759" y="15697"/>
                          </a:lnTo>
                          <a:lnTo>
                            <a:pt x="17539" y="17539"/>
                          </a:lnTo>
                          <a:lnTo>
                            <a:pt x="15697" y="19759"/>
                          </a:lnTo>
                          <a:lnTo>
                            <a:pt x="13665" y="21783"/>
                          </a:lnTo>
                          <a:lnTo>
                            <a:pt x="12006" y="24186"/>
                          </a:lnTo>
                          <a:lnTo>
                            <a:pt x="10338" y="26399"/>
                          </a:lnTo>
                          <a:lnTo>
                            <a:pt x="8678" y="28984"/>
                          </a:lnTo>
                          <a:lnTo>
                            <a:pt x="7200" y="31387"/>
                          </a:lnTo>
                          <a:lnTo>
                            <a:pt x="5912" y="33971"/>
                          </a:lnTo>
                          <a:lnTo>
                            <a:pt x="4805" y="36738"/>
                          </a:lnTo>
                          <a:lnTo>
                            <a:pt x="3698" y="39322"/>
                          </a:lnTo>
                          <a:lnTo>
                            <a:pt x="2774" y="42089"/>
                          </a:lnTo>
                          <a:lnTo>
                            <a:pt x="1849" y="45045"/>
                          </a:lnTo>
                          <a:lnTo>
                            <a:pt x="1296" y="48001"/>
                          </a:lnTo>
                          <a:lnTo>
                            <a:pt x="742" y="50949"/>
                          </a:lnTo>
                          <a:lnTo>
                            <a:pt x="371" y="53906"/>
                          </a:lnTo>
                          <a:lnTo>
                            <a:pt x="189" y="56862"/>
                          </a:lnTo>
                          <a:lnTo>
                            <a:pt x="7" y="60000"/>
                          </a:lnTo>
                          <a:lnTo>
                            <a:pt x="7" y="60000"/>
                          </a:lnTo>
                          <a:lnTo>
                            <a:pt x="189" y="63137"/>
                          </a:lnTo>
                          <a:lnTo>
                            <a:pt x="371" y="66093"/>
                          </a:lnTo>
                          <a:lnTo>
                            <a:pt x="742" y="69042"/>
                          </a:lnTo>
                          <a:lnTo>
                            <a:pt x="1296" y="71998"/>
                          </a:lnTo>
                          <a:lnTo>
                            <a:pt x="1849" y="74954"/>
                          </a:lnTo>
                          <a:lnTo>
                            <a:pt x="2774" y="77902"/>
                          </a:lnTo>
                          <a:lnTo>
                            <a:pt x="3698" y="80677"/>
                          </a:lnTo>
                          <a:lnTo>
                            <a:pt x="4805" y="83261"/>
                          </a:lnTo>
                          <a:lnTo>
                            <a:pt x="5912" y="86028"/>
                          </a:lnTo>
                          <a:lnTo>
                            <a:pt x="7200" y="88612"/>
                          </a:lnTo>
                          <a:lnTo>
                            <a:pt x="8678" y="91015"/>
                          </a:lnTo>
                          <a:lnTo>
                            <a:pt x="10338" y="93592"/>
                          </a:lnTo>
                          <a:lnTo>
                            <a:pt x="12006" y="95813"/>
                          </a:lnTo>
                          <a:lnTo>
                            <a:pt x="13665" y="98208"/>
                          </a:lnTo>
                          <a:lnTo>
                            <a:pt x="15697" y="100240"/>
                          </a:lnTo>
                          <a:lnTo>
                            <a:pt x="17539" y="102460"/>
                          </a:lnTo>
                          <a:lnTo>
                            <a:pt x="19759" y="104302"/>
                          </a:lnTo>
                          <a:lnTo>
                            <a:pt x="21783" y="106334"/>
                          </a:lnTo>
                          <a:lnTo>
                            <a:pt x="24186" y="107993"/>
                          </a:lnTo>
                          <a:lnTo>
                            <a:pt x="26399" y="109653"/>
                          </a:lnTo>
                          <a:lnTo>
                            <a:pt x="28984" y="111321"/>
                          </a:lnTo>
                          <a:lnTo>
                            <a:pt x="31387" y="112791"/>
                          </a:lnTo>
                          <a:lnTo>
                            <a:pt x="33971" y="114087"/>
                          </a:lnTo>
                          <a:lnTo>
                            <a:pt x="36738" y="115194"/>
                          </a:lnTo>
                          <a:lnTo>
                            <a:pt x="39322" y="116301"/>
                          </a:lnTo>
                          <a:lnTo>
                            <a:pt x="42089" y="117225"/>
                          </a:lnTo>
                          <a:lnTo>
                            <a:pt x="45045" y="118150"/>
                          </a:lnTo>
                          <a:lnTo>
                            <a:pt x="48001" y="118703"/>
                          </a:lnTo>
                          <a:lnTo>
                            <a:pt x="50957" y="119257"/>
                          </a:lnTo>
                          <a:lnTo>
                            <a:pt x="53906" y="119628"/>
                          </a:lnTo>
                          <a:lnTo>
                            <a:pt x="56862" y="119810"/>
                          </a:lnTo>
                          <a:lnTo>
                            <a:pt x="60000" y="119992"/>
                          </a:lnTo>
                          <a:lnTo>
                            <a:pt x="60000" y="119992"/>
                          </a:lnTo>
                          <a:lnTo>
                            <a:pt x="63137" y="119810"/>
                          </a:lnTo>
                          <a:lnTo>
                            <a:pt x="66093" y="119628"/>
                          </a:lnTo>
                          <a:lnTo>
                            <a:pt x="69042" y="119257"/>
                          </a:lnTo>
                          <a:lnTo>
                            <a:pt x="71998" y="118703"/>
                          </a:lnTo>
                          <a:lnTo>
                            <a:pt x="74954" y="118150"/>
                          </a:lnTo>
                          <a:lnTo>
                            <a:pt x="77902" y="117225"/>
                          </a:lnTo>
                          <a:lnTo>
                            <a:pt x="80677" y="116301"/>
                          </a:lnTo>
                          <a:lnTo>
                            <a:pt x="83261" y="115194"/>
                          </a:lnTo>
                          <a:lnTo>
                            <a:pt x="86028" y="114087"/>
                          </a:lnTo>
                          <a:lnTo>
                            <a:pt x="88612" y="112791"/>
                          </a:lnTo>
                          <a:lnTo>
                            <a:pt x="91015" y="111321"/>
                          </a:lnTo>
                          <a:lnTo>
                            <a:pt x="93600" y="109653"/>
                          </a:lnTo>
                          <a:lnTo>
                            <a:pt x="95813" y="107993"/>
                          </a:lnTo>
                          <a:lnTo>
                            <a:pt x="98208" y="106334"/>
                          </a:lnTo>
                          <a:lnTo>
                            <a:pt x="100240" y="104302"/>
                          </a:lnTo>
                          <a:lnTo>
                            <a:pt x="102460" y="102460"/>
                          </a:lnTo>
                          <a:lnTo>
                            <a:pt x="104302" y="100240"/>
                          </a:lnTo>
                          <a:lnTo>
                            <a:pt x="106334" y="98208"/>
                          </a:lnTo>
                          <a:lnTo>
                            <a:pt x="107993" y="95813"/>
                          </a:lnTo>
                          <a:lnTo>
                            <a:pt x="109653" y="93592"/>
                          </a:lnTo>
                          <a:lnTo>
                            <a:pt x="111321" y="91015"/>
                          </a:lnTo>
                          <a:lnTo>
                            <a:pt x="112791" y="88612"/>
                          </a:lnTo>
                          <a:lnTo>
                            <a:pt x="114087" y="86028"/>
                          </a:lnTo>
                          <a:lnTo>
                            <a:pt x="115194" y="83261"/>
                          </a:lnTo>
                          <a:lnTo>
                            <a:pt x="116301" y="80677"/>
                          </a:lnTo>
                          <a:lnTo>
                            <a:pt x="117225" y="77902"/>
                          </a:lnTo>
                          <a:lnTo>
                            <a:pt x="118150" y="74954"/>
                          </a:lnTo>
                          <a:lnTo>
                            <a:pt x="118703" y="71998"/>
                          </a:lnTo>
                          <a:lnTo>
                            <a:pt x="119257" y="69042"/>
                          </a:lnTo>
                          <a:lnTo>
                            <a:pt x="119628" y="66093"/>
                          </a:lnTo>
                          <a:lnTo>
                            <a:pt x="119810" y="63137"/>
                          </a:lnTo>
                          <a:lnTo>
                            <a:pt x="119992" y="60000"/>
                          </a:lnTo>
                          <a:lnTo>
                            <a:pt x="119992" y="60000"/>
                          </a:lnTo>
                          <a:lnTo>
                            <a:pt x="119810" y="56862"/>
                          </a:lnTo>
                          <a:lnTo>
                            <a:pt x="119628" y="53906"/>
                          </a:lnTo>
                          <a:lnTo>
                            <a:pt x="119257" y="50949"/>
                          </a:lnTo>
                          <a:lnTo>
                            <a:pt x="118703" y="48001"/>
                          </a:lnTo>
                          <a:lnTo>
                            <a:pt x="118150" y="45045"/>
                          </a:lnTo>
                          <a:lnTo>
                            <a:pt x="117225" y="42089"/>
                          </a:lnTo>
                          <a:lnTo>
                            <a:pt x="116301" y="39322"/>
                          </a:lnTo>
                          <a:lnTo>
                            <a:pt x="115194" y="36738"/>
                          </a:lnTo>
                          <a:lnTo>
                            <a:pt x="114087" y="33971"/>
                          </a:lnTo>
                          <a:lnTo>
                            <a:pt x="112791" y="31387"/>
                          </a:lnTo>
                          <a:lnTo>
                            <a:pt x="111321" y="28984"/>
                          </a:lnTo>
                          <a:lnTo>
                            <a:pt x="109653" y="26399"/>
                          </a:lnTo>
                          <a:lnTo>
                            <a:pt x="107993" y="24186"/>
                          </a:lnTo>
                          <a:lnTo>
                            <a:pt x="106334" y="21783"/>
                          </a:lnTo>
                          <a:lnTo>
                            <a:pt x="104302" y="19759"/>
                          </a:lnTo>
                          <a:lnTo>
                            <a:pt x="102460" y="17539"/>
                          </a:lnTo>
                          <a:lnTo>
                            <a:pt x="100240" y="15697"/>
                          </a:lnTo>
                          <a:lnTo>
                            <a:pt x="98208" y="13665"/>
                          </a:lnTo>
                          <a:lnTo>
                            <a:pt x="95813" y="12006"/>
                          </a:lnTo>
                          <a:lnTo>
                            <a:pt x="93600" y="10338"/>
                          </a:lnTo>
                          <a:lnTo>
                            <a:pt x="91015" y="8678"/>
                          </a:lnTo>
                          <a:lnTo>
                            <a:pt x="88612" y="7200"/>
                          </a:lnTo>
                          <a:lnTo>
                            <a:pt x="86028" y="5912"/>
                          </a:lnTo>
                          <a:lnTo>
                            <a:pt x="83261" y="4805"/>
                          </a:lnTo>
                          <a:lnTo>
                            <a:pt x="80677" y="3698"/>
                          </a:lnTo>
                          <a:lnTo>
                            <a:pt x="77902" y="2774"/>
                          </a:lnTo>
                          <a:lnTo>
                            <a:pt x="74954" y="1849"/>
                          </a:lnTo>
                          <a:lnTo>
                            <a:pt x="71998" y="1296"/>
                          </a:lnTo>
                          <a:lnTo>
                            <a:pt x="69042" y="742"/>
                          </a:lnTo>
                          <a:lnTo>
                            <a:pt x="66093" y="371"/>
                          </a:lnTo>
                          <a:lnTo>
                            <a:pt x="63137" y="189"/>
                          </a:lnTo>
                          <a:lnTo>
                            <a:pt x="60000" y="7"/>
                          </a:lnTo>
                          <a:lnTo>
                            <a:pt x="60000" y="7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0" name="Shape 1160"/>
                    <p:cNvSpPr/>
                    <p:nvPr/>
                  </p:nvSpPr>
                  <p:spPr>
                    <a:xfrm>
                      <a:off x="6673500" y="333700"/>
                      <a:ext cx="347099" cy="347099"/>
                    </a:xfrm>
                    <a:custGeom>
                      <a:pathLst>
                        <a:path extrusionOk="0" fill="none" h="120000" w="120000">
                          <a:moveTo>
                            <a:pt x="60000" y="119991"/>
                          </a:moveTo>
                          <a:lnTo>
                            <a:pt x="60000" y="119991"/>
                          </a:lnTo>
                          <a:lnTo>
                            <a:pt x="56845" y="119991"/>
                          </a:lnTo>
                          <a:lnTo>
                            <a:pt x="53898" y="119567"/>
                          </a:lnTo>
                          <a:lnTo>
                            <a:pt x="50950" y="119360"/>
                          </a:lnTo>
                          <a:lnTo>
                            <a:pt x="48003" y="118729"/>
                          </a:lnTo>
                          <a:lnTo>
                            <a:pt x="45056" y="118098"/>
                          </a:lnTo>
                          <a:lnTo>
                            <a:pt x="42108" y="117251"/>
                          </a:lnTo>
                          <a:lnTo>
                            <a:pt x="39369" y="116413"/>
                          </a:lnTo>
                          <a:lnTo>
                            <a:pt x="36637" y="115151"/>
                          </a:lnTo>
                          <a:lnTo>
                            <a:pt x="34105" y="114096"/>
                          </a:lnTo>
                          <a:lnTo>
                            <a:pt x="31374" y="112627"/>
                          </a:lnTo>
                          <a:lnTo>
                            <a:pt x="28841" y="111356"/>
                          </a:lnTo>
                          <a:lnTo>
                            <a:pt x="26525" y="109680"/>
                          </a:lnTo>
                          <a:lnTo>
                            <a:pt x="24217" y="107994"/>
                          </a:lnTo>
                          <a:lnTo>
                            <a:pt x="21901" y="106309"/>
                          </a:lnTo>
                          <a:lnTo>
                            <a:pt x="19792" y="104416"/>
                          </a:lnTo>
                          <a:lnTo>
                            <a:pt x="17692" y="102307"/>
                          </a:lnTo>
                          <a:lnTo>
                            <a:pt x="15583" y="100207"/>
                          </a:lnTo>
                          <a:lnTo>
                            <a:pt x="13690" y="98098"/>
                          </a:lnTo>
                          <a:lnTo>
                            <a:pt x="12005" y="95782"/>
                          </a:lnTo>
                          <a:lnTo>
                            <a:pt x="10319" y="93465"/>
                          </a:lnTo>
                          <a:lnTo>
                            <a:pt x="8634" y="91149"/>
                          </a:lnTo>
                          <a:lnTo>
                            <a:pt x="7372" y="88625"/>
                          </a:lnTo>
                          <a:lnTo>
                            <a:pt x="5903" y="85894"/>
                          </a:lnTo>
                          <a:lnTo>
                            <a:pt x="4848" y="83362"/>
                          </a:lnTo>
                          <a:lnTo>
                            <a:pt x="3586" y="80630"/>
                          </a:lnTo>
                          <a:lnTo>
                            <a:pt x="2739" y="77891"/>
                          </a:lnTo>
                          <a:lnTo>
                            <a:pt x="1901" y="74943"/>
                          </a:lnTo>
                          <a:lnTo>
                            <a:pt x="1270" y="71996"/>
                          </a:lnTo>
                          <a:lnTo>
                            <a:pt x="639" y="69049"/>
                          </a:lnTo>
                          <a:lnTo>
                            <a:pt x="423" y="66101"/>
                          </a:lnTo>
                          <a:lnTo>
                            <a:pt x="8" y="63154"/>
                          </a:lnTo>
                          <a:lnTo>
                            <a:pt x="8" y="60000"/>
                          </a:lnTo>
                          <a:lnTo>
                            <a:pt x="8" y="60000"/>
                          </a:lnTo>
                          <a:lnTo>
                            <a:pt x="8" y="56845"/>
                          </a:lnTo>
                          <a:lnTo>
                            <a:pt x="423" y="53898"/>
                          </a:lnTo>
                          <a:lnTo>
                            <a:pt x="639" y="50950"/>
                          </a:lnTo>
                          <a:lnTo>
                            <a:pt x="1270" y="48003"/>
                          </a:lnTo>
                          <a:lnTo>
                            <a:pt x="1901" y="45056"/>
                          </a:lnTo>
                          <a:lnTo>
                            <a:pt x="2739" y="42108"/>
                          </a:lnTo>
                          <a:lnTo>
                            <a:pt x="3586" y="39369"/>
                          </a:lnTo>
                          <a:lnTo>
                            <a:pt x="4848" y="36629"/>
                          </a:lnTo>
                          <a:lnTo>
                            <a:pt x="5903" y="34105"/>
                          </a:lnTo>
                          <a:lnTo>
                            <a:pt x="7372" y="31374"/>
                          </a:lnTo>
                          <a:lnTo>
                            <a:pt x="8634" y="28841"/>
                          </a:lnTo>
                          <a:lnTo>
                            <a:pt x="10319" y="26525"/>
                          </a:lnTo>
                          <a:lnTo>
                            <a:pt x="12005" y="24217"/>
                          </a:lnTo>
                          <a:lnTo>
                            <a:pt x="13690" y="21901"/>
                          </a:lnTo>
                          <a:lnTo>
                            <a:pt x="15583" y="19792"/>
                          </a:lnTo>
                          <a:lnTo>
                            <a:pt x="17692" y="17692"/>
                          </a:lnTo>
                          <a:lnTo>
                            <a:pt x="19792" y="15583"/>
                          </a:lnTo>
                          <a:lnTo>
                            <a:pt x="21901" y="13690"/>
                          </a:lnTo>
                          <a:lnTo>
                            <a:pt x="24217" y="12005"/>
                          </a:lnTo>
                          <a:lnTo>
                            <a:pt x="26525" y="10319"/>
                          </a:lnTo>
                          <a:lnTo>
                            <a:pt x="28841" y="8634"/>
                          </a:lnTo>
                          <a:lnTo>
                            <a:pt x="31374" y="7372"/>
                          </a:lnTo>
                          <a:lnTo>
                            <a:pt x="34105" y="5903"/>
                          </a:lnTo>
                          <a:lnTo>
                            <a:pt x="36637" y="4848"/>
                          </a:lnTo>
                          <a:lnTo>
                            <a:pt x="39369" y="3586"/>
                          </a:lnTo>
                          <a:lnTo>
                            <a:pt x="42108" y="2739"/>
                          </a:lnTo>
                          <a:lnTo>
                            <a:pt x="45056" y="1901"/>
                          </a:lnTo>
                          <a:lnTo>
                            <a:pt x="48003" y="1270"/>
                          </a:lnTo>
                          <a:lnTo>
                            <a:pt x="50950" y="639"/>
                          </a:lnTo>
                          <a:lnTo>
                            <a:pt x="53898" y="423"/>
                          </a:lnTo>
                          <a:lnTo>
                            <a:pt x="56845" y="8"/>
                          </a:lnTo>
                          <a:lnTo>
                            <a:pt x="60000" y="8"/>
                          </a:lnTo>
                          <a:lnTo>
                            <a:pt x="60000" y="8"/>
                          </a:lnTo>
                          <a:lnTo>
                            <a:pt x="63154" y="8"/>
                          </a:lnTo>
                          <a:lnTo>
                            <a:pt x="66101" y="423"/>
                          </a:lnTo>
                          <a:lnTo>
                            <a:pt x="69049" y="639"/>
                          </a:lnTo>
                          <a:lnTo>
                            <a:pt x="71996" y="1270"/>
                          </a:lnTo>
                          <a:lnTo>
                            <a:pt x="74943" y="1901"/>
                          </a:lnTo>
                          <a:lnTo>
                            <a:pt x="77891" y="2739"/>
                          </a:lnTo>
                          <a:lnTo>
                            <a:pt x="80630" y="3586"/>
                          </a:lnTo>
                          <a:lnTo>
                            <a:pt x="83362" y="4848"/>
                          </a:lnTo>
                          <a:lnTo>
                            <a:pt x="85894" y="5903"/>
                          </a:lnTo>
                          <a:lnTo>
                            <a:pt x="88625" y="7372"/>
                          </a:lnTo>
                          <a:lnTo>
                            <a:pt x="91149" y="8634"/>
                          </a:lnTo>
                          <a:lnTo>
                            <a:pt x="93465" y="10319"/>
                          </a:lnTo>
                          <a:lnTo>
                            <a:pt x="95782" y="12005"/>
                          </a:lnTo>
                          <a:lnTo>
                            <a:pt x="98098" y="13690"/>
                          </a:lnTo>
                          <a:lnTo>
                            <a:pt x="100207" y="15583"/>
                          </a:lnTo>
                          <a:lnTo>
                            <a:pt x="102307" y="17692"/>
                          </a:lnTo>
                          <a:lnTo>
                            <a:pt x="104416" y="19792"/>
                          </a:lnTo>
                          <a:lnTo>
                            <a:pt x="106309" y="21901"/>
                          </a:lnTo>
                          <a:lnTo>
                            <a:pt x="107994" y="24217"/>
                          </a:lnTo>
                          <a:lnTo>
                            <a:pt x="109680" y="26525"/>
                          </a:lnTo>
                          <a:lnTo>
                            <a:pt x="111365" y="28841"/>
                          </a:lnTo>
                          <a:lnTo>
                            <a:pt x="112627" y="31374"/>
                          </a:lnTo>
                          <a:lnTo>
                            <a:pt x="114096" y="34105"/>
                          </a:lnTo>
                          <a:lnTo>
                            <a:pt x="115151" y="36629"/>
                          </a:lnTo>
                          <a:lnTo>
                            <a:pt x="116413" y="39369"/>
                          </a:lnTo>
                          <a:lnTo>
                            <a:pt x="117251" y="42108"/>
                          </a:lnTo>
                          <a:lnTo>
                            <a:pt x="118098" y="45056"/>
                          </a:lnTo>
                          <a:lnTo>
                            <a:pt x="118729" y="48003"/>
                          </a:lnTo>
                          <a:lnTo>
                            <a:pt x="119360" y="50950"/>
                          </a:lnTo>
                          <a:lnTo>
                            <a:pt x="119567" y="53898"/>
                          </a:lnTo>
                          <a:lnTo>
                            <a:pt x="119991" y="56845"/>
                          </a:lnTo>
                          <a:lnTo>
                            <a:pt x="119991" y="60000"/>
                          </a:lnTo>
                          <a:lnTo>
                            <a:pt x="119991" y="60000"/>
                          </a:lnTo>
                          <a:lnTo>
                            <a:pt x="119991" y="63154"/>
                          </a:lnTo>
                          <a:lnTo>
                            <a:pt x="119567" y="66101"/>
                          </a:lnTo>
                          <a:lnTo>
                            <a:pt x="119360" y="69049"/>
                          </a:lnTo>
                          <a:lnTo>
                            <a:pt x="118729" y="71996"/>
                          </a:lnTo>
                          <a:lnTo>
                            <a:pt x="118098" y="74943"/>
                          </a:lnTo>
                          <a:lnTo>
                            <a:pt x="117251" y="77891"/>
                          </a:lnTo>
                          <a:lnTo>
                            <a:pt x="116413" y="80630"/>
                          </a:lnTo>
                          <a:lnTo>
                            <a:pt x="115151" y="83362"/>
                          </a:lnTo>
                          <a:lnTo>
                            <a:pt x="114096" y="85894"/>
                          </a:lnTo>
                          <a:lnTo>
                            <a:pt x="112627" y="88625"/>
                          </a:lnTo>
                          <a:lnTo>
                            <a:pt x="111365" y="91149"/>
                          </a:lnTo>
                          <a:lnTo>
                            <a:pt x="109680" y="93465"/>
                          </a:lnTo>
                          <a:lnTo>
                            <a:pt x="107994" y="95782"/>
                          </a:lnTo>
                          <a:lnTo>
                            <a:pt x="106309" y="98098"/>
                          </a:lnTo>
                          <a:lnTo>
                            <a:pt x="104416" y="100207"/>
                          </a:lnTo>
                          <a:lnTo>
                            <a:pt x="102307" y="102307"/>
                          </a:lnTo>
                          <a:lnTo>
                            <a:pt x="100207" y="104416"/>
                          </a:lnTo>
                          <a:lnTo>
                            <a:pt x="98098" y="106309"/>
                          </a:lnTo>
                          <a:lnTo>
                            <a:pt x="95782" y="107994"/>
                          </a:lnTo>
                          <a:lnTo>
                            <a:pt x="93465" y="109680"/>
                          </a:lnTo>
                          <a:lnTo>
                            <a:pt x="91149" y="111356"/>
                          </a:lnTo>
                          <a:lnTo>
                            <a:pt x="88625" y="112627"/>
                          </a:lnTo>
                          <a:lnTo>
                            <a:pt x="85894" y="114096"/>
                          </a:lnTo>
                          <a:lnTo>
                            <a:pt x="83362" y="115151"/>
                          </a:lnTo>
                          <a:lnTo>
                            <a:pt x="80630" y="116413"/>
                          </a:lnTo>
                          <a:lnTo>
                            <a:pt x="77891" y="117251"/>
                          </a:lnTo>
                          <a:lnTo>
                            <a:pt x="74943" y="118098"/>
                          </a:lnTo>
                          <a:lnTo>
                            <a:pt x="71996" y="118729"/>
                          </a:lnTo>
                          <a:lnTo>
                            <a:pt x="69049" y="119360"/>
                          </a:lnTo>
                          <a:lnTo>
                            <a:pt x="66101" y="119567"/>
                          </a:lnTo>
                          <a:lnTo>
                            <a:pt x="63154" y="119991"/>
                          </a:lnTo>
                          <a:lnTo>
                            <a:pt x="60000" y="119991"/>
                          </a:lnTo>
                          <a:lnTo>
                            <a:pt x="60000" y="119991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1" name="Shape 1161"/>
                    <p:cNvSpPr/>
                    <p:nvPr/>
                  </p:nvSpPr>
                  <p:spPr>
                    <a:xfrm>
                      <a:off x="6848850" y="397625"/>
                      <a:ext cx="54825" cy="169300"/>
                    </a:xfrm>
                    <a:custGeom>
                      <a:pathLst>
                        <a:path extrusionOk="0" fill="none" h="120000" w="120000">
                          <a:moveTo>
                            <a:pt x="54" y="17"/>
                          </a:moveTo>
                          <a:lnTo>
                            <a:pt x="54" y="81157"/>
                          </a:ln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2" name="Shape 1162"/>
                    <p:cNvSpPr/>
                    <p:nvPr/>
                  </p:nvSpPr>
                  <p:spPr>
                    <a:xfrm>
                      <a:off x="6847025" y="33370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0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3" name="Shape 1163"/>
                    <p:cNvSpPr/>
                    <p:nvPr/>
                  </p:nvSpPr>
                  <p:spPr>
                    <a:xfrm>
                      <a:off x="6760575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4" name="Shape 1164"/>
                    <p:cNvSpPr/>
                    <p:nvPr/>
                  </p:nvSpPr>
                  <p:spPr>
                    <a:xfrm>
                      <a:off x="6760575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5" name="Shape 1165"/>
                    <p:cNvSpPr/>
                    <p:nvPr/>
                  </p:nvSpPr>
                  <p:spPr>
                    <a:xfrm>
                      <a:off x="6696650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6" name="Shape 1166"/>
                    <p:cNvSpPr/>
                    <p:nvPr/>
                  </p:nvSpPr>
                  <p:spPr>
                    <a:xfrm>
                      <a:off x="6696650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7" name="Shape 1167"/>
                    <p:cNvSpPr/>
                    <p:nvPr/>
                  </p:nvSpPr>
                  <p:spPr>
                    <a:xfrm>
                      <a:off x="667350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02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8" name="Shape 1168"/>
                    <p:cNvSpPr/>
                    <p:nvPr/>
                  </p:nvSpPr>
                  <p:spPr>
                    <a:xfrm>
                      <a:off x="6696650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9" name="Shape 1169"/>
                    <p:cNvSpPr/>
                    <p:nvPr/>
                  </p:nvSpPr>
                  <p:spPr>
                    <a:xfrm>
                      <a:off x="6696650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19786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0" name="Shape 1170"/>
                    <p:cNvSpPr/>
                    <p:nvPr/>
                  </p:nvSpPr>
                  <p:spPr>
                    <a:xfrm>
                      <a:off x="6760575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213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1" name="Shape 1171"/>
                    <p:cNvSpPr/>
                    <p:nvPr/>
                  </p:nvSpPr>
                  <p:spPr>
                    <a:xfrm>
                      <a:off x="6760575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2" name="Shape 1172"/>
                    <p:cNvSpPr/>
                    <p:nvPr/>
                  </p:nvSpPr>
                  <p:spPr>
                    <a:xfrm>
                      <a:off x="6847025" y="651550"/>
                      <a:ext cx="25" cy="29250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11989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3" name="Shape 1173"/>
                    <p:cNvSpPr/>
                    <p:nvPr/>
                  </p:nvSpPr>
                  <p:spPr>
                    <a:xfrm>
                      <a:off x="6919500" y="632675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1200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4" name="Shape 1174"/>
                    <p:cNvSpPr/>
                    <p:nvPr/>
                  </p:nvSpPr>
                  <p:spPr>
                    <a:xfrm>
                      <a:off x="6933500" y="65762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Shape 1175"/>
                    <p:cNvSpPr/>
                    <p:nvPr/>
                  </p:nvSpPr>
                  <p:spPr>
                    <a:xfrm>
                      <a:off x="6972475" y="579700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120000" y="11978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6" name="Shape 1176"/>
                    <p:cNvSpPr/>
                    <p:nvPr/>
                  </p:nvSpPr>
                  <p:spPr>
                    <a:xfrm>
                      <a:off x="6997425" y="59370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7" name="Shape 1177"/>
                    <p:cNvSpPr/>
                    <p:nvPr/>
                  </p:nvSpPr>
                  <p:spPr>
                    <a:xfrm>
                      <a:off x="6991350" y="507225"/>
                      <a:ext cx="29250" cy="25"/>
                    </a:xfrm>
                    <a:custGeom>
                      <a:pathLst>
                        <a:path extrusionOk="0" fill="none" h="120000" w="120000">
                          <a:moveTo>
                            <a:pt x="119897" y="12000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8" name="Shape 1178"/>
                    <p:cNvSpPr/>
                    <p:nvPr/>
                  </p:nvSpPr>
                  <p:spPr>
                    <a:xfrm>
                      <a:off x="6972475" y="420775"/>
                      <a:ext cx="24975" cy="14024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9" name="Shape 1179"/>
                    <p:cNvSpPr/>
                    <p:nvPr/>
                  </p:nvSpPr>
                  <p:spPr>
                    <a:xfrm>
                      <a:off x="6997425" y="420775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120000" y="0"/>
                          </a:moveTo>
                          <a:lnTo>
                            <a:pt x="12000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0" name="Shape 1180"/>
                    <p:cNvSpPr/>
                    <p:nvPr/>
                  </p:nvSpPr>
                  <p:spPr>
                    <a:xfrm>
                      <a:off x="6919500" y="356850"/>
                      <a:ext cx="14024" cy="24975"/>
                    </a:xfrm>
                    <a:custGeom>
                      <a:pathLst>
                        <a:path extrusionOk="0" fill="none" h="120000" w="120000">
                          <a:moveTo>
                            <a:pt x="119786" y="0"/>
                          </a:moveTo>
                          <a:lnTo>
                            <a:pt x="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1" name="Shape 1181"/>
                    <p:cNvSpPr/>
                    <p:nvPr/>
                  </p:nvSpPr>
                  <p:spPr>
                    <a:xfrm>
                      <a:off x="6933500" y="356850"/>
                      <a:ext cx="25" cy="25"/>
                    </a:xfrm>
                    <a:custGeom>
                      <a:pathLst>
                        <a:path extrusionOk="0" fill="none" h="120000" w="12000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82" name="Shape 1182"/>
                  <p:cNvGrpSpPr/>
                  <p:nvPr/>
                </p:nvGrpSpPr>
                <p:grpSpPr>
                  <a:xfrm>
                    <a:off x="2945586" y="1851448"/>
                    <a:ext cx="215965" cy="342398"/>
                    <a:chOff x="6718575" y="2318625"/>
                    <a:chExt cx="256949" cy="407375"/>
                  </a:xfrm>
                </p:grpSpPr>
                <p:sp>
                  <p:nvSpPr>
                    <p:cNvPr id="1183" name="Shape 1183"/>
                    <p:cNvSpPr/>
                    <p:nvPr/>
                  </p:nvSpPr>
                  <p:spPr>
                    <a:xfrm>
                      <a:off x="6795900" y="2673600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20000"/>
                          </a:moveTo>
                          <a:lnTo>
                            <a:pt x="120000" y="133"/>
                          </a:lnTo>
                          <a:lnTo>
                            <a:pt x="0" y="133"/>
                          </a:lnTo>
                          <a:lnTo>
                            <a:pt x="0" y="120000"/>
                          </a:lnTo>
                          <a:lnTo>
                            <a:pt x="120000" y="1200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4" name="Shape 1184"/>
                    <p:cNvSpPr/>
                    <p:nvPr/>
                  </p:nvSpPr>
                  <p:spPr>
                    <a:xfrm>
                      <a:off x="6795900" y="2650475"/>
                      <a:ext cx="102299" cy="22550"/>
                    </a:xfrm>
                    <a:custGeom>
                      <a:pathLst>
                        <a:path extrusionOk="0" fill="none" h="120000" w="120000">
                          <a:moveTo>
                            <a:pt x="120000" y="119866"/>
                          </a:moveTo>
                          <a:lnTo>
                            <a:pt x="120000" y="0"/>
                          </a:lnTo>
                          <a:lnTo>
                            <a:pt x="0" y="0"/>
                          </a:lnTo>
                          <a:lnTo>
                            <a:pt x="0" y="119866"/>
                          </a:lnTo>
                          <a:lnTo>
                            <a:pt x="120000" y="119866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5" name="Shape 1185"/>
                    <p:cNvSpPr/>
                    <p:nvPr/>
                  </p:nvSpPr>
                  <p:spPr>
                    <a:xfrm>
                      <a:off x="6795900" y="2696125"/>
                      <a:ext cx="102299" cy="29875"/>
                    </a:xfrm>
                    <a:custGeom>
                      <a:pathLst>
                        <a:path extrusionOk="0" fill="none" h="120000" w="120000">
                          <a:moveTo>
                            <a:pt x="0" y="100"/>
                          </a:moveTo>
                          <a:lnTo>
                            <a:pt x="0" y="17171"/>
                          </a:lnTo>
                          <a:lnTo>
                            <a:pt x="0" y="17171"/>
                          </a:lnTo>
                          <a:lnTo>
                            <a:pt x="703" y="31933"/>
                          </a:lnTo>
                          <a:lnTo>
                            <a:pt x="2873" y="46594"/>
                          </a:lnTo>
                          <a:lnTo>
                            <a:pt x="5718" y="58744"/>
                          </a:lnTo>
                          <a:lnTo>
                            <a:pt x="10000" y="66175"/>
                          </a:lnTo>
                          <a:lnTo>
                            <a:pt x="54985" y="117489"/>
                          </a:lnTo>
                          <a:lnTo>
                            <a:pt x="54985" y="117489"/>
                          </a:lnTo>
                          <a:lnTo>
                            <a:pt x="60000" y="119899"/>
                          </a:lnTo>
                          <a:lnTo>
                            <a:pt x="60000" y="119899"/>
                          </a:lnTo>
                          <a:lnTo>
                            <a:pt x="64985" y="117489"/>
                          </a:lnTo>
                          <a:lnTo>
                            <a:pt x="110000" y="66175"/>
                          </a:lnTo>
                          <a:lnTo>
                            <a:pt x="110000" y="66175"/>
                          </a:lnTo>
                          <a:lnTo>
                            <a:pt x="114281" y="58744"/>
                          </a:lnTo>
                          <a:lnTo>
                            <a:pt x="117126" y="46594"/>
                          </a:lnTo>
                          <a:lnTo>
                            <a:pt x="119266" y="31933"/>
                          </a:lnTo>
                          <a:lnTo>
                            <a:pt x="120000" y="17171"/>
                          </a:lnTo>
                          <a:lnTo>
                            <a:pt x="120000" y="100"/>
                          </a:lnTo>
                          <a:lnTo>
                            <a:pt x="0" y="100"/>
                          </a:lnTo>
                          <a:close/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6" name="Shape 1186"/>
                    <p:cNvSpPr/>
                    <p:nvPr/>
                  </p:nvSpPr>
                  <p:spPr>
                    <a:xfrm>
                      <a:off x="67849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19982"/>
                          </a:moveTo>
                          <a:lnTo>
                            <a:pt x="119915" y="119982"/>
                          </a:lnTo>
                          <a:lnTo>
                            <a:pt x="49646" y="51235"/>
                          </a:lnTo>
                          <a:lnTo>
                            <a:pt x="84" y="17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7" name="Shape 1187"/>
                    <p:cNvSpPr/>
                    <p:nvPr/>
                  </p:nvSpPr>
                  <p:spPr>
                    <a:xfrm>
                      <a:off x="6718575" y="2318625"/>
                      <a:ext cx="256949" cy="307525"/>
                    </a:xfrm>
                    <a:custGeom>
                      <a:pathLst>
                        <a:path extrusionOk="0" fill="none" h="120000" w="120000">
                          <a:moveTo>
                            <a:pt x="83887" y="119990"/>
                          </a:moveTo>
                          <a:lnTo>
                            <a:pt x="83887" y="119990"/>
                          </a:lnTo>
                          <a:lnTo>
                            <a:pt x="85312" y="114761"/>
                          </a:lnTo>
                          <a:lnTo>
                            <a:pt x="87297" y="109776"/>
                          </a:lnTo>
                          <a:lnTo>
                            <a:pt x="89573" y="105025"/>
                          </a:lnTo>
                          <a:lnTo>
                            <a:pt x="92130" y="100743"/>
                          </a:lnTo>
                          <a:lnTo>
                            <a:pt x="94979" y="96704"/>
                          </a:lnTo>
                          <a:lnTo>
                            <a:pt x="97816" y="92665"/>
                          </a:lnTo>
                          <a:lnTo>
                            <a:pt x="104074" y="85066"/>
                          </a:lnTo>
                          <a:lnTo>
                            <a:pt x="107203" y="81261"/>
                          </a:lnTo>
                          <a:lnTo>
                            <a:pt x="110040" y="77466"/>
                          </a:lnTo>
                          <a:lnTo>
                            <a:pt x="112609" y="73662"/>
                          </a:lnTo>
                          <a:lnTo>
                            <a:pt x="115166" y="69389"/>
                          </a:lnTo>
                          <a:lnTo>
                            <a:pt x="117151" y="65106"/>
                          </a:lnTo>
                          <a:lnTo>
                            <a:pt x="118575" y="60356"/>
                          </a:lnTo>
                          <a:lnTo>
                            <a:pt x="119427" y="55371"/>
                          </a:lnTo>
                          <a:lnTo>
                            <a:pt x="119708" y="52756"/>
                          </a:lnTo>
                          <a:lnTo>
                            <a:pt x="120000" y="50142"/>
                          </a:lnTo>
                          <a:lnTo>
                            <a:pt x="120000" y="50142"/>
                          </a:lnTo>
                          <a:lnTo>
                            <a:pt x="119427" y="44913"/>
                          </a:lnTo>
                          <a:lnTo>
                            <a:pt x="118575" y="39928"/>
                          </a:lnTo>
                          <a:lnTo>
                            <a:pt x="117151" y="35167"/>
                          </a:lnTo>
                          <a:lnTo>
                            <a:pt x="115166" y="30660"/>
                          </a:lnTo>
                          <a:lnTo>
                            <a:pt x="112609" y="26144"/>
                          </a:lnTo>
                          <a:lnTo>
                            <a:pt x="109760" y="22105"/>
                          </a:lnTo>
                          <a:lnTo>
                            <a:pt x="106059" y="18300"/>
                          </a:lnTo>
                          <a:lnTo>
                            <a:pt x="102370" y="14740"/>
                          </a:lnTo>
                          <a:lnTo>
                            <a:pt x="98096" y="11413"/>
                          </a:lnTo>
                          <a:lnTo>
                            <a:pt x="93555" y="8565"/>
                          </a:lnTo>
                          <a:lnTo>
                            <a:pt x="88429" y="6184"/>
                          </a:lnTo>
                          <a:lnTo>
                            <a:pt x="83315" y="4048"/>
                          </a:lnTo>
                          <a:lnTo>
                            <a:pt x="77910" y="2380"/>
                          </a:lnTo>
                          <a:lnTo>
                            <a:pt x="71943" y="956"/>
                          </a:lnTo>
                          <a:lnTo>
                            <a:pt x="66258" y="243"/>
                          </a:lnTo>
                          <a:lnTo>
                            <a:pt x="60000" y="9"/>
                          </a:lnTo>
                          <a:lnTo>
                            <a:pt x="60000" y="9"/>
                          </a:lnTo>
                          <a:lnTo>
                            <a:pt x="53741" y="243"/>
                          </a:lnTo>
                          <a:lnTo>
                            <a:pt x="48056" y="956"/>
                          </a:lnTo>
                          <a:lnTo>
                            <a:pt x="42089" y="2380"/>
                          </a:lnTo>
                          <a:lnTo>
                            <a:pt x="36684" y="4048"/>
                          </a:lnTo>
                          <a:lnTo>
                            <a:pt x="31558" y="6184"/>
                          </a:lnTo>
                          <a:lnTo>
                            <a:pt x="26444" y="8565"/>
                          </a:lnTo>
                          <a:lnTo>
                            <a:pt x="21891" y="11413"/>
                          </a:lnTo>
                          <a:lnTo>
                            <a:pt x="17629" y="14740"/>
                          </a:lnTo>
                          <a:lnTo>
                            <a:pt x="13928" y="18300"/>
                          </a:lnTo>
                          <a:lnTo>
                            <a:pt x="10239" y="22105"/>
                          </a:lnTo>
                          <a:lnTo>
                            <a:pt x="7390" y="26144"/>
                          </a:lnTo>
                          <a:lnTo>
                            <a:pt x="4833" y="30660"/>
                          </a:lnTo>
                          <a:lnTo>
                            <a:pt x="2848" y="35167"/>
                          </a:lnTo>
                          <a:lnTo>
                            <a:pt x="1424" y="39928"/>
                          </a:lnTo>
                          <a:lnTo>
                            <a:pt x="572" y="44913"/>
                          </a:lnTo>
                          <a:lnTo>
                            <a:pt x="0" y="50142"/>
                          </a:lnTo>
                          <a:lnTo>
                            <a:pt x="0" y="50142"/>
                          </a:lnTo>
                          <a:lnTo>
                            <a:pt x="280" y="52756"/>
                          </a:lnTo>
                          <a:lnTo>
                            <a:pt x="572" y="55371"/>
                          </a:lnTo>
                          <a:lnTo>
                            <a:pt x="1424" y="60356"/>
                          </a:lnTo>
                          <a:lnTo>
                            <a:pt x="2848" y="65106"/>
                          </a:lnTo>
                          <a:lnTo>
                            <a:pt x="4833" y="69389"/>
                          </a:lnTo>
                          <a:lnTo>
                            <a:pt x="7390" y="73662"/>
                          </a:lnTo>
                          <a:lnTo>
                            <a:pt x="9947" y="77466"/>
                          </a:lnTo>
                          <a:lnTo>
                            <a:pt x="12796" y="81261"/>
                          </a:lnTo>
                          <a:lnTo>
                            <a:pt x="15925" y="85066"/>
                          </a:lnTo>
                          <a:lnTo>
                            <a:pt x="22183" y="92665"/>
                          </a:lnTo>
                          <a:lnTo>
                            <a:pt x="25020" y="96704"/>
                          </a:lnTo>
                          <a:lnTo>
                            <a:pt x="27869" y="100743"/>
                          </a:lnTo>
                          <a:lnTo>
                            <a:pt x="30426" y="105025"/>
                          </a:lnTo>
                          <a:lnTo>
                            <a:pt x="32702" y="109776"/>
                          </a:lnTo>
                          <a:lnTo>
                            <a:pt x="34687" y="114761"/>
                          </a:lnTo>
                          <a:lnTo>
                            <a:pt x="36112" y="11999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8" name="Shape 1188"/>
                    <p:cNvSpPr/>
                    <p:nvPr/>
                  </p:nvSpPr>
                  <p:spPr>
                    <a:xfrm>
                      <a:off x="6873825" y="2459275"/>
                      <a:ext cx="35350" cy="166874"/>
                    </a:xfrm>
                    <a:custGeom>
                      <a:pathLst>
                        <a:path extrusionOk="0" fill="none" h="120000" w="120000">
                          <a:moveTo>
                            <a:pt x="119915" y="17"/>
                          </a:moveTo>
                          <a:lnTo>
                            <a:pt x="119915" y="17"/>
                          </a:lnTo>
                          <a:lnTo>
                            <a:pt x="70353" y="51235"/>
                          </a:lnTo>
                          <a:lnTo>
                            <a:pt x="84" y="119982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9" name="Shape 1189"/>
                    <p:cNvSpPr/>
                    <p:nvPr/>
                  </p:nvSpPr>
                  <p:spPr>
                    <a:xfrm>
                      <a:off x="6801975" y="2453200"/>
                      <a:ext cx="90150" cy="19500"/>
                    </a:xfrm>
                    <a:custGeom>
                      <a:pathLst>
                        <a:path extrusionOk="0" fill="none" h="120000" w="120000">
                          <a:moveTo>
                            <a:pt x="33" y="11230"/>
                          </a:moveTo>
                          <a:lnTo>
                            <a:pt x="27587" y="120000"/>
                          </a:lnTo>
                          <a:lnTo>
                            <a:pt x="55141" y="11230"/>
                          </a:lnTo>
                          <a:lnTo>
                            <a:pt x="55141" y="11230"/>
                          </a:lnTo>
                          <a:lnTo>
                            <a:pt x="57570" y="3846"/>
                          </a:lnTo>
                          <a:lnTo>
                            <a:pt x="60000" y="0"/>
                          </a:lnTo>
                          <a:lnTo>
                            <a:pt x="62429" y="3846"/>
                          </a:lnTo>
                          <a:lnTo>
                            <a:pt x="64858" y="11230"/>
                          </a:lnTo>
                          <a:lnTo>
                            <a:pt x="92412" y="120000"/>
                          </a:lnTo>
                          <a:lnTo>
                            <a:pt x="119966" y="1123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90" name="Shape 1190"/>
                    <p:cNvSpPr/>
                    <p:nvPr/>
                  </p:nvSpPr>
                  <p:spPr>
                    <a:xfrm>
                      <a:off x="6795900" y="2628550"/>
                      <a:ext cx="102299" cy="25"/>
                    </a:xfrm>
                    <a:custGeom>
                      <a:pathLst>
                        <a:path extrusionOk="0" fill="none" h="120000" w="120000">
                          <a:moveTo>
                            <a:pt x="0" y="120000"/>
                          </a:moveTo>
                          <a:lnTo>
                            <a:pt x="120000" y="120000"/>
                          </a:lnTo>
                        </a:path>
                      </a:pathLst>
                    </a:custGeom>
                    <a:noFill/>
                    <a:ln cap="rnd" cmpd="sng" w="1217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191" name="Shape 1191"/>
              <p:cNvGrpSpPr/>
              <p:nvPr/>
            </p:nvGrpSpPr>
            <p:grpSpPr>
              <a:xfrm>
                <a:off x="8252286" y="186860"/>
                <a:ext cx="342880" cy="418127"/>
                <a:chOff x="596350" y="929175"/>
                <a:chExt cx="407949" cy="497475"/>
              </a:xfrm>
            </p:grpSpPr>
            <p:sp>
              <p:nvSpPr>
                <p:cNvPr id="1192" name="Shape 1192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pathLst>
                    <a:path extrusionOk="0" fill="none" h="120000" w="12000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pathLst>
                    <a:path extrusionOk="0" fill="none" h="120000" w="12000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pathLst>
                    <a:path extrusionOk="0" fill="none" h="120000" w="12000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pathLst>
                    <a:path extrusionOk="0" fill="none" h="120000" w="12000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pathLst>
                    <a:path extrusionOk="0" fill="none" h="120000" w="12000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9" name="Shape 1199"/>
              <p:cNvSpPr/>
              <p:nvPr/>
            </p:nvSpPr>
            <p:spPr>
              <a:xfrm>
                <a:off x="9152752" y="221405"/>
                <a:ext cx="351075" cy="349038"/>
              </a:xfrm>
              <a:custGeom>
                <a:pathLst>
                  <a:path extrusionOk="0" fill="none" h="120000" w="12000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0" name="Shape 1200"/>
              <p:cNvGrpSpPr/>
              <p:nvPr/>
            </p:nvGrpSpPr>
            <p:grpSpPr>
              <a:xfrm>
                <a:off x="8724745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1201" name="Shape 120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pathLst>
                    <a:path extrusionOk="0" fill="none" h="120000" w="12000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Shape 120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pathLst>
                    <a:path extrusionOk="0" fill="none" h="120000" w="12000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Shape 120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pathLst>
                    <a:path extrusionOk="0" fill="none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CFE2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4" name="Shape 1204"/>
              <p:cNvSpPr/>
              <p:nvPr/>
            </p:nvSpPr>
            <p:spPr>
              <a:xfrm>
                <a:off x="9124314" y="1471215"/>
                <a:ext cx="340843" cy="340863"/>
              </a:xfrm>
              <a:custGeom>
                <a:pathLst>
                  <a:path extrusionOk="0" fill="none" h="120000" w="12000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CFE2F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5" name="Shape 1205"/>
          <p:cNvSpPr txBox="1"/>
          <p:nvPr>
            <p:ph idx="1" type="body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254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1" i="1" sz="4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6" name="Shape 1206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>
            <p:ph idx="1" type="body"/>
          </p:nvPr>
        </p:nvSpPr>
        <p:spPr>
          <a:xfrm>
            <a:off x="164143" y="4406300"/>
            <a:ext cx="23468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9" name="Shape 1209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Montserrat"/>
              <a:buNone/>
            </a:pPr>
            <a:fld id="{00000000-1234-1234-1234-123412341234}" type="slidenum">
              <a:rPr b="1" i="0" lang="en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9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8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dwswe.centralus.cloudapp.azur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Shape 1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450" y="435799"/>
            <a:ext cx="1635100" cy="1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Shape 1215"/>
          <p:cNvSpPr txBox="1"/>
          <p:nvPr/>
        </p:nvSpPr>
        <p:spPr>
          <a:xfrm>
            <a:off x="3132600" y="2011125"/>
            <a:ext cx="2878799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Schedule Shark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3612825" y="2847500"/>
            <a:ext cx="1980900" cy="184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Kaitlin Anderson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Jeremy Warden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Josh Lewis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Han Chen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/>
          <p:nvPr>
            <p:ph type="title"/>
          </p:nvPr>
        </p:nvSpPr>
        <p:spPr>
          <a:xfrm>
            <a:off x="0" y="1508100"/>
            <a:ext cx="2135699" cy="1015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Homepage</a:t>
            </a:r>
          </a:p>
        </p:txBody>
      </p:sp>
      <p:sp>
        <p:nvSpPr>
          <p:cNvPr id="1285" name="Shape 1285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86" name="Shape 1286"/>
          <p:cNvSpPr/>
          <p:nvPr/>
        </p:nvSpPr>
        <p:spPr>
          <a:xfrm>
            <a:off x="3088025" y="574850"/>
            <a:ext cx="5170078" cy="40249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7" name="Shape 1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1839" y="779402"/>
            <a:ext cx="4754879" cy="305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type="title"/>
          </p:nvPr>
        </p:nvSpPr>
        <p:spPr>
          <a:xfrm>
            <a:off x="0" y="1508100"/>
            <a:ext cx="2135699" cy="1015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Homepage</a:t>
            </a:r>
          </a:p>
        </p:txBody>
      </p:sp>
      <p:sp>
        <p:nvSpPr>
          <p:cNvPr id="1293" name="Shape 1293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4" name="Shape 1294"/>
          <p:cNvSpPr/>
          <p:nvPr/>
        </p:nvSpPr>
        <p:spPr>
          <a:xfrm>
            <a:off x="3088025" y="574850"/>
            <a:ext cx="5170078" cy="40249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5" name="Shape 1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162" y="777241"/>
            <a:ext cx="4720981" cy="303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 txBox="1"/>
          <p:nvPr>
            <p:ph type="title"/>
          </p:nvPr>
        </p:nvSpPr>
        <p:spPr>
          <a:xfrm>
            <a:off x="0" y="1508100"/>
            <a:ext cx="2135699" cy="1015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Homepage</a:t>
            </a:r>
          </a:p>
        </p:txBody>
      </p:sp>
      <p:sp>
        <p:nvSpPr>
          <p:cNvPr id="1301" name="Shape 1301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2" name="Shape 1302"/>
          <p:cNvSpPr/>
          <p:nvPr/>
        </p:nvSpPr>
        <p:spPr>
          <a:xfrm>
            <a:off x="3088025" y="574850"/>
            <a:ext cx="5170078" cy="40249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3" name="Shape 1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162" y="777239"/>
            <a:ext cx="4766702" cy="305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/>
          <p:nvPr>
            <p:ph type="title"/>
          </p:nvPr>
        </p:nvSpPr>
        <p:spPr>
          <a:xfrm>
            <a:off x="0" y="1508100"/>
            <a:ext cx="2135699" cy="1015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Homepage</a:t>
            </a:r>
          </a:p>
        </p:txBody>
      </p:sp>
      <p:sp>
        <p:nvSpPr>
          <p:cNvPr id="1309" name="Shape 1309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0" name="Shape 1310"/>
          <p:cNvSpPr/>
          <p:nvPr/>
        </p:nvSpPr>
        <p:spPr>
          <a:xfrm>
            <a:off x="3088025" y="574850"/>
            <a:ext cx="5170078" cy="40249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1" name="Shape 1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162" y="781568"/>
            <a:ext cx="4775845" cy="30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</a:p>
        </p:txBody>
      </p:sp>
      <p:sp>
        <p:nvSpPr>
          <p:cNvPr id="1317" name="Shape 1317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18" name="Shape 1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701" y="0"/>
            <a:ext cx="58857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</a:p>
        </p:txBody>
      </p:sp>
      <p:sp>
        <p:nvSpPr>
          <p:cNvPr id="1324" name="Shape 1324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5" name="Shape 1325"/>
          <p:cNvSpPr txBox="1"/>
          <p:nvPr/>
        </p:nvSpPr>
        <p:spPr>
          <a:xfrm>
            <a:off x="2276856" y="1062191"/>
            <a:ext cx="656622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Schedule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Contact Information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Manager: Accept &amp; Deny Request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Employee: Update Availability &amp; Request Off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</a:p>
        </p:txBody>
      </p:sp>
      <p:sp>
        <p:nvSpPr>
          <p:cNvPr id="1331" name="Shape 1331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32" name="Shape 1332"/>
          <p:cNvSpPr txBox="1"/>
          <p:nvPr/>
        </p:nvSpPr>
        <p:spPr>
          <a:xfrm>
            <a:off x="2505456" y="1508100"/>
            <a:ext cx="6217919" cy="189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ACCEPTANCE TESTING (VERIFICATION)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able to login/register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able to log out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</a:p>
        </p:txBody>
      </p:sp>
      <p:sp>
        <p:nvSpPr>
          <p:cNvPr id="1338" name="Shape 1338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39" name="Shape 1339"/>
          <p:cNvSpPr txBox="1"/>
          <p:nvPr/>
        </p:nvSpPr>
        <p:spPr>
          <a:xfrm>
            <a:off x="2249424" y="237463"/>
            <a:ext cx="6894576" cy="470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(VALIDATION)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- Registration form Data is stored into Database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- Availability can be updated by user, viewed by manger, approved and stored back as the default availability for the user who requested the update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Ensure SERVERS can only view SERVER and MANAGER contact information (not able to view other employee’s info)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NO SQL INJECTION Vulnerabilities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Can successfully run an array of queries on Database (General Search page) and return valid results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" sz="1600" u="none" cap="none" strike="noStrike">
                <a:solidFill>
                  <a:srgbClr val="A3A3A3"/>
                </a:solidFill>
                <a:latin typeface="Arial"/>
                <a:ea typeface="Arial"/>
                <a:cs typeface="Arial"/>
                <a:sym typeface="Arial"/>
              </a:rPr>
              <a:t>- NO SQL INJECTIONS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A3A3A3"/>
                </a:solidFill>
                <a:latin typeface="Arial"/>
                <a:ea typeface="Arial"/>
                <a:cs typeface="Arial"/>
                <a:sym typeface="Arial"/>
              </a:rPr>
              <a:t>           - PREPARED STATEMENTS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 - Ensure the Schedule is filled out completely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</a:p>
        </p:txBody>
      </p:sp>
      <p:sp>
        <p:nvSpPr>
          <p:cNvPr id="1345" name="Shape 1345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46" name="Shape 1346"/>
          <p:cNvSpPr txBox="1"/>
          <p:nvPr/>
        </p:nvSpPr>
        <p:spPr>
          <a:xfrm>
            <a:off x="2542032" y="1398824"/>
            <a:ext cx="621791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TESTING (VALIDATION)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- Ensuring every piece of information we collect with every functional piece we add to our web application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Check database to ensure no data was stored improperly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 txBox="1"/>
          <p:nvPr>
            <p:ph type="title"/>
          </p:nvPr>
        </p:nvSpPr>
        <p:spPr>
          <a:xfrm>
            <a:off x="0" y="1508100"/>
            <a:ext cx="2121407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</a:p>
        </p:txBody>
      </p:sp>
      <p:sp>
        <p:nvSpPr>
          <p:cNvPr id="1352" name="Shape 1352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3" name="Shape 1353"/>
          <p:cNvSpPr txBox="1"/>
          <p:nvPr/>
        </p:nvSpPr>
        <p:spPr>
          <a:xfrm>
            <a:off x="2121408" y="1161079"/>
            <a:ext cx="6931152" cy="2723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TESTING (VALIDATION)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Start by creating a LINUX virtual machine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Integrate an APACHE WEB SERVER onto our VM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Integrate MYSQL Database that we are using on our APACHE WEB SERVER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Integrate PHP in order to communicate between our WEB SERVER (Client) and our MYSQL DATABASE (Server)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>
            <p:ph type="title"/>
          </p:nvPr>
        </p:nvSpPr>
        <p:spPr>
          <a:xfrm>
            <a:off x="32875" y="1550550"/>
            <a:ext cx="2063099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2388583" y="1550550"/>
            <a:ext cx="60147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scheduling technique used for various places of employment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 employees’ availability and requesting off to formulate an accurate schedule 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Shape 1223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/>
          <p:nvPr>
            <p:ph type="title"/>
          </p:nvPr>
        </p:nvSpPr>
        <p:spPr>
          <a:xfrm>
            <a:off x="0" y="1508100"/>
            <a:ext cx="1916275" cy="1180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Putting it all Together:</a:t>
            </a:r>
            <a:b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Sprint 4 &amp; 5</a:t>
            </a:r>
          </a:p>
        </p:txBody>
      </p:sp>
      <p:sp>
        <p:nvSpPr>
          <p:cNvPr id="1359" name="Shape 1359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0" name="Shape 1360"/>
          <p:cNvSpPr txBox="1"/>
          <p:nvPr/>
        </p:nvSpPr>
        <p:spPr>
          <a:xfrm>
            <a:off x="2862072" y="1508100"/>
            <a:ext cx="30508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our project at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remains to be done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/>
          <p:nvPr>
            <p:ph type="title"/>
          </p:nvPr>
        </p:nvSpPr>
        <p:spPr>
          <a:xfrm>
            <a:off x="0" y="1508100"/>
            <a:ext cx="2093976" cy="1436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Reflections on Software</a:t>
            </a:r>
            <a:b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Engineering &amp; This Project</a:t>
            </a:r>
          </a:p>
        </p:txBody>
      </p:sp>
      <p:sp>
        <p:nvSpPr>
          <p:cNvPr id="1366" name="Shape 1366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7" name="Shape 1367"/>
          <p:cNvSpPr txBox="1"/>
          <p:nvPr/>
        </p:nvSpPr>
        <p:spPr>
          <a:xfrm>
            <a:off x="2359151" y="1188720"/>
            <a:ext cx="6385080" cy="318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 is human. And procedural. Describe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experiences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Organization and communication are important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your team do differently next time?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- A fully developed plan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A clearly defined leader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    - Spread out responsibilities more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 txBox="1"/>
          <p:nvPr/>
        </p:nvSpPr>
        <p:spPr>
          <a:xfrm>
            <a:off x="1941841" y="1802806"/>
            <a:ext cx="55713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90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 txBox="1"/>
          <p:nvPr>
            <p:ph type="title"/>
          </p:nvPr>
        </p:nvSpPr>
        <p:spPr>
          <a:xfrm>
            <a:off x="32875" y="1550550"/>
            <a:ext cx="2063099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SPRINT ONE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2816349" y="1550550"/>
            <a:ext cx="54897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 sz="1800"/>
              <a:t>w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 </a:t>
            </a:r>
            <a:r>
              <a:rPr lang="en" sz="1800"/>
              <a:t>w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brainstorming, delegation of work, </a:t>
            </a:r>
            <a:r>
              <a:rPr lang="en" sz="1800">
                <a:solidFill>
                  <a:schemeClr val="dk2"/>
                </a:solidFill>
              </a:rPr>
              <a:t>diagramming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not go well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we learn</a:t>
            </a:r>
          </a:p>
        </p:txBody>
      </p:sp>
      <p:sp>
        <p:nvSpPr>
          <p:cNvPr id="1230" name="Shape 1230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36" name="Shape 1236"/>
          <p:cNvSpPr txBox="1"/>
          <p:nvPr>
            <p:ph type="title"/>
          </p:nvPr>
        </p:nvSpPr>
        <p:spPr>
          <a:xfrm>
            <a:off x="32875" y="1550550"/>
            <a:ext cx="2063099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SPRINT 2 &amp; 3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2523743" y="1029341"/>
            <a:ext cx="4818887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/>
              <a:t>Teamwork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Improvements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found each team </a:t>
            </a:r>
            <a:r>
              <a:rPr lang="en" sz="1800">
                <a:solidFill>
                  <a:srgbClr val="666666"/>
                </a:solidFill>
              </a:rPr>
              <a:t>member's</a:t>
            </a: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strengths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‘Debt’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most problems were resolved fairly quickly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43" name="Shape 1243"/>
          <p:cNvSpPr txBox="1"/>
          <p:nvPr>
            <p:ph type="title"/>
          </p:nvPr>
        </p:nvSpPr>
        <p:spPr>
          <a:xfrm>
            <a:off x="32875" y="1550550"/>
            <a:ext cx="2063099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DATA (ERD)</a:t>
            </a:r>
          </a:p>
        </p:txBody>
      </p:sp>
      <p:pic>
        <p:nvPicPr>
          <p:cNvPr id="1244" name="Shape 1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975" y="0"/>
            <a:ext cx="703784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>
            <p:ph type="title"/>
          </p:nvPr>
        </p:nvSpPr>
        <p:spPr>
          <a:xfrm>
            <a:off x="0" y="1508100"/>
            <a:ext cx="2135699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APPROACH TO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(METHODS/SOFTWARE)</a:t>
            </a:r>
          </a:p>
        </p:txBody>
      </p:sp>
      <p:sp>
        <p:nvSpPr>
          <p:cNvPr id="1250" name="Shape 1250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51" name="Shape 1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879" y="1020479"/>
            <a:ext cx="1086104" cy="108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Shape 1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097520" y="4071876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Shape 12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7087" y="1931238"/>
            <a:ext cx="1811528" cy="135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Shape 1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3175" y="856948"/>
            <a:ext cx="844903" cy="84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75854" y="262176"/>
            <a:ext cx="1786128" cy="50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48856" y="3386826"/>
            <a:ext cx="813816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Shape 12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50638" y="2585664"/>
            <a:ext cx="603293" cy="60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title"/>
          </p:nvPr>
        </p:nvSpPr>
        <p:spPr>
          <a:xfrm>
            <a:off x="0" y="1508100"/>
            <a:ext cx="2135699" cy="105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 PATTERNS</a:t>
            </a:r>
          </a:p>
        </p:txBody>
      </p:sp>
      <p:sp>
        <p:nvSpPr>
          <p:cNvPr id="1263" name="Shape 1263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64" name="Shape 1264"/>
          <p:cNvSpPr txBox="1"/>
          <p:nvPr/>
        </p:nvSpPr>
        <p:spPr>
          <a:xfrm>
            <a:off x="2898648" y="1508100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View Controller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/>
          <p:nvPr>
            <p:ph type="title"/>
          </p:nvPr>
        </p:nvSpPr>
        <p:spPr>
          <a:xfrm>
            <a:off x="0" y="1508100"/>
            <a:ext cx="2135699" cy="105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</a:p>
        </p:txBody>
      </p:sp>
      <p:sp>
        <p:nvSpPr>
          <p:cNvPr id="1270" name="Shape 1270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1" name="Shape 1271"/>
          <p:cNvSpPr txBox="1"/>
          <p:nvPr/>
        </p:nvSpPr>
        <p:spPr>
          <a:xfrm>
            <a:off x="2135700" y="714325"/>
            <a:ext cx="70083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navigation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Navigation is simple for this version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All the links are available on the home page</a:t>
            </a: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finished UI: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0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We have big, prominent buttons with clearly marked</a:t>
            </a:r>
            <a:r>
              <a:rPr lang="en" sz="1800">
                <a:solidFill>
                  <a:srgbClr val="4C4C4C"/>
                </a:solidFill>
              </a:rPr>
              <a:t> </a:t>
            </a:r>
            <a:r>
              <a:rPr b="0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purposes.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0" i="0" lang="en" sz="18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Easy to use and intuitive to find what you need.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Screens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http://jdwswe.centralus.cloudapp.azure.com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 txBox="1"/>
          <p:nvPr>
            <p:ph type="title"/>
          </p:nvPr>
        </p:nvSpPr>
        <p:spPr>
          <a:xfrm>
            <a:off x="0" y="1508100"/>
            <a:ext cx="2135699" cy="1555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DESIGN: HCI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Login/Register page</a:t>
            </a:r>
          </a:p>
        </p:txBody>
      </p:sp>
      <p:sp>
        <p:nvSpPr>
          <p:cNvPr id="1277" name="Shape 1277"/>
          <p:cNvSpPr txBox="1"/>
          <p:nvPr>
            <p:ph idx="12" type="sldNum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E7B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6000" u="none" cap="none" strike="noStrike">
                <a:solidFill>
                  <a:srgbClr val="384E7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8" name="Shape 1278"/>
          <p:cNvSpPr/>
          <p:nvPr/>
        </p:nvSpPr>
        <p:spPr>
          <a:xfrm>
            <a:off x="3088025" y="574850"/>
            <a:ext cx="5170078" cy="40249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162" y="770656"/>
            <a:ext cx="4790581" cy="304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