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86" r:id="rId6"/>
  </p:sldMasterIdLst>
  <p:notesMasterIdLst>
    <p:notesMasterId r:id="rId10"/>
  </p:notesMasterIdLst>
  <p:handoutMasterIdLst>
    <p:handoutMasterId r:id="rId11"/>
  </p:handoutMasterIdLst>
  <p:sldIdLst>
    <p:sldId id="482" r:id="rId7"/>
    <p:sldId id="483" r:id="rId8"/>
    <p:sldId id="487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364">
          <p15:clr>
            <a:srgbClr val="A4A3A4"/>
          </p15:clr>
        </p15:guide>
        <p15:guide id="3" pos="2880">
          <p15:clr>
            <a:srgbClr val="A4A3A4"/>
          </p15:clr>
        </p15:guide>
        <p15:guide id="4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3CD"/>
    <a:srgbClr val="0C4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0547" autoAdjust="0"/>
  </p:normalViewPr>
  <p:slideViewPr>
    <p:cSldViewPr>
      <p:cViewPr>
        <p:scale>
          <a:sx n="100" d="100"/>
          <a:sy n="100" d="100"/>
        </p:scale>
        <p:origin x="-1980" y="-570"/>
      </p:cViewPr>
      <p:guideLst>
        <p:guide orient="horz" pos="1488"/>
        <p:guide pos="364"/>
        <p:guide pos="2880"/>
        <p:guide pos="2112"/>
      </p:guideLst>
    </p:cSldViewPr>
  </p:slideViewPr>
  <p:outlineViewPr>
    <p:cViewPr>
      <p:scale>
        <a:sx n="33" d="100"/>
        <a:sy n="33" d="100"/>
      </p:scale>
      <p:origin x="0" y="1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176A75-D601-4236-B258-2850EE17484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0ECCBE1-A0F7-4F1A-91A1-F7F64276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5FE3F8-66A3-4A9F-BD3F-45E1666348A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1AEF0C-646D-4D2E-9B38-51061B314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AEF0C-646D-4D2E-9B38-51061B3147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AEF0C-646D-4D2E-9B38-51061B3147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3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AEF0C-646D-4D2E-9B38-51061B3147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3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0700" y="624840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0" y="2743200"/>
            <a:ext cx="7924800" cy="1600200"/>
          </a:xfrm>
        </p:spPr>
        <p:txBody>
          <a:bodyPr/>
          <a:lstStyle>
            <a:lvl1pPr marL="0" indent="0" algn="r">
              <a:buNone/>
              <a:defRPr sz="4800" b="1"/>
            </a:lvl1pPr>
            <a:lvl2pPr marL="45720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5942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57600" y="762000"/>
            <a:ext cx="525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382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1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8" descr="GTS-Logo-NewVersion-horisontal-newColor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71438"/>
            <a:ext cx="25003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3500438"/>
            <a:ext cx="6400800" cy="30718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66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85984" y="1357298"/>
            <a:ext cx="6429420" cy="215423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8900" y="352425"/>
            <a:ext cx="266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262FEA"/>
                </a:solidFill>
              </a:rPr>
              <a:t>®</a:t>
            </a:r>
            <a:endParaRPr lang="en-US" sz="800" b="1" dirty="0">
              <a:solidFill>
                <a:srgbClr val="262F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7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BFB90E-33E9-441A-A71C-035A8FC56D84}" type="datetimeFigureOut">
              <a:rPr lang="en-GB" smtClean="0"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E53BB-BEDC-47BF-8FAF-EDC50DB97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B90E-33E9-441A-A71C-035A8FC56D84}" type="datetimeFigureOut">
              <a:rPr lang="en-GB" smtClean="0"/>
              <a:t>25/07/2013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53BB-BEDC-47BF-8FAF-EDC50DB9735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0" y="762000"/>
            <a:ext cx="525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0700" y="632460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28" y="6172200"/>
            <a:ext cx="1845156" cy="4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Server Architecture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6359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09600" y="1524000"/>
            <a:ext cx="1617035" cy="3352800"/>
            <a:chOff x="944082" y="1524000"/>
            <a:chExt cx="1617035" cy="3352800"/>
          </a:xfrm>
        </p:grpSpPr>
        <p:sp>
          <p:nvSpPr>
            <p:cNvPr id="9" name="Rectangle 8"/>
            <p:cNvSpPr/>
            <p:nvPr/>
          </p:nvSpPr>
          <p:spPr>
            <a:xfrm>
              <a:off x="944082" y="1524000"/>
              <a:ext cx="1617035" cy="3352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I/O Listeners</a:t>
              </a:r>
              <a:endParaRPr lang="en-US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990600" y="1990725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2600325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3209925"/>
              <a:ext cx="1524000" cy="6096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0" y="1524000"/>
            <a:ext cx="4191000" cy="3352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Application Logic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51124" y="1990725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1990725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SDK Support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51124" y="2600325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Testing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00600" y="2600325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51124" y="3228975"/>
            <a:ext cx="15240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Application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51124" y="4048125"/>
            <a:ext cx="307347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Objects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53200" y="1524000"/>
            <a:ext cx="1828800" cy="3352800"/>
            <a:chOff x="6096000" y="1524000"/>
            <a:chExt cx="1828800" cy="3352800"/>
          </a:xfrm>
        </p:grpSpPr>
        <p:sp>
          <p:nvSpPr>
            <p:cNvPr id="17" name="Rectangle 16"/>
            <p:cNvSpPr/>
            <p:nvPr/>
          </p:nvSpPr>
          <p:spPr>
            <a:xfrm>
              <a:off x="6096000" y="1524000"/>
              <a:ext cx="1828800" cy="3352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Shared Utilities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48400" y="1990725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ODBC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48400" y="2600325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Encryption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400" y="3200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48400" y="3819525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</a:t>
              </a:r>
              <a:endParaRPr lang="en-US" dirty="0"/>
            </a:p>
          </p:txBody>
        </p:sp>
      </p:grpSp>
      <p:sp>
        <p:nvSpPr>
          <p:cNvPr id="22" name="Flowchart: Magnetic Disk 21"/>
          <p:cNvSpPr/>
          <p:nvPr/>
        </p:nvSpPr>
        <p:spPr>
          <a:xfrm>
            <a:off x="1680608" y="5029200"/>
            <a:ext cx="1532416" cy="99060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DB:</a:t>
            </a:r>
          </a:p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3492573" y="5029200"/>
            <a:ext cx="1532416" cy="99060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DB:</a:t>
            </a:r>
          </a:p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329792" y="5029200"/>
            <a:ext cx="1532416" cy="990600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DB:</a:t>
            </a:r>
          </a:p>
          <a:p>
            <a:pPr algn="ctr"/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6816" y="1990726"/>
            <a:ext cx="533400" cy="2667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Server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Web Application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Architecture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635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1524000"/>
            <a:ext cx="7467600" cy="472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6571" y="5181600"/>
            <a:ext cx="641242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Qooxdoo JavaScript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7045" y="3124200"/>
            <a:ext cx="3293546" cy="1447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Screens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10590" y="4572000"/>
            <a:ext cx="3118883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239000" y="1905000"/>
            <a:ext cx="533400" cy="426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Server API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17045" y="4572000"/>
            <a:ext cx="329354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Application Utils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110591" y="3124200"/>
            <a:ext cx="3118883" cy="1447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Layout</a:t>
            </a:r>
          </a:p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26571" y="1905000"/>
            <a:ext cx="64124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Application Layout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7045" y="2514600"/>
            <a:ext cx="6412429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Application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Whole Picture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6359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45974" y="1647825"/>
            <a:ext cx="2292425" cy="1933575"/>
            <a:chOff x="145974" y="1647825"/>
            <a:chExt cx="2292425" cy="1933575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145974" y="1647825"/>
              <a:ext cx="2292425" cy="19335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Browser Application</a:t>
              </a:r>
              <a:endParaRPr lang="en-US" dirty="0"/>
            </a:p>
          </p:txBody>
        </p: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289958" y="2114550"/>
              <a:ext cx="1545153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Framework</a:t>
              </a:r>
              <a:endParaRPr lang="en-US" dirty="0"/>
            </a:p>
          </p:txBody>
        </p: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289957" y="2438400"/>
              <a:ext cx="1545154" cy="723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Screens</a:t>
              </a:r>
              <a:endParaRPr lang="en-US" dirty="0"/>
            </a:p>
          </p:txBody>
        </p:sp>
        <p:sp>
          <p:nvSpPr>
            <p:cNvPr id="16" name="Rounded Rectangle 15"/>
            <p:cNvSpPr>
              <a:spLocks noChangeAspect="1"/>
            </p:cNvSpPr>
            <p:nvPr/>
          </p:nvSpPr>
          <p:spPr>
            <a:xfrm>
              <a:off x="289958" y="3162300"/>
              <a:ext cx="1545153" cy="302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Objects</a:t>
              </a:r>
              <a:endParaRPr lang="en-US" dirty="0"/>
            </a:p>
          </p:txBody>
        </p:sp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1854444" y="2114549"/>
              <a:ext cx="231387" cy="1349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Server API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5093" y="1657350"/>
            <a:ext cx="2819400" cy="2326894"/>
            <a:chOff x="3562347" y="1711706"/>
            <a:chExt cx="2819400" cy="2326894"/>
          </a:xfrm>
        </p:grpSpPr>
        <p:sp>
          <p:nvSpPr>
            <p:cNvPr id="37" name="Rectangle 36"/>
            <p:cNvSpPr/>
            <p:nvPr/>
          </p:nvSpPr>
          <p:spPr>
            <a:xfrm>
              <a:off x="3562347" y="1711706"/>
              <a:ext cx="2819400" cy="23268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Helix</a:t>
              </a:r>
              <a:r>
                <a:rPr lang="en-US" dirty="0" smtClean="0"/>
                <a:t> </a:t>
              </a: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3673573" y="2046477"/>
              <a:ext cx="316535" cy="1846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I/O Listener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101062" y="2046477"/>
              <a:ext cx="198961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Logic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101062" y="2673731"/>
              <a:ext cx="1989617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Objects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110587" y="3283331"/>
              <a:ext cx="1980092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ODBC</a:t>
              </a:r>
              <a:endParaRPr lang="en-US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2085831" y="2619375"/>
            <a:ext cx="1190488" cy="3524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4574793" y="3838575"/>
            <a:ext cx="1563510" cy="132742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359341" y="480060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5464825" y="269557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5565657" y="206832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762000" y="3464307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145974" y="2560827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6324600" y="4686300"/>
            <a:ext cx="19050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GT Powerpoint Template - 08.29.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5B3D7"/>
      </a:accent3>
      <a:accent4>
        <a:srgbClr val="B8CCE4"/>
      </a:accent4>
      <a:accent5>
        <a:srgbClr val="17365D"/>
      </a:accent5>
      <a:accent6>
        <a:srgbClr val="C6D9F0"/>
      </a:accent6>
      <a:hlink>
        <a:srgbClr val="EEECE1"/>
      </a:hlink>
      <a:folHlink>
        <a:srgbClr val="C0504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705120D930C4F9504397A188DD152" ma:contentTypeVersion="1" ma:contentTypeDescription="Create a new document." ma:contentTypeScope="" ma:versionID="98bb6475537081c0f29ece1e7a9732b2">
  <xsd:schema xmlns:xsd="http://www.w3.org/2001/XMLSchema" xmlns:xs="http://www.w3.org/2001/XMLSchema" xmlns:p="http://schemas.microsoft.com/office/2006/metadata/properties" xmlns:ns2="6094f73b-3c88-4133-b70b-13569d819af9" xmlns:ns3="ef1f0260-e755-4d8e-83dc-cf129f39b888" targetNamespace="http://schemas.microsoft.com/office/2006/metadata/properties" ma:root="true" ma:fieldsID="87d301b1e13ce12de1bc1c01bf816cac" ns2:_="" ns3:_="">
    <xsd:import namespace="6094f73b-3c88-4133-b70b-13569d819af9"/>
    <xsd:import namespace="ef1f0260-e755-4d8e-83dc-cf129f39b8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4f73b-3c88-4133-b70b-13569d819a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f0260-e755-4d8e-83dc-cf129f39b888" elementFormDefault="qualified">
    <xsd:import namespace="http://schemas.microsoft.com/office/2006/documentManagement/types"/>
    <xsd:import namespace="http://schemas.microsoft.com/office/infopath/2007/PartnerControls"/>
    <xsd:element name="MetaData" ma:index="11" nillable="true" ma:displayName="Category" ma:default="Data Sheets" ma:format="Dropdown" ma:internalName="MetaData">
      <xsd:simpleType>
        <xsd:restriction base="dms:Choice">
          <xsd:enumeration value="Data Sheets"/>
          <xsd:enumeration value="White Papers"/>
          <xsd:enumeration value="Presentations"/>
          <xsd:enumeration value="Videos"/>
          <xsd:enumeration value="Research"/>
          <xsd:enumeration value="Competitiv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 xmlns="ef1f0260-e755-4d8e-83dc-cf129f39b888">Presentations</MetaData>
    <_dlc_DocId xmlns="6094f73b-3c88-4133-b70b-13569d819af9">EQH6ZA4YMRPM-76-13</_dlc_DocId>
    <_dlc_DocIdUrl xmlns="6094f73b-3c88-4133-b70b-13569d819af9">
      <Url>http://gtxdevsp/GT_Marketing/_layouts/DocIdRedir.aspx?ID=EQH6ZA4YMRPM-76-13</Url>
      <Description>EQH6ZA4YMRPM-76-13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9CAB885-43B1-4AF1-9917-6089EF365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4f73b-3c88-4133-b70b-13569d819af9"/>
    <ds:schemaRef ds:uri="ef1f0260-e755-4d8e-83dc-cf129f39b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CD581A-4CB7-4509-BAB9-F09541FE077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ef1f0260-e755-4d8e-83dc-cf129f39b888"/>
    <ds:schemaRef ds:uri="6094f73b-3c88-4133-b70b-13569d819af9"/>
  </ds:schemaRefs>
</ds:datastoreItem>
</file>

<file path=customXml/itemProps3.xml><?xml version="1.0" encoding="utf-8"?>
<ds:datastoreItem xmlns:ds="http://schemas.openxmlformats.org/officeDocument/2006/customXml" ds:itemID="{82B06B01-CFEC-42D7-8012-C963426B579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78F43D2-AF57-4FA9-888B-309DCD3DA32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 Powerpoint Template - 08.29.2012</Template>
  <TotalTime>12660</TotalTime>
  <Words>96</Words>
  <Application>Microsoft Office PowerPoint</Application>
  <PresentationFormat>On-screen Show (4:3)</PresentationFormat>
  <Paragraphs>55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GT Powerpoint Template - 08.29.2012</vt:lpstr>
      <vt:lpstr>Slipstream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Helix Overview</dc:title>
  <dc:creator>Steven Cherry</dc:creator>
  <cp:lastModifiedBy>smc</cp:lastModifiedBy>
  <cp:revision>287</cp:revision>
  <cp:lastPrinted>2012-09-24T15:39:23Z</cp:lastPrinted>
  <dcterms:created xsi:type="dcterms:W3CDTF">2012-09-13T20:11:15Z</dcterms:created>
  <dcterms:modified xsi:type="dcterms:W3CDTF">2013-07-26T14:27:03Z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0x010100918705120D930C4F9504397A188DD152</vt:lpwstr>
  </property>
  <property fmtid="{D5CDD505-2E9C-101B-9397-08002B2CF9AE}" pid="3" name="_dlc_DocIdItemGuid">
    <vt:lpwstr>f32803d3-0f65-4b1a-9495-434966ee319e</vt:lpwstr>
  </property>
</Properties>
</file>