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2FF0D-02E0-4DA1-4B6B-88AF93BE1C33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3" name="Picture 2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FFADE72-17FA-FB0C-0423-D2236753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764449" y="318498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Annual SWE (kg m</a:t>
              </a:r>
              <a:r>
                <a:rPr lang="en-US" sz="11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Props1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2024-03-10T17:35:44Z</dcterms:created>
  <dcterms:modified xsi:type="dcterms:W3CDTF">2024-06-10T19:47:10Z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