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62FF0D-02E0-4DA1-4B6B-88AF93BE1C33}"/>
              </a:ext>
            </a:extLst>
          </p:cNvPr>
          <p:cNvGrpSpPr/>
          <p:nvPr/>
        </p:nvGrpSpPr>
        <p:grpSpPr>
          <a:xfrm>
            <a:off x="2209792" y="457194"/>
            <a:ext cx="7772416" cy="5943612"/>
            <a:chOff x="2209792" y="457194"/>
            <a:chExt cx="7772416" cy="5943612"/>
          </a:xfrm>
        </p:grpSpPr>
        <p:pic>
          <p:nvPicPr>
            <p:cNvPr id="3" name="Picture 2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FFADE72-17FA-FB0C-0423-D2236753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2" y="457194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764449" y="3184985"/>
              <a:ext cx="3638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Annual snow depth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4</cp:revision>
  <dcterms:created xsi:type="dcterms:W3CDTF">2024-03-10T17:35:44Z</dcterms:created>
  <dcterms:modified xsi:type="dcterms:W3CDTF">2024-04-16T17:00:31Z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