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C8F68C-34E3-A08E-0411-BA7C7E893148}"/>
              </a:ext>
            </a:extLst>
          </p:cNvPr>
          <p:cNvGrpSpPr/>
          <p:nvPr/>
        </p:nvGrpSpPr>
        <p:grpSpPr>
          <a:xfrm>
            <a:off x="0" y="75569"/>
            <a:ext cx="7520473" cy="6931726"/>
            <a:chOff x="0" y="75569"/>
            <a:chExt cx="7520473" cy="6931726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255D262A-AFC2-51DE-EC34-61C4487DD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34"/>
            <a:stretch/>
          </p:blipFill>
          <p:spPr>
            <a:xfrm>
              <a:off x="0" y="75569"/>
              <a:ext cx="7520473" cy="6931726"/>
            </a:xfrm>
            <a:prstGeom prst="rect">
              <a:avLst/>
            </a:prstGeom>
          </p:spPr>
        </p:pic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9AC79BAE-0BA8-160D-389A-E0EF22580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92" t="61381" b="25589"/>
            <a:stretch/>
          </p:blipFill>
          <p:spPr>
            <a:xfrm>
              <a:off x="4533130" y="3601604"/>
              <a:ext cx="1716832" cy="914416"/>
            </a:xfrm>
            <a:prstGeom prst="rect">
              <a:avLst/>
            </a:prstGeom>
          </p:spPr>
        </p:pic>
        <p:pic>
          <p:nvPicPr>
            <p:cNvPr id="10" name="Picture 9" descr="A screenshot of a graph&#10;&#10;Description automatically generated">
              <a:extLst>
                <a:ext uri="{FF2B5EF4-FFF2-40B4-BE49-F238E27FC236}">
                  <a16:creationId xmlns:a16="http://schemas.microsoft.com/office/drawing/2014/main" id="{2D14945B-B840-5B5C-B32C-5EE901A4B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3" t="42805" r="3982" b="44950"/>
            <a:stretch/>
          </p:blipFill>
          <p:spPr>
            <a:xfrm>
              <a:off x="6096000" y="3638941"/>
              <a:ext cx="1313006" cy="914416"/>
            </a:xfrm>
            <a:prstGeom prst="rect">
              <a:avLst/>
            </a:prstGeom>
          </p:spPr>
        </p:pic>
        <p:pic>
          <p:nvPicPr>
            <p:cNvPr id="11" name="Picture 10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1F70AF6-1CE2-21F9-F5A5-F2CAEC8E7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3" t="26532" r="7023" b="64677"/>
            <a:stretch/>
          </p:blipFill>
          <p:spPr>
            <a:xfrm>
              <a:off x="897286" y="3869822"/>
              <a:ext cx="1071474" cy="674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2024-03-08T17:38:47Z</dcterms:created>
  <dcterms:modified xsi:type="dcterms:W3CDTF">2024-03-08T17:44:26Z</dcterms:modified>
</cp:coreProperties>
</file>