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8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8690-79AC-A079-ED29-D5DA169A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5DD4-B8A0-157E-84A7-AA0228A4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59DC-C170-AF3D-A30C-2774D1F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110-4EDE-3A9B-691F-B5937B5B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29AB-7126-EC2B-C204-30CAB7C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F2B-74B7-BC66-A328-8BB4A25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47D9-59E7-0E81-FFFD-45BFFCF0D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B4E6-60B9-9F60-A8B4-252B81CD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96C-F616-B1E3-F96A-49648E75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89E6-799D-C613-7813-C15BC1F8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C8706-4873-A1DC-AE2E-7C7DC682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657EF-C43C-E91C-D9BF-733D52E51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4396-92F8-F172-9493-7BFC3417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7E3A-032D-B707-700B-57C98201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9EBA-9BCD-6114-A606-BFB2BB4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F8A2-730D-D503-43CB-85BEC600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C863-8688-6AB1-4362-63343326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8587-0A16-FAF8-C42A-340A6F1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1887-D51C-756A-05B1-036E0AAE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F59E-E453-2B9D-60C3-8FBB9898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BD8-3D2F-4DC0-7230-C87414C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6F5-1A35-0E96-099F-343A5188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A96-A525-B589-BC9C-135716E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305D-4D6A-4075-04A9-254E29A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8BEC-A371-1516-C06B-AFADCD14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91E-E621-828C-9408-8004D1D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BCB5-E7F6-EAC3-4405-90BDD4B4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9535-98C4-CBF6-5BB0-88F1D87A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8636-13ED-742E-F916-7891CFE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3A54B-819B-69F4-6A28-1ECA6CAC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3EB4-30C1-802A-60DC-C25FD21A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977-C739-9E48-1B40-D4B26112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2EE7-CDF6-BC8D-0B65-366648C2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5266-1C17-AE35-B1BF-6384EDAB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FF7A-CBD3-3C3E-C2D7-2C5DE033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D7A0B-E5DE-2BAA-181F-A1358B8D0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7D586-71C6-BA93-DFE1-7885111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32444-CFD1-0AF3-A1F9-BA8278D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BF774-C10E-F764-29CE-9F7E7A5F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58DB-0AE4-26AA-BEBB-4740A0F0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0E7C-45B3-F481-04EA-13DAEC7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69848-AC25-D83D-CBE2-4CB7C5B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7CF0-83DB-A39F-7784-0737F2BE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3943-4BF0-9329-281C-EA481E2F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F026E-EE11-4745-1CAC-433AAA9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8D3-EF53-C178-DB7A-5F161965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B7BB-0972-0034-B6E1-C1503CDC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0951-FB73-2BD1-0353-108264F8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A875E-9A7C-535F-2141-51BA2072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6690A-0692-9D7D-1857-E0BD7C90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AB20-A13C-3BAA-6E6F-A7F0E80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6CCC-67AB-FF17-7DD3-E45B6A6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882-29E1-F2CF-1B0C-99B7B6A0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D6346-6237-BC27-D48D-B30E4E539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32EF-6ED9-E314-53D0-BECB5C3C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10D60-0FAA-88DB-AFB9-66098158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1991-7A41-11D9-F4F0-7330255B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0A00-4DBE-50CE-ED15-A688074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F4A4-F96B-4213-9A91-FE1B1F40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7213-3937-4721-5B1C-949152FF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92DE-118B-A3B8-5B51-DD661460B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30AAF-1F30-4EDE-8277-1D3F63129C9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D225-B4CC-666D-B861-23B7E709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D269A-46AD-D95B-C0AF-965FADBE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910789-8810-1612-28AC-6ED3304C7F33}"/>
              </a:ext>
            </a:extLst>
          </p:cNvPr>
          <p:cNvGrpSpPr/>
          <p:nvPr/>
        </p:nvGrpSpPr>
        <p:grpSpPr>
          <a:xfrm>
            <a:off x="-61546" y="-323174"/>
            <a:ext cx="7519765" cy="6931726"/>
            <a:chOff x="-504606" y="-144064"/>
            <a:chExt cx="7519765" cy="69317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C8F68C-34E3-A08E-0411-BA7C7E893148}"/>
                </a:ext>
              </a:extLst>
            </p:cNvPr>
            <p:cNvGrpSpPr/>
            <p:nvPr/>
          </p:nvGrpSpPr>
          <p:grpSpPr>
            <a:xfrm>
              <a:off x="-504606" y="-144064"/>
              <a:ext cx="7519765" cy="6931726"/>
              <a:chOff x="-504606" y="-144064"/>
              <a:chExt cx="7519765" cy="69317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5D262A-AFC2-51DE-EC34-61C4487DD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355" t="-4111" r="18197" b="4111"/>
              <a:stretch/>
            </p:blipFill>
            <p:spPr>
              <a:xfrm>
                <a:off x="-504606" y="-144064"/>
                <a:ext cx="7519765" cy="6931726"/>
              </a:xfrm>
              <a:prstGeom prst="rect">
                <a:avLst/>
              </a:prstGeom>
            </p:spPr>
          </p:pic>
          <p:pic>
            <p:nvPicPr>
              <p:cNvPr id="7" name="Picture 6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9AC79BAE-0BA8-160D-389A-E0EF22580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292" t="61381" b="25589"/>
              <a:stretch/>
            </p:blipFill>
            <p:spPr>
              <a:xfrm>
                <a:off x="3820953" y="3721718"/>
                <a:ext cx="1716832" cy="914416"/>
              </a:xfrm>
              <a:prstGeom prst="rect">
                <a:avLst/>
              </a:prstGeom>
            </p:spPr>
          </p:pic>
          <p:pic>
            <p:nvPicPr>
              <p:cNvPr id="10" name="Picture 9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2D14945B-B840-5B5C-B32C-5EE901A4B2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3" t="42805" r="3982" b="44950"/>
              <a:stretch/>
            </p:blipFill>
            <p:spPr>
              <a:xfrm>
                <a:off x="5383177" y="3677088"/>
                <a:ext cx="1313006" cy="914416"/>
              </a:xfrm>
              <a:prstGeom prst="rect">
                <a:avLst/>
              </a:prstGeom>
            </p:spPr>
          </p:pic>
          <p:pic>
            <p:nvPicPr>
              <p:cNvPr id="11" name="Picture 10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B1F70AF6-1CE2-21F9-F5A5-F2CAEC8E7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93" t="26532" r="7023" b="64677"/>
              <a:stretch/>
            </p:blipFill>
            <p:spPr>
              <a:xfrm>
                <a:off x="724792" y="3917316"/>
                <a:ext cx="1071474" cy="674188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3ECBC2-BE28-5864-488D-AD88A33C462D}"/>
                </a:ext>
              </a:extLst>
            </p:cNvPr>
            <p:cNvSpPr txBox="1"/>
            <p:nvPr/>
          </p:nvSpPr>
          <p:spPr>
            <a:xfrm>
              <a:off x="1461388" y="4030137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C9EABC-748E-C26C-6D21-6EDA2722F903}"/>
                </a:ext>
              </a:extLst>
            </p:cNvPr>
            <p:cNvSpPr txBox="1"/>
            <p:nvPr/>
          </p:nvSpPr>
          <p:spPr>
            <a:xfrm>
              <a:off x="1461388" y="4329894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3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5</cp:revision>
  <dcterms:created xsi:type="dcterms:W3CDTF">2024-03-08T17:38:47Z</dcterms:created>
  <dcterms:modified xsi:type="dcterms:W3CDTF">2024-06-10T22:21:45Z</dcterms:modified>
</cp:coreProperties>
</file>