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078D0C-C63E-841D-C75A-2AC3D2518AB2}"/>
              </a:ext>
            </a:extLst>
          </p:cNvPr>
          <p:cNvGrpSpPr/>
          <p:nvPr/>
        </p:nvGrpSpPr>
        <p:grpSpPr>
          <a:xfrm>
            <a:off x="2495542" y="619119"/>
            <a:ext cx="7772416" cy="5943612"/>
            <a:chOff x="2495542" y="619119"/>
            <a:chExt cx="7772416" cy="5943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D1C401-043F-2DA5-660D-114EC0992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95542" y="619119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1008291" y="329819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summer air temperature (°C)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2024-03-10T17:35:44Z</dcterms:created>
  <dcterms:modified xsi:type="dcterms:W3CDTF">2024-06-10T21:09:14Z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