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2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BB24-E0C3-8A2D-53F9-36BF80AB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7850-4585-254D-1498-BC0E4DED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858F-3A08-EA2C-A7C2-D4238233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8BD4-49D8-B9EE-353C-4B18B7FE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FA13-D488-502C-CDD0-3B05DD23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8F76-1929-E3E8-96D9-89F3396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B12F-C4D9-9ABE-4150-4368A2BB5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D12D-653F-44BE-9504-5942CB4D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46A4-F447-F3AF-6D9D-DE95D50A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A2E8-5ACD-C1F2-DB6A-F1B613C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72FD-5612-0C86-B0D9-367D9D79D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06A5A-6757-E3BF-69AB-2B8B2C20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1B99-D135-8710-603D-457F6D2B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8D7B-50A5-960A-72A5-4FC9C642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C4BB-8665-64D6-0ED3-6DBB6D94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6150-8A2E-B27C-E7CF-20A2F6CF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14B5-2C38-DE20-4CFC-B58403DC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11DE-EE0E-44E6-CEAA-72D7E2E6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B495-AD68-A566-70DC-333352B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989F-3673-F70F-1ED2-9994BAC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FE14-281D-825A-AC4F-C692ED53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E18E-804E-8500-E565-0DA62B35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BFCF-F261-D154-6492-3A341C77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7F05-6C0D-7258-250B-EDE85FE9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1A77-17F4-0342-396F-FB8EA3DD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9CA8-CC81-24B1-BB64-023C9984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3DE5-DDC0-B09D-9596-333CB7DE5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AE33-444F-DF85-10E6-D346D870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B955-F3AD-9199-3ACA-12EC623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4687-3B23-7F27-28AC-424D0335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769B-F72D-0DF5-9B09-1CB4314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AF-EF31-7BC4-EA72-6D3FA0CE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D9CA-2F8B-74E7-420C-D1C390E1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287F-1FB5-219E-8579-F252C842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16327-0FED-0F28-6F57-BC3FCC5F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CE407-D7B9-5FFA-3C2E-298BF604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5BDFB-7627-5119-0887-2C3E3F9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053C-18AA-9F78-48D2-1E9631E5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4593A-6DD5-B9C3-8C4B-05F36DD0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372D-2852-2255-811C-D913BCD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B1BE5-626A-1F56-9CCB-C8A24852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95F9B-904D-F41C-E19D-F174850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8EB11-8053-EFE1-6687-A590EB61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1A3DE-E237-1E31-13BF-F04844E4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C421B-8104-51AF-5C87-4F4E3BA0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FE57-8093-433E-1B1E-3707DDDF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9AC-6570-F07B-E840-FAE0B810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5662-767A-F8AB-2588-48149BD7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ABFF-1586-E98E-F089-4A970FE2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57AF-8547-C1C7-4704-17DE8F24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2C2D3-6989-BAD1-7282-EFB0265A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338A0-C588-0769-1878-37007D80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A317-A0B7-2FE9-F28A-1EC6AC1B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829BD-6487-E5C4-3704-F741950D9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0584-2CEE-A593-6FDA-5FD5243C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F6F11-F4C6-F30F-A0E5-73F55ED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EABC-3D0B-ECBB-407D-C77959B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74A7-B1E1-4C75-C2F5-CA94493C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CFF78-8059-530F-F67F-B5D0D9BF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32A6-5523-B750-0314-2A43BD42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3615-D1CE-E447-B2C7-951C9CF3C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4CBAB-97FC-4A74-BBCB-0F18100BA44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574F-14BD-7095-C9A1-A999B6AF3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4C62-480E-D309-0320-0ABB1B96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F06B398-46B1-BF0E-8B08-EE7D0AFD3263}"/>
              </a:ext>
            </a:extLst>
          </p:cNvPr>
          <p:cNvGrpSpPr/>
          <p:nvPr/>
        </p:nvGrpSpPr>
        <p:grpSpPr>
          <a:xfrm>
            <a:off x="529242" y="108152"/>
            <a:ext cx="10994165" cy="6641695"/>
            <a:chOff x="1096443" y="224328"/>
            <a:chExt cx="7824120" cy="50292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7DE283-D403-8867-2B33-9720C4923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96443" y="224328"/>
              <a:ext cx="6302182" cy="5029210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A80E76-5B08-D624-3289-E5DFA9FD5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320" y="1229027"/>
              <a:ext cx="1539243" cy="301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90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3</cp:revision>
  <dcterms:created xsi:type="dcterms:W3CDTF">2024-04-16T20:43:56Z</dcterms:created>
  <dcterms:modified xsi:type="dcterms:W3CDTF">2024-06-10T19:54:18Z</dcterms:modified>
</cp:coreProperties>
</file>