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910789-8810-1612-28AC-6ED3304C7F33}"/>
              </a:ext>
            </a:extLst>
          </p:cNvPr>
          <p:cNvGrpSpPr/>
          <p:nvPr/>
        </p:nvGrpSpPr>
        <p:grpSpPr>
          <a:xfrm>
            <a:off x="360983" y="-36863"/>
            <a:ext cx="7191610" cy="6931726"/>
            <a:chOff x="360983" y="-36863"/>
            <a:chExt cx="7191610" cy="69317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C8F68C-34E3-A08E-0411-BA7C7E893148}"/>
                </a:ext>
              </a:extLst>
            </p:cNvPr>
            <p:cNvGrpSpPr/>
            <p:nvPr/>
          </p:nvGrpSpPr>
          <p:grpSpPr>
            <a:xfrm>
              <a:off x="360983" y="-36863"/>
              <a:ext cx="7191610" cy="6931726"/>
              <a:chOff x="360983" y="-36863"/>
              <a:chExt cx="7191610" cy="69317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5D262A-AFC2-51DE-EC34-61C448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75" r="17990"/>
              <a:stretch/>
            </p:blipFill>
            <p:spPr>
              <a:xfrm>
                <a:off x="576049" y="-36863"/>
                <a:ext cx="6976544" cy="6931726"/>
              </a:xfrm>
              <a:prstGeom prst="rect">
                <a:avLst/>
              </a:prstGeom>
            </p:spPr>
          </p:pic>
          <p:pic>
            <p:nvPicPr>
              <p:cNvPr id="7" name="Picture 6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9AC79BAE-0BA8-160D-389A-E0EF22580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92" t="61381" b="25589"/>
              <a:stretch/>
            </p:blipFill>
            <p:spPr>
              <a:xfrm>
                <a:off x="3820953" y="3721718"/>
                <a:ext cx="1716832" cy="914416"/>
              </a:xfrm>
              <a:prstGeom prst="rect">
                <a:avLst/>
              </a:prstGeom>
            </p:spPr>
          </p:pic>
          <p:pic>
            <p:nvPicPr>
              <p:cNvPr id="10" name="Picture 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2D14945B-B840-5B5C-B32C-5EE901A4B2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3" t="42805" r="3982" b="44950"/>
              <a:stretch/>
            </p:blipFill>
            <p:spPr>
              <a:xfrm>
                <a:off x="5383177" y="3677088"/>
                <a:ext cx="1313006" cy="91441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B1F70AF6-1CE2-21F9-F5A5-F2CAEC8E7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93" t="26532" r="7023" b="64677"/>
              <a:stretch/>
            </p:blipFill>
            <p:spPr>
              <a:xfrm>
                <a:off x="360983" y="3721718"/>
                <a:ext cx="1071474" cy="6741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3ECBC2-BE28-5864-488D-AD88A33C462D}"/>
                </a:ext>
              </a:extLst>
            </p:cNvPr>
            <p:cNvSpPr txBox="1"/>
            <p:nvPr/>
          </p:nvSpPr>
          <p:spPr>
            <a:xfrm>
              <a:off x="1097579" y="3834539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C9EABC-748E-C26C-6D21-6EDA2722F903}"/>
                </a:ext>
              </a:extLst>
            </p:cNvPr>
            <p:cNvSpPr txBox="1"/>
            <p:nvPr/>
          </p:nvSpPr>
          <p:spPr>
            <a:xfrm>
              <a:off x="1097579" y="4134296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2024-03-08T17:38:47Z</dcterms:created>
  <dcterms:modified xsi:type="dcterms:W3CDTF">2024-06-10T20:30:10Z</dcterms:modified>
</cp:coreProperties>
</file>