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notesSlides/notesSlide1.xml" ContentType="application/vnd.openxmlformats-officedocument.presentationml.notesSlide+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7"/>
  </p:notesMasterIdLst>
  <p:sldIdLst>
    <p:sldId id="256" r:id="rId2"/>
    <p:sldId id="260" r:id="rId3"/>
    <p:sldId id="259" r:id="rId4"/>
    <p:sldId id="262"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9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95846"/>
  </p:normalViewPr>
  <p:slideViewPr>
    <p:cSldViewPr snapToGrid="0" snapToObjects="1">
      <p:cViewPr>
        <p:scale>
          <a:sx n="119" d="100"/>
          <a:sy n="119" d="100"/>
        </p:scale>
        <p:origin x="87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3T20:00:01.554"/>
    </inkml:context>
    <inkml:brush xml:id="br0">
      <inkml:brushProperty name="width" value="0.05" units="cm"/>
      <inkml:brushProperty name="height" value="0.05" units="cm"/>
      <inkml:brushProperty name="color" value="#E71224"/>
    </inkml:brush>
  </inkml:definitions>
  <inkml:trace contextRef="#ctx0" brushRef="#br0">0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3T06:12:55.412"/>
    </inkml:context>
    <inkml:brush xml:id="br0">
      <inkml:brushProperty name="width" value="0.05" units="cm"/>
      <inkml:brushProperty name="height" value="0.05" units="cm"/>
      <inkml:brushProperty name="color" value="#E71224"/>
    </inkml:brush>
  </inkml:definitions>
  <inkml:trace contextRef="#ctx0" brushRef="#br0">0 1 24575,'13'0'0,"0"0"0,5 0 0,0 0 0,5 0 0,-4 0 0,4 0 0,-5 0 0,0 0 0,0 0 0,-4 0 0,-2 0 0,-4 0 0,0 0 0,0 0 0,0 0 0,0 0 0,0 0 0,1 0 0,-1 0 0,0 0 0,0 0 0,-4 3 0,3-2 0,-6 6 0,3-2 0,-4 3 0,0-4 0,0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5T20:19:48.997"/>
    </inkml:context>
    <inkml:brush xml:id="br0">
      <inkml:brushProperty name="width" value="0.05" units="cm"/>
      <inkml:brushProperty name="height" value="0.05" units="cm"/>
      <inkml:brushProperty name="color" value="#E71224"/>
    </inkml:brush>
  </inkml:definitions>
  <inkml:trace contextRef="#ctx0" brushRef="#br0">1 1591 24575,'25'0'0,"11"0"0,-3 0 0,12 0 0,0 0 0,-6 0 0,-2 0 0,-6 0 0,-5 0 0,12 0 0,-11 0 0,7 0 0,-4 0 0,-5 0 0,6-4 0,-5 3 0,3-9 0,-3 5 0,11-6 0,-4-4 0,4 3 0,-6-8 0,0 8 0,-1-7 0,-4 8 0,12-17 0,-16 11 0,11-11 0,-14 9 0,-5 0 0,5-6 0,-9 5 0,10-10 0,-5 5 0,1-1 0,-1-4 0,-5 5 0,4-1 0,-3-4 0,3 5 0,-4-7 0,5 1 0,-3 0 0,3 0 0,-5 0 0,0 0 0,5 0 0,1-14 0,0 11 0,3-6 0,-8 11 0,3 8 0,-4-8 0,0 8 0,-1-3 0,1 0 0,0 3 0,0-8 0,-1 8 0,2-8 0,-1 3 0,0-5 0,0 5 0,0-3 0,0 8 0,3-3 0,-2 5 0,3 0 0,-1 0 0,2 0 0,-1 5 0,4-4 0,-4 8 0,5-8 0,0 7 0,8-11 0,-6 11 0,6-7 0,-8 4 0,-1 3 0,1-2 0,0 3 0,0 1 0,0-5 0,-1 3 0,-3-2 0,2 4 0,-2 4 0,-1-3 0,3 7 0,-2-7 0,-1 3 0,4-1 0,-9 3 0,4 3 0,-4-4 0,-1 3 0,5-3 0,-4 4 0,3 0 0,-7-4 0,3 3 0,-4-3 0,5 4 0,-1 0 0,1 0 0,-1 0 0,1 0 0,-4 9 0,-6 1 0,-5 14 0,-4 2 0,-5 5 0,4 0 0,-9 0 0,9 0 0,-4 0 0,5-11 0,4 4 0,-1-15 0,6 4 0,-7-4 0,7-1 0,-3 1 0,4-8 0,4-11 0,2-5 0,3-8 0,5 4 0,0 0 0,1 0 0,3 0 0,-4 0 0,1 5 0,2-4 0,-7 8 0,3 1 0,-5 1 0,1 4 0,-4-5 0,-1 8 0,-4 2 0,0 17 0,0-2 0,0 14 0,0-5 0,0 6 0,0 0 0,0 6 0,0-4 0,0 4 0,0-12 0,0-1 0,0-5 0,0-5 0,0 0 0,0-6 0,4-31 0,2 0 0,10-30 0,-4 8 0,10-7 0,-9 5 0,4 1 0,-7 14 0,0 8 0,-5 10 0,-1 1 0,-4 4 0,0 12 0,0 4 0,0 17 0,0 2 0,0-1 0,0 5 0,0-10 0,0 4 0,0-5 0,0-5 0,0-1 0,0-4 0,0-1 0,4-3 0,1-1 0,3-8 0,1-5 0,-4-11 0,3 0 0,-2-5 0,-1 6 0,3 5 0,-7 1 0,3 4 0,-4 1 0,3 3 0,-2-3 0,7 7 0,-3-3 0,3 4 0,1 0 0,4 0 0,-3 9 0,8 1 0,-8 4 0,3 4 0,-4-8 0,0 3 0,-1 0 0,1-3 0,-4 7 0,3-7 0,-4 3 0,1 0 0,3-3 0,-7 3 0,6-5 0,-6 1 0,3-1 0,-4-3 0,0-1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08:06.688"/>
    </inkml:context>
    <inkml:brush xml:id="br0">
      <inkml:brushProperty name="width" value="0.05" units="cm"/>
      <inkml:brushProperty name="height" value="0.05" units="cm"/>
    </inkml:brush>
  </inkml:definitions>
  <inkml:trace contextRef="#ctx0" brushRef="#br0">439 216 24575,'0'12'0,"0"6"0,0 0 0,0 9 0,0-9 0,0 9 0,-5-4 0,4 5 0,-3-5 0,4-1 0,0-9 0,-4 3 0,3-7 0,-2 2 0,3-3 0,-4 0 0,3 0 0,-2-1 0,-1 1 0,3 0 0,-6-4 0,7 3 0,-4-3 0,1 0 0,2 3 0,-3-3 0,1 4 0,2 0 0,-3 0 0,4-1 0,0 1 0,-3-7 0,2-6 0,-7-13 0,7-5 0,-7-1 0,7 2 0,-6 5 0,6 4 0,-7-3 0,7 7 0,-3-3 0,4 4 0,0 1 0,0-1 0,0 0 0,0 0 0,0 0 0,0-4 0,0 3 0,0-3 0,0 5 0,0-1 0,0 0 0,0 0 0,0 0 0,0 1 0,0-5 0,0-1 0,0-5 0,0 5 0,4-3 0,-3 7 0,3-3 0,-1 5 0,-5 2 0,1 5 0,-7 4 0,-1 13 0,-3-3 0,-2 13 0,-4-4 0,3 5 0,-3 0 0,8 0 0,-4 0 0,5-5 0,0-5 0,5-2 0,0-7 0,4 3 0,-3-8 0,2-8 0,-3-23 0,9-11 0,7-24 0,0 11 0,10-17 0,-10 18 0,4-6 0,-5 9 0,-2 16 0,1 4 0,-6 14 0,0 1 0,-4 15 0,-4 3 0,-4 11 0,-2 5 0,-6-4 0,2 4 0,0-5 0,2 0 0,4-4 0,0-1 0,3-4 0,-2-1 0,6 1 0,-6 0 0,3-1 0,-4 1 0,-4 0 0,3 0 0,-3 4 0,4-3 0,0 3 0,0-5 0,0 1 0,4 0 0,4-7 0,4-2 0,4-7 0,0 0 0,-1 0 0,-6 7 0,-6 6 0,-9 13 0,0 5 0,-3 5 0,7-5 0,-8 4 0,8-9 0,-3 9 0,4-9 0,0 4 0,0-5 0,4-4 0,-2-1 0,6-4 0,-2 0 0,3-1 0,0-2 0,0-2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08:12.015"/>
    </inkml:context>
    <inkml:brush xml:id="br0">
      <inkml:brushProperty name="width" value="0.05" units="cm"/>
      <inkml:brushProperty name="height" value="0.05" units="cm"/>
    </inkml:brush>
  </inkml:definitions>
  <inkml:trace contextRef="#ctx0" brushRef="#br0">0 0 24575,'0'17'0,"0"0"0,0 0 0,0 0 0,0 5 0,0-3 0,0 7 0,4-2 0,6 4 0,3-5 0,6 4 0,-1-4 0,1 5 0,-1 0 0,-4-5 0,4 4 0,-8-4 0,7 0 0,-7 4 0,6-9 0,-2 4 0,3-5 0,5 1 0,1-5 0,5 1 0,0-5 0,6 1 0,1-5 0,5 0 0,8-5 0,-6 0 0,11 0 0,11 0 0,-11 0 0,15 0 0,-12 0 0,1 0 0,5 5 0,-7-4 0,-6 4 0,4 0 0,-10 0 0,-2 1 0,-2 3 0,-9-3 0,4 3 0,-6 5 0,12 7 0,-8 4 0,15 8 0,-16-7 0,5 4 0,-6-5 0,1 6 0,0 5 0,-5 1 0,0 5 0,5 30 0,-1-10 0,4 26 0,0-17 0,9 3-584,2 0 584,17-4 0,-32-17 0,-2-3 0,-28-9 0,0 23 0,0 10 0,0 23-755,0 3 755,-6-1 0,5-16 563,-10-6-563,5-20 0,-5-1 0,0-9 0,1-12 0,5-1 776,-3-11-776,2 4 0,-2-9 0,-1 4 0,4 0 0,-3 1 0,3 0 0,-4 4 0,4-4 0,-4 5 0,4 0 0,-4 0 0,-1 0 0,0 12 0,0-9 0,-5 15 0,4-5 0,-9 2 0,9 4 0,-9-7 0,9-5 0,-3 5 0,-4 2 0,2-10 0,-6 7 0,4-21 0,0 9 0,0-9 0,4 4 0,-2-5 0,7-4 0,-7 3 0,7-7 0,-3 3 0,4-5 0,0 1 0,-4 0 0,3 4 0,-3-3 0,0 7 0,3-7 0,-4 7 0,1-7 0,3 7 0,-3-7 0,3 7 0,1-7 0,4 3 0,-7 3 0,5-5 0,-5 5 0,3-3 0,3-3 0,-2 2 0,2-3 0,-3 4 0,0-3 0,4 3 0,-3-5 0,2 1 0,1 0 0,-3-1 0,3 1 0,-1 0 0,-2-1 0,3 1 0,0 0 0,-3 0 0,6-1 0,-3 1 0,1 0 0,2-1 0,-6-2 0,3 2 0,-4-3 0,0 3 0,-4 2 0,3-2 0,-7 2 0,3-1 0,0 0 0,1 0 0,4 0 0,4 0 0,-3-4 0,6 3 0,5-6 0,16 2 0,5-3 0,9 0 0,-1 0 0,-3 0 0,3 0 0,-10 0 0,-1 0 0,-9 0 0,-1 0 0,-4 0 0,-7 0 0,-10 0 0,-1 0 0,-5 3 0,3 2 0,3 3 0,-3-4 0,4 3 0,0-6 0,1 6 0,-1-3 0,-4 4 0,3 0 0,-3 0 0,4 0 0,-4 0 0,3 0 0,-3 4 0,0-3 0,6 3 0,-5-4 0,7 0 0,-1 0 0,-1-4 0,5 3 0,1-6 0,13 2 0,12-3 0,10 0 0,0 0 0,4 0 0,-10 0 0,0 0 0,-7 0 0,-9 0 0,-1 0 0,-4 0 0,-4 3 0,-4-2 0,-14 3 0,-5-4 0,-4 0 0,-4 0 0,9 0 0,-4 0 0,9 0 0,-3 0 0,7 0 0,-3 0 0,7-4 0,-1 3 0,1-6 0,-3 3 0,1-4 0,-1 0 0,0 1 0,-4-2 0,-1 1 0,-4-1 0,0-3 0,-5 2 0,3-2 0,-3 3 0,9 4 0,1-3 0,4 8 0,7-4 0,6 4 0,3 0 0,3 0 0,6 0 0,-3 0 0,8 0 0,-5 0 0,0 0 0,-4 0 0,-1 0 0,-4 0 0,-1 0 0,1 0 0,0 0 0,-1 0 0,1 0 0,0 0 0,4 0 0,5 0 0,2 0 0,3 0 0,-5-4 0,-4 3 0,-2-3 0,-3 1 0,-4-1 0,-4-1 0,-8-2 0,-5 6 0,-4-3 0,0 0 0,-1 3 0,1-6 0,0 2 0,4 0 0,-3-3 0,7 4 0,-3-1 0,8-2 0,-3 6 0,2-5 0,-2 1 0,2-3 0,2 1 0,3-1 0,0 0 0,12 4 0,4 0 0,18 0 0,-5 2 0,5-6 0,-6 7 0,-5-4 0,-5 5 0,-7 0 0,-3 0 0,0-3 0,-12 2 0,3-2 0,-16 3 0,4 0 0,0 0 0,-3 0 0,7 0 0,-3 0 0,5 0 0,-1 0 0,0 0 0,0 0 0,0 0 0,0 0 0,1 0 0,-1 0 0,0 0 0,4 0 0,0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08:16.639"/>
    </inkml:context>
    <inkml:brush xml:id="br0">
      <inkml:brushProperty name="width" value="0.05" units="cm"/>
      <inkml:brushProperty name="height" value="0.05" units="cm"/>
    </inkml:brush>
  </inkml:definitions>
  <inkml:trace contextRef="#ctx0" brushRef="#br0">47 256 24575,'8'-3'0,"0"2"0,-1-6 0,-2 3 0,-2-4 0,-3 0 0,0 0 0,0 0 0,0 1 0,-3-1 0,-2 0 0,-2 0 0,-2-4 0,1 7 0,0-6 0,0 6 0,1-3 0,10 4 0,3 1 0,16 3 0,-4 0 0,4 0 0,-5 0 0,-4 0 0,-1 0 0,-5 0 0,1 0 0,0 0 0,-4-4 0,-4 0 0,-4-4 0,-8 4 0,3-3 0,-3 2 0,0-3 0,3 4 0,-3-4 0,11 8 0,2-4 0,7 4 0,-8 0 0,-4 0 0,-5 0 0,-2 0 0,3 0 0,4-8 0,-3 7 0,3-7 0,-4 8 0,0-4 0,0 4 0,4-7 0,4 6 0,4-3 0,4 4 0,-1 0 0,1 0 0,0 0 0,0 0 0,-1 0 0,1 0 0,0 0 0,-8 0 0,-4 0 0,-9-4 0,-3 0 0,-1-1 0,4-3 0,1 4 0,4 0 0,0-3 0,11 6 0,3-3 0,7 4 0,3 0 0,-7 0 0,3 0 0,-5 0 0,1 0 0,-4 4 0,3-3 0,-6 2 0,3-3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09:18.390"/>
    </inkml:context>
    <inkml:brush xml:id="br0">
      <inkml:brushProperty name="width" value="0.05" units="cm"/>
      <inkml:brushProperty name="height" value="0.05" units="cm"/>
      <inkml:brushProperty name="color" value="#E71224"/>
    </inkml:brush>
  </inkml:definitions>
  <inkml:trace contextRef="#ctx0" brushRef="#br0">1 664 24575,'0'-17'0,"7"4"0,-5-3 0,9 6 0,0-23 0,2 16 0,14-34 0,-9 33 0,3-25 0,2 21 0,-7-12 0,7 9 0,-9 7 0,2 2 0,-7 7 0,2-3 0,-3 5 0,0-1 0,0-4 0,0 6 0,0-5 0,-1 7 0,-2-4 0,2 4 0,-10 4 0,-2 8 0,-5 10 0,-13 17 0,7-4 0,-10 15 0,0-9 0,5 4 0,-11 2 0,10-2 0,-3-4 0,10-8 0,1-7 0,6-5 0,3-4 0,-2-1 0,9-8 0,8-5 0,10-14 0,9-1 0,1-13 0,-1 4 0,2-6 0,-6 1 0,-2 6 0,-5 2 0,-5 9 0,-1-3 0,-4 10 0,-3-5 0,-2 7 0,-11 12 0,-3 4 0,-7 16 0,-1 0 0,0 0 0,4 0 0,2-5 0,4-1 0,1-9 0,3-1 0,2-4 0,3-16 0,19-12 0,9-31 0,20-11 0,8-14 0,-12 14 0,3 3 0,-15 21 0,-6 2 0,-3 12 0,-9 6 0,-2 10 0,-11 4 0,-2 4 0,-7 4 0,3 0 0,-1 0 0,5 3 0,-6-3 0,6 4 0,-7 9 0,3-3 0,-4 13 0,0-4 0,0 0 0,-1 4 0,5-13 0,-3 7 0,7-13 0,-2 4 0,35-48 0,-4 9 0,7-12 0,3-3 0,19-15 0,-1 0 0,-4 6 0,-20 18 0,3 2 0,-15 12 0,-3 10 0,-16 8 0,-18 22 0,0 0 0,-33 35 0,21-21 0,-22 22 0,17-19 0,-3 0 0,12-8 0,1-2 0,6-9 0,0 3 0,5-5 0,1 0 0,-1 0 0,4 0 0,-4 0 0,1 0 0,2 0 0,-2 0 0,3-4 0,5-1 0,-3-5 0,6 1 0,-3 0 0,8-4 0,0-4 0,4-4 0,0-1 0,-4 9 0,-5 6 0,-4 12 0,-4 1 0,0 5 0,-1 0 0,1 0 0,4 0 0,0-5 0,5-5 0,0-6 0,0-5 0,4-2 0,9-2 0,12-3 0,-1-8 0,14-3 0,-12-12 0,3 3 0,-6-3 0,-10 10 0,-1 1 0,-4 4 0,-1 0 0,-2 0 0,-2 0 0,-3-4 0,4 4 0,-4-9 0,4 4 0,-4-4 0,3 4 0,-2 1 0,3 4 0,-4 1 0,-4 2 0,-4 2 0,-5 3 0,0 0 0,-4 0 0,4 0 0,-4 0 0,0 0 0,-5 0 0,4 0 0,-4 0 0,9 0 0,-3 4 0,7-3 0,0-5 0,20-18 0,1 2 0,17-10 0,-10 8 0,3 7 0,-5-7 0,-4 13 0,-1 1 0,-4 1 0,0 6 0,-4 10 0,-1 12 0,-3 21 0,-4-6 0,-6 10 0,-6-11 0,1 0 0,1-6 0,9-7 0,-3-5 0,7-4 0,-3-1 0,8-8 0,9-9 0,7-11 0,11-15 0,-2 4 0,4-15 0,-8 11 0,6-7 0,-15 4 0,3 10 0,-11 6 0,0 6 0,-11 8 0,-8 0 0,-8 4 0,-7 0 0,2 0 0,1 8 0,-4 2 0,9 7 0,-4-3 0,5 2 0,-1-3 0,5 4 0,1-4 0,4-1 0,3-4 0,2 0 0,-1-1 0,4-15 0,5-10 0,7-23 0,9-2 0,-1 2 0,0 1 0,-1 11 0,-4-5 0,2 11 0,-7 1 0,-1 9 0,-20 24 0,-13 10 0,-10 28 0,-5 8 0,12-12 0,-6 14 0,7-27 0,-1 14 0,3-15 0,9 2 0,-3-5 0,8-4 0,-3-7 0,8-1 0,2-7 0,11-13 0,17-30 0,11-20 0,6-2 0,-1-6 0,-10 22 0,-3-7 0,-7 15 0,-8 4 0,-16 19 0,-2 1 0,-8 11 0,0 6 0,5 0 0,0 3 0,4-5 0,0 1 0,1 0 0,2-1 0,-2 5 0,3 1 0,0 0 0,0-5 0,0-4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09:23.952"/>
    </inkml:context>
    <inkml:brush xml:id="br0">
      <inkml:brushProperty name="width" value="0.05" units="cm"/>
      <inkml:brushProperty name="height" value="0.05" units="cm"/>
      <inkml:brushProperty name="color" value="#E71224"/>
    </inkml:brush>
  </inkml:definitions>
  <inkml:trace contextRef="#ctx0" brushRef="#br0">1 297 24575,'4'-28'0,"11"2"0,12-15 0,11 3 0,11-2 0,9 1 0,6 10 0,15 5-700,10 6 700,11 11-1044,-27 3 0,4 2 1044,-9 1 0,2 2 0,26-2 0,5 2 0,-6 1 0,2 3-833,-25 2 0,1 2 0,0 1 833,24 2 0,1 3 0,-25 0 0,2 3 0,-2 0 0,25 3 0,0 1 0,-26-6 0,1 2 0,-1-1 0,-3 0 0,-1 1 0,-2-2-770,24 5 0,-3-1 770,-4 3 0,-3-1 0,-13-4 0,-1 1-71,-1 2 0,-3 0 71,-11-2 0,-2 2 0,-3 3 0,-1 2 0,1 0 0,-1 2 0,-6 5 0,0-2 1595,29 6-1595,10-9 0,-22-25 0,6-6-636,21 3 1,11 0 635,-15-1 0,8 0 0,5 1 0,-3 2-833,-4 5 1,0 3 0,2 1-1,3 0 833,3-1 0,6-1 0,1 0 0,-2 2 0,-6 2 0,-7 3 0,-5 2 0,0 2 0,4-1 0,2-1 0,4 0 0,2 1 0,-2-2 0,-3 0 0,3 0 0,-3-1 0,-2 0 0,0 0-521,-4-1 0,0 1 0,0 0 0,1 0 521,7 1 0,3 2 0,-3-2 0,-7-1-342,-9-3 1,-6-1 0,-1 1 341,2 4 0,-1 1 0,-1-2 748,22 0 1,-9-1-749,7 4 2070,-36-8 0,-1-2-2070,10-3 0,33 0 2550,3-6-2550,-22 0 0,6 0 0,3 0 0,2 0 0,4 0 0,0 0 0,-4 0 0,-2 0 0,-7 0 0,2 0 0,16 0 0,-2 0 0,-29 0 0,-1 0 0,29 0 0,-1 0 0,-30 0 0,-4 0 903,2 0 0,0 0-903,40 0 1000,-40 0-1000,-8-4 0,-21 2 0,-6-6 1685,-9 4-1685,3-1 405,21 2-405,10 3 0,24-5 0,0 3 0,-7-8 0,32 9-822,-18-4 822,-21 4 0,1 2 0,33-1 0,7 0-117,-31 0 117,9 0 0,-19 0 0,14 5 0,-7 1 0,-1 1 817,-15-2-817,-1-1 122,-6-3-122,-6 4 0,-1-5 0,-11 0 0,-1 0 0,0 0 0,-4 0 0,4 0 0,-5 0 0,0 0 0,0 0 0,-4 0 0,-1 0 0,0 0 0,-3 0 0,2 0 0,1-4 0,-3-1 0,3 1 0,0-4 0,-3 4 0,7-5 0,-8 2 0,13-2 0,-7 0 0,8 0 0,0-4 0,-4 3 0,4-7 0,0 7 0,-4-2 0,4 3 0,-9 1 0,3-1 0,-3 1 0,12-1 0,-1-4 0,1 7 0,2-11 0,-9 15 0,9-10 0,-8 7 0,2 0 0,-8-3 0,3 8 0,-7-7 0,3 6 0,0-3 0,-3 1 0,7 2 0,-4-6 0,5 2 0,5-4 0,2 4 0,-1-3 0,3 7 0,-2-3 0,4 4 0,-5 0 0,4 0 0,-9 0 0,16 0 0,-14 0 0,15 0 0,-12 0 0,11 0 0,-5 0 0,10 0 0,-4 0 0,0 0 0,-1 4 0,0-3 0,-5 8 0,5-8 0,-6 7 0,0-7 0,0 7 0,6-7 0,1 8 0,0-4 0,4 1 0,-4 2 0,6-6 0,-6 6 0,-1-3 0,6 5 0,-14-1 0,14-4 0,-17 3 0,5-7 0,0 3 0,5-4 0,-3 0 0,4 0 0,-11 0 0,3 0 0,-11 3 0,1-2 0,-8 3 0,0-1 0,-1 1 0,1 1 0,0 1 0,4-1 0,1 3 0,4 1 0,0-1 0,-4 5 0,3-4 0,-7 7 0,4 2 0,0 8 0,-4-2 0,4 5 0,-4-10 0,-4 3 0,-1-5 0,-4 0 0,0 0 0,0 5 0,0 1 0,-4 0 0,-5-1 0,-4-5 0,-5 5 0,1-8 0,-1 7 0,0-7 0,1 3 0,-4 7 0,3-5 0,-3 6 0,8-8 0,1-4 0,3 3 0,1-3 0,3-1 0,-2 0 0,6-4 0,-2 0 0,3-1 0,0 1 0,7-7 0,3-7 0,7-3 0,0-12 0,1 6 0,5-13 0,-4 9 0,0-4 0,-3 6 0,-7 4 0,3 1 0,-4 4 0,0 4 0,-4-3 0,3 6 0,-3-6 0,0 3 0,3-4 0,-2-4 0,3 3 0,0-7 0,0 7 0,0-3 0,0 4 0,-1 4 0,-2 8 0,-6 6 0,-15 19 0,1-4 0,-16 11 0,11-8 0,-4 1 0,6-5 0,4-3 0,-2-3 0,6-6 0,-2 4 0,4-7 0,0 3 0,0-4 0,0-1 0,0 1 0,4 0 0,1 0 0,10-8 0,8-6 0,4-12 0,8-2 0,-8-2 0,7 3 0,-3 1 0,1 0 0,-2 0 0,-5 5 0,0-4 0,-5 12 0,0-6 0,-4 6 0,0 1 0,-1 0 0,-2 1 0,-5 2 0,-15 11 0,-6 13 0,-9 4 0,4 7 0,-3-9 0,10-1 0,-4-1 0,10-11 0,1 0 0,7-4 0,-2 0 0,14-4 0,-1-4 0,16-10 0,1-4 0,5-5 0,-5 1 0,-1 0 0,-5 5 0,-4 1 0,-1 4 0,-4 3 0,-1 2 0,-2-1 0,-6 11 0,-19 11 0,-9 9 0,-9 10 0,1-5 0,8-7 0,-2 4 0,8-13 0,0 2 0,10-10 0,4 0 0,2 0 0,10-4 0,8-14 0,3-1 0,14-13 0,2 0 0,0 3 0,0-3 0,-8 6 0,-5 5 0,-4 1 0,-1 7 0,-4-2 0,0 6 0,-1-6 0,1 3 0,-4-4 0,3 4 0,-6-3 0,6 6 0,-6-6 0,2 2 0,-3 1 0,0 1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09:34.201"/>
    </inkml:context>
    <inkml:brush xml:id="br0">
      <inkml:brushProperty name="width" value="0.05" units="cm"/>
      <inkml:brushProperty name="height" value="0.05" units="cm"/>
    </inkml:brush>
  </inkml:definitions>
  <inkml:trace contextRef="#ctx0" brushRef="#br0">11278 7721 24575,'-28'0'0,"5"0"0,1 0 0,4 0 0,1 0 0,0 0 0,0 0 0,0 0 0,0 0 0,4 0 0,1 0 0,4 0 0,0 0 0,0 0 0,0 0 0,-4-3 0,4 2 0,-9-3 0,4 0 0,-4-5 0,0 0 0,0-7 0,0 6 0,0-6 0,-13-5 0,4-4 0,-16-8 0,-3-5 0,-10-10 0,-12-3-660,-4-11 660,1-2 0,-5-1 0,38 27 0,1-1 0,1 4 0,-1-1 0,-4-4 0,1 0 0,-27-32 0,26 33 0,1-1 0,-27-31 0,29 34 0,-3 1 0,1 0 0,0 1 0,0 3 0,-1 0 0,-6-2 0,0 1 0,2 3 0,1 0 0,-29-21-171,0 9 171,20 2 0,1 6 0,7 0 0,8 4 0,16 11 654,1-9-654,14 4 0,-23-33 0,-9 2 0,-6-4-1824,4 2 1,-5-5 1823,-2 1 0,-8-9 0,-3-3 0,4 5-1178,-6-5 1,2 2-1,-2-3 1178,7 8 0,0-2 0,-2-2 0,0 1 0,-2 0 0,-2-2 0,2 3 0,5 5 0,7 7 0,5 5 0,-4-4-626,-4-4 1,-5-5 0,0-1 0,4 5 625,1 1 0,3 4 0,-2-1-516,-4-8 1,-2 0 0,0 2 515,3 5 0,0 2 0,3 3 654,-5-7 0,2 3-654,-2 4 0,0 2 0,5 7 0,2 3 1205,3 2 0,1 2-1205,-4 1 0,1 2 0,-34-29 0,9 11 0,14 4 3012,-3 1-3012,17 12 2694,-5-4-2694,15 12 1381,7 3-1381,5 14 599,-16-4-599,-13-11 0,-20-9 0,24 9 0,-5-4-1634,-20-18 0,-8-3 1634,13 13 0,-4-1 0,-2-2-961,4-1 0,-4-4 1,0 0-1,1 3 961,-13-3 0,1 2 0,-2-2 0,11 3 0,-1-2 0,-1 1 0,2 2 0,-14-1 0,2 2 0,2 1 0,11 1 0,3-1 0,-3 1-762,-15-3 1,-2-1 0,5 4 761,-4-2 0,2 2-489,16 7 0,-3 0 1,1 2 488,-23-4 0,5 4 619,23 8 0,3 3-619,-1 6 0,2 1 0,-31-9 1355,42 15 0,1-1-1355,-41-12 2796,18 11-2796,16-5 2495,9 0-2495,11-3 1021,8 3-1021,10-1 601,6 3-601,4 2 0,-4 2 0,-6-7 0,-17-4 0,-23-13 0,-25-14-564,34 22 0,-2 1 564,-3-6 0,0-1 0,0 3 0,0 0 0,3 1 0,2-1 0,-2-3 0,2 1 0,-19-6 0,-4-9 0,24 14 0,-8-2 0,13 4 0,3 9 1128,12-2-1128,0 7 0,0-2 0,-1 3 0,6 1 0,1-4 0,5 4 0,0-4 0,4 5 0,1 0 0,4 0 0,0 4 0,-9 0 0,-2 0 0,-9-5 0,0-6 0,5-3 0,-4-1 0,4 6 0,-1-9 0,-11 0 0,10 1 0,-18-14 0,13 21 0,-12-21 0,12 19 0,-11-10 0,11 11 0,-3-3 0,4 7 0,1 2 0,5 1 0,1 3 0,0 0 0,4 1 0,-15 0 0,8 2 0,-8-2 0,-1-1 0,4 4 0,1-3 0,2 4 0,13 0 0,-3-4 0,10 3 0,-1-2 0,0 3 0,0 0 0,0 0 0,-4 0 0,3 0 0,-3 0 0,5 0 0,-1 0 0,0 0 0,0 0 0,0 0 0,1 0 0,-1 0 0,-4 4 0,-1-3 0,-4 6 0,-1-2 0,1 0 0,0-2 0,0-3 0,0 0 0,0 0 0,-1 4 0,1-3 0,-5 3 0,-1-4 0,-11 0 0,5 0 0,-11 0 0,11 4 0,-5-3 0,6 7 0,0-7 0,0 8 0,-1-4 0,6 4 0,1 0 0,5-5 0,0 4 0,4-7 0,1 6 0,4-6 0,30-15 0,-7 1 0,32-16 0,-12 9 0,6 4 0,0-3 0,-11 8 0,3-3 0,-15 9 0,0 1 0,-6 0 0,-5 0 0,5-4 0,-3 0 0,7-4 0,-3 2 0,4-6 0,-4 7 0,-1-3 0,-5 4 0,1 0 0,0 1 0,-1 2 0,-2-2 0,-5 6 0,-14 2 0,-6 14 0,-16 7 0,-14 11 0,-2 0 0,-4-4 0,2 2 0,12-9 0,-5 0 0,6-3 0,6-8 0,6 2 0,7-7 0,9-3 0,1-3 0,7-3 0,10-10 0,26-22 0,10-6 0,20-14 0,-14 15 0,7 1 0,-21 8 0,8 5 0,-12 2 0,-6 9 0,-5 2 0,-6 9 0,-5-3 0,1 6 0,0-3 0,-1 4 0,1 0 0,-4-3 0,3 2 0,-2-2 0,-1-1 0,3 3 0,-28 15 0,7-1 0,-24 20 0,-4 0 0,14-7 0,-19 6 0,17-13 0,-11 1 0,6 0 0,1-5 0,6-1 0,5-5 0,5-1 0,6 0 0,4-4 0,4-4 0,4-13 0,15-7 0,1-9 0,7 5 0,-4-3 0,-2 9 0,-3-4 0,-2 9 0,-4-4 0,0 12 0,-3-6 0,-2 7 0,-11-1 0,-12 11 0,1 4 0,-15 14 0,9 1 0,-4 0 0,-2 4 0,8-13 0,3 6 0,8-13 0,4 3 0,0-4 0,4-8 0,9-10 0,16-16 0,14-18 0,-2 6 0,10-12 0,-16 13 0,10-1 0,-10 3 0,-4 10 0,-10 7 0,-1 6 0,-4 4 0,0 4 0,-1 1 0,-2-1 0,2 0 0,-3-4 0,4 0 0,-1 0 0,-2 1 0,1 2 0,-5-2 0,6 6 0,-14 2 0,5 7 0,-19 6 0,5 14 0,-19-1 0,7 15 0,-4-10 0,0 10 0,7-11 0,-7 6 0,7-8 0,1-8 0,10 0 0,6-12 0,0 3 0,7-5 0,-2-15 0,12-10 0,13-18 0,14-21 0,12-5 0,-11 1 0,3-2 0,-13 19 0,0 2 0,-6 7 0,-8 12 0,-4 1 0,-4 9 0,-9 4 0,-11 14 0,-10 17 0,-4-1 0,-10 27 0,13-21 0,-12 23 0,18-21 0,-5 2 0,7-5 0,4-11 0,1 5 0,5-11 0,4 3 0,-4 0 0,4-3 0,-1 2 0,-2-3 0,6 0 0,-5 0 0,5-1 0,-3 1 0,12-16 0,2 0 0,8-14 0,-1 5 0,-4 4 0,-1 1 0,-5 4 0,1 1 0,-4-1 0,-4 3 0,-4 2 0,-13 3 0,3 0 0,-13 4 0,9 5 0,-4 1 0,4 6 0,5-7 0,1 3 0,5-5 0,2 1 0,-2-4 0,6 3 0,-2-9 0,7-3 0,11-21 0,0 6 0,10-14 0,-7 11 0,0 0 0,-4 5 0,-2 2 0,-4 7 0,0 0 0,-4 2 0,0 10 0,-8 2 0,-6 13 0,1 0 0,-1-4 0,7-6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7:17.970"/>
    </inkml:context>
    <inkml:brush xml:id="br0">
      <inkml:brushProperty name="width" value="0.05" units="cm"/>
      <inkml:brushProperty name="height" value="0.05" units="cm"/>
      <inkml:brushProperty name="color" value="#E71224"/>
    </inkml:brush>
  </inkml:definitions>
  <inkml:trace contextRef="#ctx0" brushRef="#br0">261 297 24575,'-17'0'0,"-5"0"0,3 0 0,-7 0 0,11 0 0,-6 0 0,8 0 0,0-4 0,1 3 0,5-2 0,-1 3 0,0-4 0,7 4 0,6-4 0,13 4 0,5 0 0,5 0 0,-5 4 0,-1 1 0,-5-1 0,0 0 0,-4-4 0,-1 0 0,-5 0 0,1 0 0,0 0 0,0 0 0,-1 0 0,1 0 0,0 0 0,-1 0 0,1 0 0,0 0 0,-1 0 0,1 0 0,0-3 0,4-2 0,-4-3 0,13-5 0,-7 4 0,13-9 0,-8 8 0,2-3 0,-8 5 0,-1 3 0,-4-2 0,0 6 0,-12 1 0,-7 6 0,-7-2 0,-9 5 0,4-8 0,-5 7 0,-1-7 0,-4 3 0,3-4 0,-4 0 0,6 0 0,0 0 0,0 0 0,5-4 0,-4-1 0,8-4 0,-3 0 0,0 0 0,4 1 0,0-1 0,2 1 0,7 3 0,1-2 0,1 6 0,2-3 0,1 1 0,25 2 0,17-2 0,34 3 0,-13 0 0,17 0 0,-26 0 0,6 0 0,-15 0 0,-12 0 0,-7 0 0,-9 0 0,-1 0 0,-4 0 0,-12 0 0,-7-9 0,-18 7 0,-6-6 0,-6 3 0,-6-1 0,-2-5 0,0 1 0,-4-1 0,16 5 0,-3-3 0,12 4 0,9-1 0,-2-2 0,12 7 0,4-6 0,15 6 0,9-2 0,9 3 0,0 0 0,0 0 0,-5 0 0,-1 0 0,-5 0 0,-4 0 0,-2 0 0,-3 0 0,-7-4 0,-11-1 0,-9 1 0,-15-5 0,5 8 0,4-4 0,-1 1 0,12 3 0,-4-3 0,6 4 0,11 0 0,16 0 0,11 0 0,22 0 0,7 0 0,9 5 0,-12 0 0,7 7 0,-22-3 0,5 2 0,-9-2 0,-10 0 0,-5 0 0,-6-5 0,-4 0 0,-4-4 0,-1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7:24.588"/>
    </inkml:context>
    <inkml:brush xml:id="br0">
      <inkml:brushProperty name="width" value="0.05" units="cm"/>
      <inkml:brushProperty name="height" value="0.05" units="cm"/>
      <inkml:brushProperty name="color" value="#E71224"/>
    </inkml:brush>
  </inkml:definitions>
  <inkml:trace contextRef="#ctx0" brushRef="#br0">3496 5192 24575,'-12'0'0,"-6"0"0,0 0 0,-15 0 0,8-4 0,-14 3 0,4-8 0,0 4 0,1-5 0,6 1 0,-1-5 0,6 4 0,-4-8 0,8 0 0,-3-1 0,3-8 0,5 3 0,-3-4 0,6-5 0,-3-3 0,8-4 0,1 4 0,5-3 0,0 4 0,0-6 0,0-6 0,0 10 0,0-9 0,0 16 0,0-3 0,0 5 0,0 4 0,0-3 0,0 4 0,0-11 0,0-1 0,14-1 0,11-12 0,13 13 0,-4-8 0,2 12 0,-2-12 0,-7 10 0,-3-10 0,-15 19 0,-9-8 0,3 12 0,2-8 0,8 6 0,-3 4 0,3-9 0,-4 9 0,0-9 0,0 3 0,0-4 0,1 0 0,-1-6 0,0 10 0,1-9 0,-1 15 0,0-4 0,-1 9 0,-4 1 0,3 4 0,-6 0 0,3 0 0,-4 0 0,3 4 0,-2-3 0,2-6 0,-3-12 0,-5-17 0,4 0 0,-4-5 0,5 6 0,0 0 0,0 6 0,0 1 0,0 6 0,0 0 0,0 0 0,0 4 0,0 2 0,0 5 0,0 0 0,0 0 0,0 4 0,0-3 0,0 3 0,0-4 0,0-1 0,0 1 0,0-10 0,0-10 0,5-6 0,7-25 0,12 0 0,-10 20 0,0-1-788,11-42 788,-11 33 0,-2 0 0,-4 6 0,-1 2 0,12-44 0,-11 31 0,-2 4 0,1 0 0,-3 6 0,-1 2 0,-3 0 0,0-5 0,0 9 0,0 12 0,0 6 788,0 7-788,0 0 0,0-1 0,-5-18 0,-1 10 0,-11-36 0,-1 13 0,-6-18 0,1 3 0,0 5 0,-2-15 0,1 5 0,6 9 0,-4 4 0,6 19 0,-6-12 0,6 12 0,5-6 0,6 7 0,2 19 0,-23 4 0,-1 8 0,-27-7 0,-10-12 0,-12-14-586,30 20 1,0-1 585,-6-7 0,0 0 0,1 3 0,-1-1 0,-6-6 0,1 1 0,-28-8 0,19 5 0,3 4 0,3 9 0,-12-5 0,1 1-672,17 14 672,-14-4 0,-3 1 0,-4 3 0,13 6 0,-1 1 0,-28 2 0,37 4 0,1 2 0,-38-1 0,38 0 0,0 0 0,-23 0 0,19 0 0,2 0-283,-2-5 283,-3 2 0,1-1 0,14-7 0,-34-1 0,49-1 1114,1-2-1114,11-3 701,10-4-701,-16 26 311,4 7-311,-15 17 0,8 6 0,4-10 0,5-1 0,-12 11 0,3-2 0,-5 5 0,-7 20 0,10-12 0,-12 19 0,2-7 0,4-1 0,-6 8 0,14-19 0,-12 16 0,11-18 0,-12 10 0,13-6 0,-5-3 0,10-3 0,-4 1 0,7-7 0,-8 18 0,6-20 0,-6 20 0,12-18 0,0 5 0,0 1 0,8 0 0,-6-6 0,8-1 0,-1-6 0,2 0 0,4-5 0,0-1 0,0 0 0,0-4 0,0 11 0,4-5 0,1 2 0,4-4 0,3-5 0,2 0 0,-1 0 0,3 0 0,-3 0 0,4-4 0,0 4 0,0-4 0,0 4 0,5 1 0,2-5 0,-1 4 0,-1-7 0,0 7 0,-8-8 0,7 4 0,-13-5 0,4-3 0,-4 2 0,0-7 0,3 4 0,1-4 0,5 4 0,5 1 0,-4 0 0,4 2 0,-9-6 0,3 7 0,-8-7 0,4 6 0,-4-6 0,-16 2 0,0-3 0,-19-8 0,4-2 0,-11-5 0,5-3 0,0 7 0,2-2 0,9 8 0,0-3 0,2 7 0,3-6 0,0 6 0,1-3 0,4 4 0,0 0 0,0 0 0,11 8 0,8 2 0,12 8 0,5-4 0,6 5 0,-4-4 0,3 4 0,-10-5 0,-1-1 0,-9-5 0,-1-3 0,-4-2 0,-7-3 0,-17-4 0,-5-6 0,-12-1 0,-1-7 0,4 7 0,-3-3 0,4 4 0,6 5 0,1 1 0,5 4 0,0 0 0,4 0 0,1 0 0,4 0 0,0 0 0,11 4 0,3 1 0,11 3 0,-4 0 0,3 1 0,-7-2 0,7 2 0,-7-1 0,3-4 0,-5 0 0,-2-1 0,-2 1 0,-15 1 0,-4-2 0,-12-3 0,0 4 0,0-3 0,4 4 0,2-5 0,9 3 0,1-2 0,4 2 0,4 1 0,1 0 0,3 4 0,7 0 0,8 0 0,3 1 0,9 0 0,-4-4 0,0 3 0,-1-7 0,-9 3 0,-1-4 0,-5 0 0,1 0 0,0 0 0,-1 0 0,1 3 0,0-2 0,0 2 0,8-3 0,-2 0 0,13 0 0,-9 0 0,9 0 0,-13 0 0,7 0 0,-12 0 0,3 0 0,-8 4 0,-1 0 0,-6 0 0,-5 3 0,-5-6 0,-10 3 0,0-4 0,0 4 0,-4-3 0,9 3 0,0-4 0,2 0 0,7 0 0,0 3 0,6 1 0,3 4 0,3 0 0,6 0 0,8 5 0,2 0 0,3 1 0,-5-2 0,0-3 0,-4-1 0,-2 0 0,-3 0 0,0-4 0,-4-1 0,0-3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7:30.198"/>
    </inkml:context>
    <inkml:brush xml:id="br0">
      <inkml:brushProperty name="width" value="0.05" units="cm"/>
      <inkml:brushProperty name="height" value="0.05" units="cm"/>
      <inkml:brushProperty name="color" value="#E71224"/>
    </inkml:brush>
  </inkml:definitions>
  <inkml:trace contextRef="#ctx0" brushRef="#br0">937 10 24575,'-35'-4'0,"-11"3"0,3-3 0,-12 4 0,6 0 0,-5 0 0,12 0 0,0 0 0,8 0 0,6 0 0,5 0 0,1 0 0,0 0 0,-1 4 0,-1 4 0,-10 13 0,9-1 0,-17 11 0,10 1 0,-4-5 0,4 9 0,2-5 0,-1 1 0,3 9 0,3-5 0,6 0 0,3 3 0,2-4 0,4 6 0,4-1 0,-3 1 0,8-6 0,-4 5 0,5-11 0,0 10 0,0-9 0,0 3 0,0-5 0,0 13 0,0-10 0,4 10 0,1-13 0,8-5 0,2 3 0,2-2 0,6-1 0,3 12 0,-2-15 0,12 21 0,-10-14 0,6 8 0,-3-5 0,4 13 0,0 1 0,0-4 0,6 20 0,-22-31 0,16 32 0,-10-10 0,-5-7 0,13 16 0,-14-24 0,4 9 0,1 3 0,9 18-300,-8-11 0,1 1 300,19 20 0,-18-31 0,2 0 0,26 33 0,-22-36 0,2 0 0,-1-2 0,1-2 0,-1 1 0,2-1 0,5 0 0,-1-3 0,11 14 0,-12-15 0,-25-7 0,-12 5 0,0 24 0,11 8 600,0-6-600,12 2 0,3-11 0,-3 6 0,-1-6 0,-3-8 0,-8-7 0,2-11 0,-4-5 0,-5-6 0,3-5 0,-6 1 0,2 0 0,-3 0 0,0-1 0,4 1 0,0 4 0,5 6 0,0 0 0,-1 4 0,1-5 0,-1 0 0,1-4 0,-5-1 0,3-5 0,-6 1 0,2-11 0,-7-8 0,-1-8 0,-8-8 0,-1 4 0,-5-5 0,0 0 0,5 5 0,1 1 0,4 9 0,1-4 0,3 9 0,-2-9 0,6 9 0,-3-9 0,4 4 0,-4-4 0,3 0 0,-7 0 0,3-5 0,0 4 0,-3-4 0,7 4 0,-6 5 0,6 1 0,-2 5 0,-1 2 0,3 20 0,-2 14 0,17 20 0,6 13 0,7-17 0,5 14 0,-10-16 0,4 0 0,-6-3 0,-6-17 0,-1-5 0,-5-6 0,-1-5 0,-2-15 0,-2-10 0,-13-23 0,-2-8 0,-9 6 0,-1-9 0,2 15 0,-1-10 0,2 11 0,-1 3 0,6 9 0,-3 6 0,8 6 0,-3 4 0,7 11 0,2 14 0,3 19 0,0 6 0,0 12 0,5-5 0,0-1 0,6-6 0,-2-8 0,0-11 0,-4-6 0,3-5 0,-8-4 0,4 0 0,-4-12 0,0-7 0,-10-24 0,3 4 0,-13-15 0,-1 9 0,-1-4 0,-3 4 0,10 4 0,-2 9 0,7 2 0,1 9 0,2 1 0,6 5 0,-3 10 0,4 3 0,0 16 0,0-4 0,0 4 0,4-9 0,-3 3 0,5-7 0,-5 2 0,3-19 0,-4-4 0,0-16 0,0 5 0,0 1 0,0 4 0,0 1 0,0 4 0,0 5 0,0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3T06:12:57.655"/>
    </inkml:context>
    <inkml:brush xml:id="br0">
      <inkml:brushProperty name="width" value="0.05" units="cm"/>
      <inkml:brushProperty name="height" value="0.05" units="cm"/>
      <inkml:brushProperty name="color" value="#E71224"/>
    </inkml:brush>
  </inkml:definitions>
  <inkml:trace contextRef="#ctx0" brushRef="#br0">0 0 24575,'4'8'0,"5"1"0,0-1 0,3 0 0,-4 0 0,0 0 0,1 0 0,-1 1 0,0-1 0,4-4 0,-3 3 0,4-6 0,-5 6 0,0-6 0,-4 6 0,4-6 0,-8 7 0,8-8 0,-4 4 0,4 0 0,0 0 0,0 1 0,0-2 0,-3 1 0,-1-3 0,-4 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7:33.194"/>
    </inkml:context>
    <inkml:brush xml:id="br0">
      <inkml:brushProperty name="width" value="0.05" units="cm"/>
      <inkml:brushProperty name="height" value="0.05" units="cm"/>
      <inkml:brushProperty name="color" value="#E71224"/>
    </inkml:brush>
  </inkml:definitions>
  <inkml:trace contextRef="#ctx0" brushRef="#br0">1244 26 24575,'-17'0'0,"-2"0"0,-4-7 0,-10 5 0,13-10 0,-18 11 0,14-3 0,-10 4 0,6 0 0,-1 0 0,1 0 0,5 0 0,-4 0 0,4 0 0,0 0 0,-4 0 0,8 0 0,-3 8 0,5-2 0,0 10 0,4-7 0,-3 7 0,3-3 0,0 4 0,-4-4 0,8 3 0,-7-3 0,2 4 0,-4 5 0,1-3 0,-2 7 0,2-7 0,-1 3 0,1-5 0,0 0 0,3 0 0,2-4 0,4 3 0,0-8 0,3 4 0,2 0 0,-1-3 0,3 7 0,-2-7 0,3 7 0,0-4 0,0 10 0,0-3 0,0 3 0,0-1 0,0 10 0,0-1 0,0 6 0,0-8 0,0 0 0,0 0 0,-4 0 0,-2 0 0,-3 0 0,0-5 0,-5 4 0,5-9 0,-9 9 0,8-9 0,-7 4 0,4-5 0,-5 5 0,1-4 0,-1 4 0,0 0 0,4-4 0,-3 4 0,4-5 0,-4 0 0,3 0 0,-2-3 0,7 2 0,-3-7 0,3 3 0,2-5 0,-1 4 0,3-2 0,2-14 0,3-7 0,0-22 0,0-1 0,4-6 0,-2 0 0,2 6 0,-4 1 0,0 11 0,0 1 0,0 9 0,0 1 0,0 11 0,0 14 0,0 6 0,-4 7 0,3 1 0,-6-9 0,1 9 0,2-9 0,-4 4 0,3-5 0,0 0 0,1 0 0,0 0 0,3 0 0,-3 0 0,4-4 0,0-1 0,0-4 0,-3 0 0,2-1 0,-2 1 0,-1-7 0,3-11 0,-2-9 0,3-9 0,0 0 0,0-6 0,0 9 0,0-3 0,0 11 0,0 4 0,0 1 0,-4 8 0,3 4 0,-2 8 0,3 5 0,0 4 0,0 0 0,0 0 0,0 0 0,0-4 0,0-1 0,0-4 0,0-1 0,0 1 0,0 0 0,-3-4 0,-2 3 0,1-3 0,-3 1 0,3 1 0,-1-1 0,-2 2 0,3-2 0,-4 2 0,4-3 0,-3 4 0,2-4 0,1 3 0,1-10 0,3-2 0,0-13 0,0-11 0,0 0 0,0-5 0,0 11 0,0 1 0,0 9 0,0 1 0,0 4 0,3 3 0,-2 14 0,2 7 0,1 12 0,2 0 0,-1 0 0,3-5 0,-7-1 0,6-9 0,-6 3 0,2-7 0,-3 3 0,0-5 0,4-2 0,0-2 0,0-3 0,0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7:35.636"/>
    </inkml:context>
    <inkml:brush xml:id="br0">
      <inkml:brushProperty name="width" value="0.05" units="cm"/>
      <inkml:brushProperty name="height" value="0.05" units="cm"/>
      <inkml:brushProperty name="color" value="#E71224"/>
    </inkml:brush>
  </inkml:definitions>
  <inkml:trace contextRef="#ctx0" brushRef="#br0">1384 29 24575,'-12'0'0,"-6"-4"0,-6 3 0,-4-8 0,0 8 0,0-7 0,5 7 0,-4-3 0,9 4 0,-9 0 0,8 0 0,-8 0 0,4 0 0,0 3 0,-10 7 0,1 11 0,2-1 0,-18 18 0,20-12 0,-22 18 0,12-5 0,-1 5 0,-4 0 0,-3 1 0,-2 7 0,8-12 0,-19 25 0,22-24 0,-12 8 0,8-8 0,14-9 0,-4 0 0,1 3 0,10-11 0,1 0 0,1 3 0,8-4 0,-4 5 0,5-5 0,0 4 0,0-4 0,-1 5 0,-3 0 0,6 0 0,-5 0 0,7 0 0,-1 0 0,2 0 0,4 6 0,0-5 0,0 10 0,0-9 0,0 9 0,0-9 0,0 11 0,0-11 0,0 5 0,0-7 0,0-4 0,0 2 0,0-7 0,0 3 0,-4-1 0,3-2 0,-7 3 0,7-9 0,-7 3 0,7-8 0,-3 4 0,1-4 0,-2 4 0,1-4 0,-4 4 0,8-4 0,-8 4 0,7-3 0,-3 2 0,1-3 0,2 0 0,-2-11 0,3-4 0,0-15 0,0-7 0,0 0 0,0-5 0,0 6 0,0 0 0,0 0 0,0 0 0,0-1 0,0 10 0,-4-2 0,3 13 0,-3-4 0,4 4 0,-3 3 0,2 5 0,-3 9 0,4 9 0,0 10 0,0 2 0,0 3 0,0-5 0,0 0 0,0 0 0,0-4 0,0-7 0,0-1 0,0-7 0,0 3 0,0-4 0,0-1 0,0 1 0,-3-4 0,2-8 0,-7-10 0,7-10 0,-7-4 0,7 5 0,-4 1 0,1 0 0,3 4 0,-3 0 0,1 6 0,2 11 0,-3 6 0,4 8 0,0 4 0,0 0 0,-4 0 0,3 0 0,-2-4 0,3 3 0,0-7 0,0 2 0,0-3 0,-4-4 0,3-8 0,-2-5 0,3-13 0,0 3 0,0-3 0,0 9 0,0-3 0,0 7 0,0 4 0,0 6 0,0 11 0,0 1 0,0 0 0,3-2 0,-2-3 0,2 0 0,-3 0 0,0-1 0,4-2 0,-3-2 0,2-3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7:38.846"/>
    </inkml:context>
    <inkml:brush xml:id="br0">
      <inkml:brushProperty name="width" value="0.05" units="cm"/>
      <inkml:brushProperty name="height" value="0.05" units="cm"/>
      <inkml:brushProperty name="color" value="#E71224"/>
    </inkml:brush>
  </inkml:definitions>
  <inkml:trace contextRef="#ctx0" brushRef="#br0">1542 1541 24575,'-4'-35'0,"3"-5"0,-12 5 0,6-6 0,-12 6 0,2-18 0,-9 13 0,8-9 0,-14-5 0,14 9 0,-8-6 0,5 5 0,1 11 0,4 0 0,-2 1 0,3 6 0,1 0 0,-4 0 0,3 0 0,-4 0 0,1 0 0,-1-1 0,0 1 0,0 0 0,1 0 0,-2-6 0,1 5 0,0-5 0,0 6 0,4 0 0,-3-1 0,8 6 0,-3 5 0,9 6 0,-3 5 0,2 2 0,-2 2 0,-1 3 0,0 0 0,4-4 0,-8 3 0,7-6 0,-7 7 0,4-4 0,-4 0 0,3 0 0,-7-5 0,3 1 0,0 0 0,-8-5 0,7-1 0,-8 0 0,5-2 0,0 7 0,0-8 0,-1 8 0,1-7 0,4 6 0,-3-2 0,3 0 0,-4 2 0,0-6 0,0 3 0,-5-1 0,3 2 0,-3 3 0,5 0 0,4 1 0,-3-1 0,7 5 0,-7 0 0,7 0 0,-3 3 0,4-2 0,0 3 0,1-4 0,-1 4 0,0-4 0,0 4 0,0 0 0,1 0 0,-1 0 0,0 0 0,0 0 0,0 0 0,0 0 0,-4 0 0,4 0 0,-9 4 0,8 4 0,-7 6 0,6 3 0,-2-4 0,4 3 0,0-8 0,0 4 0,3-4 0,-2 0 0,7-1 0,-4 4 0,1-2 0,2 2 0,-3-3 0,1 0 0,2 3 0,-6-2 0,2 7 0,1-7 0,-3 3 0,6 0 0,-6-4 0,6 4 0,-6-4 0,6 0 0,-6-1 0,6 1 0,-2 0 0,3-12 0,0 2 0,0-14 0,0 3 0,0-9 0,0 4 0,0-9 0,0 9 0,0-4 0,0 4 0,0 1 0,0 4 0,0 1 0,0 4 0,0 1 0,-8 2 0,-1 9 0,-9 6 0,1 12 0,-2 1 0,1 0 0,4-1 0,-2-5 0,7-4 0,0-1 0,2-5 0,7 1 0,-7 0 0,6-7 0,-3-17 0,4 0 0,5-22 0,0 14 0,5-10 0,-1 6 0,0 4 0,-4 2 0,2 9 0,-6 1 0,3 11 0,-4 6 0,0 13 0,0 0 0,0 9 0,0-4 0,0 0 0,0-1 0,0-5 0,0-4 0,0-1 0,0-4 0,0 0 0,0-1 0,0-15 0,0 1 0,0-26 0,0-4 0,0 1 0,0-4 0,0 6 0,0 9 0,0-3 0,0 11 0,0 4 0,0 17 0,0 3 0,0 20 0,0-4 0,0 5 0,0 0 0,0 0 0,0 0 0,0 0 0,0 0 0,0-9 0,0 2 0,0-12 0,0 3 0,0-4 0,0-1 0,0-2 0,0-2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7:42.034"/>
    </inkml:context>
    <inkml:brush xml:id="br0">
      <inkml:brushProperty name="width" value="0.05" units="cm"/>
      <inkml:brushProperty name="height" value="0.05" units="cm"/>
      <inkml:brushProperty name="color" value="#E71224"/>
    </inkml:brush>
  </inkml:definitions>
  <inkml:trace contextRef="#ctx0" brushRef="#br0">1334 636 24575,'0'-17'0,"0"-2"0,0-4 0,0-4 0,0 4 0,0-6 0,0 1 0,-5 0 0,4 5 0,-7-4 0,7 9 0,-7-4 0,3 4 0,-4 1 0,1 0 0,-1 0 0,-3 0 0,-2 0 0,-3-5 0,-1 3 0,0-3 0,-5-1 0,4 4 0,-16-11 0,15 15 0,-20-10 0,16 11 0,-16-2 0,11 2 0,-11 4 0,11 1 0,-11 3 0,11 2 0,0 4 0,2 0 0,4 0 0,-5 0 0,-6 4 0,9 5 0,-15 17 0,20-6 0,-30 30 0,22-22 0,-12 16 0,10-8 0,4-5 0,-1 10 0,2-10 0,5 8 0,5-9 0,1 9 0,4-10 0,0 29 0,5-12 0,0 21 0,5 3 0,0-18 0,0 24 0,0-19 0,0 14 0,0 1 0,0-1 0,0 0 0,0 0 0,0 16 0,0-25 0,0-10 0,0-3 0,0-7 0,0 41 0,0-44 0,5 21 0,-4-17 0,9 4 0,-9-12 0,3 4 0,0-9 0,-3 9 0,3-4 0,1 24 0,-4-8 0,4 16 0,-5-18 0,0 4 0,0-10 0,0 4 0,0-6 0,0-6 0,0 4 0,0-9 0,0 3 0,0-10 0,0-1 0,0-5 0,0-4 0,0-1 0,0-4 0,0-1 0,0 1 0,0 0 0,0 0 0,0-1 0,0 1 0,0 0 0,0-1 0,0 5 0,0 1 0,0 9 0,0 1 0,0 0 0,-4-1 0,3-5 0,-3 0 0,1-4 0,2-1 0,-3-4 0,4-1 0,0 1 0,-3-4 0,2 3 0,-6-2 0,6 2 0,-6 1 0,6 0 0,-6-4 0,6 3 0,-6-6 0,7-10 0,-4-7 0,4-18 0,0-1 0,0-6 0,0 0 0,0 0 0,0 11 0,0-2 0,0 13 0,0 1 0,0 6 0,0 4 0,0 1 0,0-1 0,0 7 0,-4 6 0,3 8 0,-7 9 0,-1 1 0,-2 10 0,-3-3 0,4 4 0,1-6 0,0 0 0,-1-5 0,5-5 0,1-2 0,4-8 0,0 4 0,-3-4 0,2 0 0,-2-8 0,3-15 0,0-18 0,0-4 0,-10-15 0,7 15 0,-11-10 0,8 6 0,0 6 0,2 6 0,0 11 0,4 6 0,-4 4 0,4 24 0,0-2 0,0 27 0,0-11 0,0 3 0,0 1 0,-4-4 0,3-2 0,-3-6 0,4-5 0,0 0 0,0-4 0,-4-1 0,3-4 0,-6-4 0,3 0 0,-8-4 0,3-8 0,-9-12 0,8 0 0,-8-13 0,8 10 0,-4-5 0,9 0 0,-3 5 0,7 1 0,-3 5 0,4 4 0,0 1 0,0 11 0,0 10 0,0 6 0,4 11 0,1-7 0,0 3 0,3-5 0,-7 0 0,6-4 0,-6-2 0,2-3 0,-3 0 0,3-4 0,-2-1 0,3-3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7:45.808"/>
    </inkml:context>
    <inkml:brush xml:id="br0">
      <inkml:brushProperty name="width" value="0.05" units="cm"/>
      <inkml:brushProperty name="height" value="0.05" units="cm"/>
      <inkml:brushProperty name="color" value="#E71224"/>
    </inkml:brush>
  </inkml:definitions>
  <inkml:trace contextRef="#ctx0" brushRef="#br0">1641 1728 24575,'0'-17'0,"-5"-8"0,-5-10 0,-7-19 0,-11-4 0,10 6 0,-14-7 0,14 16 0,-8-6 0,5 7 0,6 3 0,-4 4 0,2-13 0,-2 12 0,-4-24 0,-3 20 0,8-9 0,-8 2 0,10 10 0,-5-10 0,1 6 0,4 6 0,-2 1 0,4 11 0,-1-4 0,-1 8 0,2-3 0,-3 5 0,-1-5 0,1 4 0,-2-9 0,6 8 0,-10-9 0,12 10 0,-11-5 0,7 1 0,-2 3 0,3-8 0,-3 9 0,3-9 0,-18-10 0,4-2 0,-2 1 0,1 2 0,13 13 0,-7-1 0,8-3 0,-1 12 0,2-2 0,1 8 0,-3 1 0,7 0 0,-7-1 0,3 1 0,-4 3 0,-5-7 0,-1 6 0,-1-7 0,2 4 0,0 0 0,4 4 0,0-3 0,6 7 0,4-2 0,-3 3 0,2 0 0,-6 0 0,6 0 0,-7 0 0,3 0 0,-4 3 0,0 2 0,-1 8 0,1 0 0,-1 9 0,5-4 0,-4 4 0,3 0 0,0-4 0,1 4 0,1-5 0,2 0 0,-2 0 0,3-4 0,1 3 0,0-7 0,-1 7 0,1-3 0,-1 4 0,0 5 0,1-4 0,-6 9 0,4-9 0,-3 4 0,5-5 0,-1-4 0,1-1 0,4-5 0,-3 1 0,6 0 0,-2-1 0,3 1 0,0 0 0,0 0 0,0 3 0,0-2 0,0 7 0,0-7 0,0 3 0,0-5 0,0 1 0,3-4 0,-2-4 0,2-4 0,-3-8 0,0-6 0,0-5 0,0-5 0,0-6 0,0 4 0,0-9 0,0 14 0,0-7 0,0 13 0,0 2 0,0 5 0,0 4 0,0 0 0,0 7 0,0 11 0,0 4 0,0 13 0,0-9 0,0 0 0,0-2 0,0-7 0,0 2 0,0-3 0,0 0 0,0-7 0,0-11 0,-4-9 0,-2-15 0,-3-1 0,-6-6 0,8 5 0,-6 3 0,8 9 0,0 2 0,1 9 0,0 1 0,3 12 0,-2 4 0,3 14 0,0 5 0,0 1 0,0 2 0,0-3 0,0 5 0,0 0 0,0-4 0,0 2 0,0-7 0,0-2 0,0-1 0,0-7 0,0 3 0,0-4 0,3-4 0,2-1 0,3-15 0,1-9 0,0-9 0,6-9 0,-4 9 0,7-4 0,-8 11 0,3 5 0,-5 2 0,-4 7 0,0 4 0,-4 10 0,0 13 0,0 5 0,0 5 0,0-5 0,0-1 0,0-5 0,0-4 0,0-1 0,0-4 0,0-1 0,0 1 0,0-7 0,4-10 0,-3 0 0,3-7 0,-1 8 0,-2 0 0,2 8 0,1 0 0,0 5 0,4-2 0,0-3 0,-1 0 0,-2 0 0,-2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7:49.462"/>
    </inkml:context>
    <inkml:brush xml:id="br0">
      <inkml:brushProperty name="width" value="0.05" units="cm"/>
      <inkml:brushProperty name="height" value="0.05" units="cm"/>
      <inkml:brushProperty name="color" value="#E71224"/>
    </inkml:brush>
  </inkml:definitions>
  <inkml:trace contextRef="#ctx0" brushRef="#br0">1259 2604 24575,'0'-22'0,"0"-5"0,0-14 0,0 1 0,0-15 0,-5-2 0,-2-15 0,-4 8 0,4 2 0,2-17 0,5 24 0,0 6 0,0-2 0,0-19 0,0-28 0,-5 17 0,3 9 0,-8 3 0,2-21 0,-3 31 0,-2-33 0,3 47 0,-1-11 0,5 3 0,-4 10 0,5-4 0,-1 12 0,-3-5 0,8 11 0,-8-11 0,4 16 0,-5-9 0,1 10 0,-1-5 0,1 4 0,0-2 0,0 7 0,0-3 0,1 5 0,-1 0 0,0 0 0,1 4 0,-1-4 0,5 9 0,-4-8 0,4 2 0,-5-3 0,0 0 0,1 0 0,-5 0 0,4 0 0,-4 0 0,4-5 0,0 3 0,-3-3 0,2 0 0,-3 4 0,4-9 0,0 8 0,-4-20 0,-1 17 0,0-17 0,1 16 0,4 0 0,-4 1 0,3 4 0,-6 1 0,7 4 0,-3 1 0,0 8 0,3-3 0,-7 6 0,7-2 0,-7 3 0,3 0 0,0 0 0,1 0 0,0 0 0,3 0 0,-3 0 0,4 0 0,-4 0 0,-1 0 0,0 0 0,-3 0 0,3 0 0,-4 0 0,0 0 0,4 0 0,-3 0 0,7 0 0,-3 0 0,4 3 0,-4 2 0,3 2 0,-7 6 0,-3 6 0,0-1 0,-5 10 0,6-5 0,0 0 0,4 4 0,-2-9 0,5 9 0,-1-9 0,3 4 0,0-9 0,5-1 0,-4 0 0,7-3 0,-6 3 0,6-5 0,-2 1 0,3 0 0,0-1 0,0 5 0,0-3 0,0 3 0,0-4 0,0-1 0,0 1 0,0-7 0,0-6 0,0-8 0,0-5 0,0 1 0,0 0 0,0-5 0,0-1 0,0-5 0,0 0 0,0 4 0,0 6 0,0 2 0,0 8 0,3-4 0,-2 4 0,3 7 0,-4 5 0,0 5 0,0 2 0,-4 1 0,3-4 0,-3 13 0,0-7 0,-1 8 0,-3-5 0,-1 0 0,4 0 0,-2-4 0,6-1 0,-6-4 0,6-1 0,-2-10 0,3-8 0,0-18 0,0-6 0,5-12 0,1-2 0,0-6 0,3 6 0,-8 32 0,-5 15 0,2 35 0,-10-3 0,6 9 0,1-9 0,0-2 0,1-6 0,3-5 0,-2-4 0,3-1 0,0-4 0,0-12 0,0-7 0,0-12 0,0-11 0,0-7 0,4-2 0,2-4 0,-1 12 0,4-5 0,-7 16 0,2-4 0,0 15 0,-4 1 0,4 4 0,-4 7 0,0 6 0,-8 8 0,2 9 0,-11 1 0,7 5 0,-8 0 0,7 0 0,-2-4 0,4 2 0,4-7 0,-3 2 0,7-8 0,-3-1 0,4-4 0,0 0 0,0-1 0,0-15 0,0-4 0,0-16 0,0 0 0,0 0 0,0 4 0,0 2 0,0 9 0,0 1 0,0 11 0,-4 11 0,-2 9 0,1 9 0,-3 0 0,3 0 0,-5 0 0,5-5 0,1-1 0,0-9 0,3-1 0,-2-4 0,3-1 0,0 1 0,0-4 0,0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7:52.915"/>
    </inkml:context>
    <inkml:brush xml:id="br0">
      <inkml:brushProperty name="width" value="0.05" units="cm"/>
      <inkml:brushProperty name="height" value="0.05" units="cm"/>
      <inkml:brushProperty name="color" value="#E71224"/>
    </inkml:brush>
  </inkml:definitions>
  <inkml:trace contextRef="#ctx0" brushRef="#br0">1561 758 24575,'0'-41'0,"0"-32"0,0-13 0,0 32 0,0 1 0,0-21 0,4 10 0,-3 23 0,4 7 0,-5-6 0,0 3 0,0 0 0,0 10 0,0 9 0,0 5 0,-13 1 0,3 7 0,-12-3 0,4 3 0,-4 1 0,4-4 0,-9 7 0,4-7 0,-5 7 0,0-8 0,4 8 0,-3-3 0,4 4 0,-5 0 0,0 0 0,5 0 0,-16 0 0,17 0 0,-17 0 0,16 0 0,-5 0 0,0 4 0,0 6 0,0 4 0,-1 5 0,-6 6 0,-2 2 0,-2 11 0,2-5 0,-1 9 0,11-11 0,-10 12 0,16-8 0,-10 9 0,3-2 0,1 1 0,1-1 0,-1 1 0,6-2 0,-19 15 0,16-12 0,-11 11 0,15-20 0,0 4 0,5-9 0,-4 9 0,4-10 0,-5 11 0,6-16 0,-5 9 0,9-10 0,-8 5 0,8-5 0,-3-1 0,4-5 0,1-4 0,4-1 0,-3-5 0,6 1 0,-3 0 0,4 0 0,0-1 0,0 1 0,0 0 0,0 4 0,0 0 0,0 5 0,0 5 0,0 2 0,0 4 0,0 0 0,0 0 0,0 0 0,0-5 0,0-1 0,0-5 0,4-4 0,-4-2 0,4-3 0,-4 0 0,0-7 0,0-6 0,0-13 0,0-1 0,0-8 0,0 4 0,-4-5 0,-1 5 0,-4 1 0,4 5 0,-3-1 0,4 5 0,-1 1 0,2 5 0,-1-1 0,3 0 0,-6 4 0,7 4 0,-4 4 0,4 4 0,0-1 0,0 5 0,0 6 0,0 0 0,0 4 0,0-5 0,0 0 0,0 0 0,0-4 0,0-1 0,0-4 0,0-1 0,-8-10 0,3-3 0,-13-22 0,4 4 0,-7-16 0,7 11 0,-4 0 0,8 7 0,-3 4 0,5 5 0,3 17 0,2 8 0,3 22 0,4-4 0,6 9 0,5-10 0,0 5 0,3-6 0,-8-5 0,2-5 0,-4-6 0,-3-5 0,2 1 0,-7-7 0,4-11 0,-4-15 0,0-4 0,0-11 0,0 11 0,0 0 0,0 7 0,-4 5 0,3 4 0,-3 1 0,4 20 0,0-1 0,4 20 0,2-4 0,3 0 0,-1-1 0,1-5 0,0 0 0,-1-4 0,-4-1 0,3-5 0,-3-2 0,4-2 0,-4-6 0,0-11 0,0-5 0,-3-9 0,3 5 0,0 1 0,-3 5 0,3 4 0,-4 1 0,3 7 0,2 9 0,3 11 0,1 8 0,1 11 0,-1-10 0,1 9 0,-2-15 0,-3 0 0,3-2 0,-7-8 0,3 4 0,-4-8 0,0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8:08.779"/>
    </inkml:context>
    <inkml:brush xml:id="br0">
      <inkml:brushProperty name="width" value="0.05" units="cm"/>
      <inkml:brushProperty name="height" value="0.05" units="cm"/>
    </inkml:brush>
  </inkml:definitions>
  <inkml:trace contextRef="#ctx0" brushRef="#br0">204 348 24575,'12'-4'0,"0"3"0,1-7 0,3 8 0,-7-7 0,7 2 0,-7 0 0,3-2 0,-5 3 0,5-4 0,-3 3 0,3-2 0,-4 3 0,-1-1 0,1-2 0,-7 6 0,-2-2 0,-7 3 0,-4 0 0,-1 4 0,-4 0 0,0 5 0,0-1 0,-5 1 0,3 0 0,-3 0 0,5-1 0,0 1 0,4-1 0,1 0 0,0 0 0,3-3 0,-3-2 0,8 1 0,-3-3 0,6-1 0,5-9 0,6-9 0,7 0 0,6-5 0,-4 1 0,3 6 0,-8-5 0,-2 12 0,-4-3 0,0 4 0,0 4 0,-4-3 0,-4 6 0,-5-2 0,-7 7 0,-1 4 0,-4 5 0,0 4 0,-5-3 0,4 2 0,-4-2 0,9-1 0,-3-1 0,7-4 0,0 0 0,2-1 0,3-2 0,0 2 0,0-14 0,13-10 0,8-15 0,4-3 0,9-2 0,-3 2 0,5-3 0,-5-5 0,-2 11 0,-10-1 0,-3 19 0,-4-3 0,-4 10 0,-8 10 0,-5 3 0,-9 16 0,0-4 0,1 4 0,-1 0 0,0-4 0,0 4 0,1-5 0,4 0 0,-3-4 0,6 3 0,-2-7 0,4 3 0,0-4 0,0 0 0,-4 4 0,3 0 0,-3 1 0,3 3 0,-3-3 0,3 0 0,1-1 0,1-4 0,6-1 0,-6 1 0,6-7 0,5-6 0,12-14 0,2 0 0,5-4 0,-10 10 0,-1-3 0,-4 7 0,0 0 0,0 3 0,0 5 0,-4-3 0,-1 4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8:26.002"/>
    </inkml:context>
    <inkml:brush xml:id="br0">
      <inkml:brushProperty name="width" value="0.05" units="cm"/>
      <inkml:brushProperty name="height" value="0.05" units="cm"/>
    </inkml:brush>
  </inkml:definitions>
  <inkml:trace contextRef="#ctx0" brushRef="#br0">124 1 24575,'17'0'0,"-4"0"0,-2 3 0,-3 2 0,0 2 0,0-2 0,-1-2 0,1 0 0,0-2 0,-1 6 0,5-2 0,-3-1 0,3 3 0,-4-2 0,3 3 0,-2 0 0,3 0 0,-4-1 0,-1 1 0,5 0 0,1 0 0,0 0 0,-1 0 0,0 1 0,-3-2 0,2 1 0,-3 0 0,0-4 0,-1 3 0,1-3 0,0 1 0,0 2 0,-1-3 0,1 4 0,0-4 0,-1 3 0,-2-3 0,2 0 0,-7 3 0,7-6 0,-6 6 0,3-3 0,-1 4 0,1 0 0,0-1 0,3 1 0,-2 0 0,-1-1 0,3 1 0,-6 0 0,5-1 0,-1 5 0,-1-3 0,4 7 0,-4-7 0,1 7 0,2-7 0,-6 7 0,6-4 0,-6 1 0,6 3 0,-2-7 0,0 7 0,1-7 0,-5 7 0,6-7 0,-3 2 0,1 1 0,-2-3 0,0 3 0,-2-4 0,7 3 0,-8-2 0,8 7 0,-7-7 0,3 3 0,0 0 0,-3-4 0,2 4 0,-3-4 0,0 0 0,0-1 0,0 10 0,0-3 0,0 13 0,0-9 0,0 4 0,4-5 0,-3 5 0,3-4 0,0 4 0,-3-5 0,2 0 0,-3 0 0,5 5 0,-4-3 0,6-2 0,-6-1 0,2-3 0,1 0 0,-3-1 0,2-4 0,-3-1 0,4 1 0,-4 0 0,4 0 0,-1-1 0,-2 5 0,3-3 0,-1 3 0,-2-5 0,2 5 0,1-3 0,-4 3 0,4-4 0,-4-1 0,3 1 0,-2 0 0,3-1 0,-4 1 0,0 0 0,0-1 0,0 1 0,0 0 0,0 0 0,0-1 0,0 1 0,0 4 0,0-3 0,0 7 0,0-8 0,0 8 0,0-7 0,0 3 0,-4 0 0,3-3 0,-7 7 0,7-4 0,-6 1 0,6 3 0,-2-7 0,-1 7 0,3-7 0,-3 3 0,4-5 0,0 1 0,-4 0 0,4-1 0,-4 1 0,4 0 0,-3 0 0,2-1 0,-6 1 0,6 0 0,-6-4 0,6 3 0,-6-6 0,6 6 0,-6-7 0,6 7 0,-2 2 0,3 4 0,0 4 0,-4 0 0,-1 5 0,-4-4 0,4 4 0,-3 0 0,7 1 0,-7 0 0,7 4 0,-3-4 0,4 0 0,0 4 0,-4-4 0,3 0 0,-3 4 0,0-9 0,3 4 0,-3-5 0,0 0 0,3 0 0,-3 5 0,1-4 0,2 9 0,-3-4 0,0 5 0,3-5 0,-8-1 0,9-5 0,-8 0 0,7 4 0,-6-7 0,6 5 0,-3-10 0,0 12 0,3-7 0,-3 8 0,0-5 0,3 0 0,-7 5 0,7-8 0,-7 7 0,3-8 0,0 0 0,-2-2 0,6-3 0,-2 0 0,-1-4 0,3 3 0,-2-3 0,3 4 0,-4 0 0,3-1 0,-6 1 0,3 0 0,0-1 0,-3 1 0,6 0 0,-3 0 0,1-1 0,2 1 0,-2 0 0,-1-1 0,0 1 0,-1 0 0,-1-1 0,1 1 0,1 0 0,-3 0 0,6-1 0,-2 1 0,-1 4 0,3-3 0,-7 2 0,8 1 0,-8 1 0,7 0 0,-3-1 0,1-4 0,2-1 0,-2 1 0,3 0 0,-4-1 0,3 1 0,-2 0 0,3 0 0,0-1 0,-4 1 0,3 4 0,-5-3 0,1 7 0,-8 1 0,3 2 0,-7-1 0,8-2 0,-7-3 0,2 4 0,1 0 0,-4 5 0,3-4 0,-4 4 0,-5 1 0,8 1 0,-7 0 0,7 3 0,1-4 0,1 5 0,-1 0 0,4 0 0,-4 6 0,4-5 0,0 5 0,1-6 0,-1 0 0,5-5 0,1-1 0,0 0 0,3-4 0,-4 4 0,5-5 0,0 0 0,0 0 0,0 5 0,0-8 0,0 7 0,4-12 0,0 3 0,4-5 0,3 1 0,-2-4 0,2 0 0,-4-4 0,-2-8 0,-2 24 0,-3-1 0,0 47 0,0-2 0,0 19 0,0-21 0,0 35 0,0-42 0,0 3 0,0 2 0,0-2 0,5 32 0,2-22 0,4 0 0,-4-2 0,2-13 0,-8-8 0,8-7 0,-8-11 0,3-1 0,-4-9 0,0 3 0,0-7 0,0 3 0,4 0 0,0-4 0,4 4 0,4-4 0,-7 9 0,3 8 0,-8 10 0,0 27 0,0 6 0,0 21 0,0-1-668,0 10 668,0 1 0,0 1 0,5-47 0,2 0 0,13 38 0,7-1-102,1-25 102,-4 3 0,-3-18 0,-3 6 0,7-2 0,-1 1 664,-1-15-664,14 20 106,-13-26-106,20 17 0,-4-12 0,-3-7 0,5-1 0,-5-4 0,0-5 0,-2-2 0,-7-11 0,-5 0 0,-9 0 0,-6 20 0,-8 5 0,10 21 0,-3 0 0,13-6 0,-4-2 0,11 7 0,2 4 0,13 15 0,2 1 0,6-5 0,6-1 0,-2-13 0,9 6 0,-17-24 0,5 13 0,-14-22 0,1 8 0,-3-9 0,-5-3 0,-7-10 0,-1-1 0,-5-4 0,-4-5 0,3 0 0,-11-1 0,2 16 0,2 7 0,13 17 0,12-1 0,10 2 0,17 17-751,3 4 751,-25-29 0,1 1 0,4 1 0,-1-3 0,19 10-19,11 8 19,-24-24 0,3 11 0,-10-14 0,-7-5 0,-7-7 750,-4-5-750,-3-1 20,-3-3-20,-1-1 0,10 0 0,-2-2 0,20 2 0,6 1 0,20 8 0,10 6 0,-7 0 0,3-1 0,-13-7 0,0 1 0,-8-1 0,-14-1 0,-9-5 0,-5 0 0,0-5 0,-4 0 0,8 0 0,-7-9 0,20-3 0,-23 1 0,11 2 0,-24 9 0,7 0 0,-7 0 0,7 0 0,-3 0 0,4 0 0,0 0 0,0 0 0,5 0 0,-4 0 0,9 0 0,-9 0 0,9 0 0,-9-4 0,4-1 0,-5-4 0,0 5 0,-4-4 0,-1 7 0,0-2 0,-4-1 0,4 4 0,0-4 0,-3 4 0,7-4 0,-3-1 0,0-3 0,3 3 0,-4-6 0,1 9 0,-1-9 0,-4 7 0,0-4 0,-1 4 0,1-3 0,0 6 0,-1-6 0,1 3 0,0-8 0,0 3 0,4-7 0,1 3 0,4-4 0,-4-1 0,3 5 0,-6-3 0,2 7 0,-4 0 0,0 2 0,-1 3 0,-2-4 0,2-4 0,-3 3 0,4-3 0,0 4 0,-4 1 0,3-1 0,-2-4 0,3 3 0,0-3 0,-1 8 0,1-3 0,0 2 0,-1 1 0,5-3 0,-3 6 0,3-7 0,-4 4 0,-1 0 0,1-3 0,0 6 0,-1-6 0,1 6 0,0-6 0,0 3 0,-1-1 0,1-2 0,0 3 0,-1-4 0,1 0 0,0 1 0,-1 2 0,1-2 0,0 6 0,-4-5 0,3 5 0,-3-6 0,4 2 0,0-2 0,-1-1 0,1-4 0,4 3 0,-3-4 0,3 5 0,-4 0 0,0 1 0,-1-1 0,5 0 0,-3 0 0,12-5 0,-6-5 0,7-2 0,2-8 0,-1 9 0,1-4 0,-2 5 0,-5 1 0,-4 4 0,-1 4 0,-4 2 0,-1 6 0,-2 1 0,-6 9 0,-3 4 0,-10 9 0,0 1 0,-11 12 0,4 0 0,0 2 0,1 2 0,5-4 0,-6 6 0,1 0 0,0-6 0,5-1 0,1-6 0,5-5 0,0-1 0,4-5 0,-2-4 0,6-2 0,-2-3 0,3 0 0,0-1 0,3-2 0,1-2 0,8-3 0,7-13 0,-4 1 0,8-16 0,-10 10 0,6-9 0,-5 4 0,3-5 0,-7 5 0,3 5 0,-5 6 0,-4 4 0,0 0 0,-4 0 0,3 0 0,-2 1 0,2-1 0,1 0 0,0 0 0,0 0 0,0 0 0,-4 1 0,3 2 0,1 2 0,5-5 0,-2 3 0,2-11 0,-1 10 0,0-9 0,0 10 0,0-7 0,-4 4 0,0 7 0,-8 6 0,-1 8 0,-4 9 0,0 1 0,-1 5 0,1 0 0,4 0 0,-4 0 0,8 0 0,-3 0 0,4 0 0,0 0 0,0 0 0,0-5 0,0-1 0,0-9 0,0-1 0,0-5 0,0 1 0,3-4 0,2 0 0,2-4 0,1 0 0,0 0 0,0-13 0,1-8 0,1-8 0,0-11 0,0 5 0,-1 0 0,1-5 0,-1 16 0,-3-9 0,-2 15 0,-4-4 0,0 4 0,3 1 0,-2-5 0,7 4 0,-3-9 0,0 13 0,3-7 0,-7 12 0,6-3 0,-6 4 0,2 0 0,-3 12 0,0 6 0,0 19 0,0 6 0,0 12 0,0-4 0,0 4 0,0-6 0,0-6 0,0-2 0,0-10 0,0-1 0,0-9 0,0-1 0,0-4 0,4-4 0,0 0 0,4-4 0,0-8 0,0-6 0,2-15 0,-5-7 0,4-4 0,-8-1 0,4 0 0,-5 0 0,0 6 0,3 6 0,-2 7 0,3 9 0,-4 1 0,0 15 0,0 8 0,0 12 0,0 5 0,0 0 0,0 0 0,0 0 0,0 0 0,0-5 0,0-1 0,0-9 0,0-1 0,0-4 0,0-1 0,4-2 0,0-2 0,4-3 0,1-24 0,0-1 0,2-28 0,-1 4 0,1 0 0,-5 2 0,3 6 0,-8 6 0,7 6 0,-7 11 0,3 6 0,-4 15 0,0 8 0,0 12 0,0 5 0,0 0 0,0 0 0,0-5 0,0-1 0,0-5 0,0-4 0,0-1 0,0-4 0,0-1 0,0 1 0,0 0 0,0 0 0,0-4 0,0-1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8:31.715"/>
    </inkml:context>
    <inkml:brush xml:id="br0">
      <inkml:brushProperty name="width" value="0.1" units="cm"/>
      <inkml:brushProperty name="height" value="0.1" units="cm"/>
      <inkml:brushProperty name="color" value="#FFC114"/>
    </inkml:brush>
  </inkml:definitions>
  <inkml:trace contextRef="#ctx0" brushRef="#br0">1 56 24575,'0'13'0,"0"-1"0,0 0 0,0-3 0,0 3 0,0-1 0,0-2 0,0 3 0,3-4 0,1-1 0,1 1 0,2 0 0,-3-4 0,4 3 0,-4-3 0,-1 4 0,1-4 0,-3 3 0,5-6 0,-5 6 0,3 1 0,-4 10 0,4 0 0,0 4 0,1-5 0,3 0 0,-8-4 0,8-1 0,-7-4 0,2-7 0,-3-11 0,0-5 0,-4-12 0,-1 4 0,-5 0 0,5 1 0,-2 5 0,2 0 0,0 4 0,1 1 0,1 7 0,2-2 0,-3 3 0,4-4 0,0 0 0,0 1 0,0-1 0,-3 0 0,2 0 0,-2 0 0,3 0 0,7 12 0,3 2 0,7 16 0,1-4 0,-1 4 0,1 0 0,-1-4 0,1 4 0,-5-5 0,3 0 0,-6-4 0,1-1 0,-3-5 0,-4 1 0,3 0 0,-6-12 0,3-7 0,-4-12 0,-15-17 0,7 3 0,-17-10 0,14 12 0,-8 1 0,9 11 0,1 1 0,1 9 0,7 1 0,-2 4 0,3 7 0,4 11 0,5 4 0,5 13 0,3-9 0,-3 0 0,-2-2 0,-4-7 0,0 2 0,0-3 0,-1-4 0,-2 3 0,2-6 0,1 2 0,5 1 0,4 1 0,-4 3 0,-1-3 0,-1 2 0,-2-6 0,3 6 0,-4-6 0,-4 2 0,-1-3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3T06:12:59.332"/>
    </inkml:context>
    <inkml:brush xml:id="br0">
      <inkml:brushProperty name="width" value="0.05" units="cm"/>
      <inkml:brushProperty name="height" value="0.05" units="cm"/>
      <inkml:brushProperty name="color" value="#E71224"/>
    </inkml:brush>
  </inkml:definitions>
  <inkml:trace contextRef="#ctx0" brushRef="#br0">1 0 24575,'0'23'0,"0"-4"0,0 9 0,0-8 0,0 3 0,0-6 0,3-3 0,2 3 0,0-8 0,-1 3 0,-1-4 0,-2 1 0,3-1 0,-4 0 0,3 0 0,-2 0 0,3 0 0,-4 0 0,4 0 0,-4 0 0,4 0 0,0 0 0,-3 0 0,2 1 0,1-1 0,-3 0 0,2 0 0,-3 0 0,0 0 0,4-4 0,-3 4 0,2-7 0,-3 2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8:37.266"/>
    </inkml:context>
    <inkml:brush xml:id="br0">
      <inkml:brushProperty name="width" value="0.1" units="cm"/>
      <inkml:brushProperty name="height" value="0.1" units="cm"/>
      <inkml:brushProperty name="color" value="#FFC114"/>
    </inkml:brush>
  </inkml:definitions>
  <inkml:trace contextRef="#ctx0" brushRef="#br0">0 1 24575,'0'38'0,"0"0"0,0 3 0,0 6 0,0-5 0,0 12 0,5-12 0,1 12 0,4-12 0,1 5 0,-1 0 0,1-5 0,-1 12 0,1-12 0,-1 5 0,0-6 0,0 0 0,0-6 0,0-1 0,-1-11 0,0-1 0,-1-5 0,1 0 0,-1 0 0,-3 0 0,3 0 0,-7 0 0,7 5 0,-3 1 0,4 11 0,-3-5 0,-2 10 0,1-3 0,-4-1 0,8 4 0,-8-4 0,4 6 0,-1 18 0,-3-14 0,8 14 0,-3-19 0,4 1 0,0 0 0,0 0 0,0-6 0,0-2 0,3-5 0,1-4 0,5 2 0,3-7 0,-3 3 0,3-4 0,-5-5 0,0 0 0,0-5 0,0 1 0,-8 20 0,-1 5 0,-8 15 0,0 5 0,0-6 0,0 31 0,11-3-741,3 21 741,-2-47 0,2-2 0,12 43 0,-10-38 0,1 0 0,10 38 0,-8-38 0,0 0 0,14 38 0,-6-9 0,3 4-157,-12-21 157,5 7 0,0-9 0,-1-15 0,-1-1 0,-6-6 735,5 0-735,-5-6 163,10 11-163,-5-20 0,5 13 0,-7-16 0,0 0 0,-4-1 0,-2-5 0,-4-4 0,0-1 0,0-8 0,-4 3 0,0 6 0,-4 12 0,8 4 0,9 17 0,11 4 0,5 7 0,2 12 0,-1-5 0,-6-12 0,5 7 0,-6-16 0,1 12 0,3-10 0,-9 1 0,2-16 0,-5 4 0,0-6 0,11 7 0,-8 1 0,15 7 0,-10 0 0,13 8 0,-11-7 0,22 21 0,-27-26 0,21 17 0,-19-25 0,6 6 0,-8-13 0,4 0 0,-10-10 0,9-1 0,2-4 0,0-3 0,17-2 0,-9-4 0,5 0 0,-8 0 0,-6 4 0,-5 1 0,-5 4 0,-2-5 0,-8 0 0,8-4 0,-7 0 0,7 0 0,-3 0 0,4-8 0,0-1 0,0-9 0,0 5 0,0-3 0,0 6 0,0-2 0,-4 4 0,3-1 0,-7 5 0,3-4 0,-4 4 0,3 0 0,-2-3 0,7 2 0,-3-3 0,0 3 0,3-3 0,-4 4 0,1-1 0,-2-2 0,-3 6 0,-1-2 0,1-1 0,-4 0 0,3 0 0,-3-3 0,4 2 0,0-7 0,0 3 0,0-3 0,0 0 0,0 4 0,0-8 0,0 7 0,0-3 0,0 4 0,0 0 0,0-4 0,0 3 0,0-7 0,0 7 0,0-3 0,0 4 0,-1 4 0,1-3 0,0-1 0,0-1 0,0-7 0,4 3 0,1-1 0,1-2 0,2 3 0,-3-1 0,4 2 0,-4-1 0,-1 8 0,-4-6 0,0 10 0,-4-6 0,3 2 0,2-7 0,4-1 0,4-4 0,4-1 0,-2 1 0,3-1 0,-9 5 0,3 1 0,-8 7 0,4-2 0,-4 6 0,-4 1 0,0 14 0,-4 4 0,0 16 0,0-4 0,0 9 0,0-4 0,-5 0 0,0-1 0,-4-6 0,0-5 0,3 4 0,-1-9 0,2 4 0,-4-5 0,1 0 0,-1 0 0,0 5 0,0-4 0,0 4 0,-4 0 0,3-4 0,-2 0 0,3-2 0,5-7 0,-4 3 0,7-5 0,-6 1 0,7-11 0,4-8 0,7-13 0,14-16 0,-5 9 0,6-15 0,-7 11 0,2-6 0,-6 6 0,-1 6 0,-5 7 0,-4 9 0,-2 1 0,-6 11 0,-6 11 0,-4 4 0,-11 14 0,4-4 0,-9 6 0,9-2 0,0-4 0,3-2 0,8-9 0,1-1 0,1-4 0,6-1 0,-3 1 0,4-7 0,8-6 0,6-9 0,10-9 0,1-1 0,3-2 0,-9-1 0,4 8 0,-9-3 0,-3 9 0,-2 1 0,-2 4 0,-2 7 0,-2 11 0,-12 15 0,-2 4 0,-9 11 0,0-5 0,5 0 0,-4-1 0,9-11 0,-3-6 0,5-5 0,4-4 0,0 0 0,16-15 0,4-7 0,7-13 0,12-9 0,-2-1 0,0-1 0,-3 3 0,-11 7 0,-1 5 0,-5 5 0,-1 6 0,-4 4 0,0 0 0,-1 4 0,-2 8 0,-2 6 0,-3 11 0,0 8 0,-5 6 0,-5 6 0,-1 0 0,-4 0 0,6-15 0,-1 11 0,1-22 0,4 13 0,1-15 0,4-1 0,4-28 0,6-4 0,0-17 0,9-3 0,-8 5 0,3 0 0,-4 1 0,-1 6 0,-3 5 0,-2 1 0,-4 9 0,0 1 0,0 4 0,0 11 0,-4 3 0,-1 16 0,-8-4 0,-1 4 0,1-5 0,1 0 0,3-4 0,5-1 0,-3-4 0,6-1 0,-3-2 0,4-2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8:43.196"/>
    </inkml:context>
    <inkml:brush xml:id="br0">
      <inkml:brushProperty name="width" value="0.05" units="cm"/>
      <inkml:brushProperty name="height" value="0.05" units="cm"/>
    </inkml:brush>
  </inkml:definitions>
  <inkml:trace contextRef="#ctx0" brushRef="#br0">121 114 24575,'0'19'0,"0"7"0,0-12 0,0 8 0,0-9 0,0-1 0,0-5 0,0 1 0,0 0 0,0 0 0,0-17 0,0 2 0,0-20 0,0 4 0,0-5 0,-8 0 0,6-1 0,-7 6 0,6 1 0,2 5 0,-7 4 0,7 1 0,-2 4 0,-1 4 0,4 8 0,-4 5 0,4 13 0,0 1 0,0 5 0,0 6 0,0-4 0,0 3 0,0-5 0,-4-5 0,3-1 0,-3-9 0,4-1 0,0-4 0,0-1 0,0-10 0,0-8 0,0-18 0,0 0 0,0-5 0,0 0 0,0 5 0,-3 0 0,2 7 0,-7 4 0,7 5 0,-3 1 0,1 8 0,-2 1 0,-3 10 0,4 3 0,-4 12 0,7-4 0,-8 9 0,8-9 0,-7 4 0,7-9 0,-3-1 0,4-5 0,0 1 0,0-11 0,0-3 0,0-17 0,0 5 0,0-9 0,0 9 0,0 0 0,0 2 0,0 7 0,0 4 0,0 6 0,0 11 0,0 0 0,0 5 0,0 1 0,0 3 0,0-2 0,0 8 0,0-9 0,0 4 0,0-5 0,0-4 0,0-2 0,0-3 0,0 0 0,0 0 0,0-4 0,0-1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9:02.546"/>
    </inkml:context>
    <inkml:brush xml:id="br0">
      <inkml:brushProperty name="width" value="0.05" units="cm"/>
      <inkml:brushProperty name="height" value="0.05" units="cm"/>
    </inkml:brush>
  </inkml:definitions>
  <inkml:trace contextRef="#ctx0" brushRef="#br0">1 59 24575,'0'12'0,"0"-3"0,0 7 0,0-3 0,0 4 0,0 0 0,0-4 0,0 3 0,0-8 0,0 4 0,0-4 0,0 0 0,3-4 0,1-1 0,4-6 0,-4-2 0,3-2 0,-6-1 0,2 0 0,1 4 0,-3-3 0,2 2 0,-3-2 0,0-1 0,4 3 0,-4-2 0,4 3 0,-4-4 0,4-4 0,0-1 0,1 0 0,2 1 0,-6 4 0,3 1 0,-1-1 0,-2 0 0,6 0 0,-6 0 0,5 1 0,-5-1 0,3 0 0,-4 0 0,0 7 0,0 5 0,0 5 0,0 2 0,0-3 0,0-1 0,0 1 0,-4 0 0,3 0 0,-2-1 0,3 1 0,0 0 0,0 4 0,0-4 0,0 4 0,0 0 0,0-3 0,0 3 0,0-5 0,0 1 0,0 0 0,0-1 0,0-6 0,3-5 0,-2-9 0,3 1 0,-4-4 0,0 7 0,0-3 0,0 0 0,0 3 0,0-3 0,3 8 0,1 0 0,4 4 0,4 4 0,-3 4 0,3 1 0,0 4 0,-3-6 0,3 2 0,-8-2 0,3-2 0,-6 1 0,2-1 0,-3-5 0,-3 0 0,-2-8 0,1 0 0,-3 4 0,3-3 0,-1 2 0,-2 1 0,6 4 0,-2 1 0,3 2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9:10.058"/>
    </inkml:context>
    <inkml:brush xml:id="br0">
      <inkml:brushProperty name="width" value="0.05" units="cm"/>
      <inkml:brushProperty name="height" value="0.05" units="cm"/>
    </inkml:brush>
  </inkml:definitions>
  <inkml:trace contextRef="#ctx0" brushRef="#br0">1 1171 24575,'28'0'0,"0"0"0,6 5 0,-10 0 0,9 4 0,-15 0 0,4 0 0,-9-4 0,3-2 0,-8-3 0,8 0 0,-7 0 0,7 0 0,-3 0 0,4 0 0,0 0 0,-4 0 0,3 0 0,-3 0 0,4-3 0,0-2 0,0-4 0,0 1 0,0-5 0,0 0 0,1-9 0,5-3 0,2-4 0,7-8 0,-6 6 0,5-11 0,-11 12 0,12-13 0,-16 13 0,7 0 0,-13 8 0,2 9 0,-4-3 0,0 7 0,4-15 0,-2 9 0,2-10 0,-7 8 0,2 0 0,-2 0 0,0 4 0,2 1 0,-6 0 0,6-1 0,-2-4 0,4-11 0,0 8 0,5-18 0,0 13 0,6-8 0,-1 4 0,-1 1 0,-4 5 0,-1 1 0,-4 9 0,-1 1 0,-1 4 0,1 0 0,0-4 0,0-1 0,1-9 0,0 4 0,0-4 0,-1 5 0,0 4 0,1-3 0,-1 7 0,0 0 0,-4 2 0,-1 3 0,1 0 0,-3-7 0,5 5 0,-5-10 0,7 3 0,-8 0 0,8-3 0,-7 7 0,3-3 0,-4 4 0,0 0 0,0 1 0,0-1 0,0 0 0,0 0 0,0 0 0,0 12 0,0 2 0,10 28 0,-3-3 0,8 11 0,6 11 0,-8-15 0,18 18 0,-14-15 0,15 3 0,-10-3 0,9 7 0,-10-11 0,11 10 0,-12-17 0,6 11 0,-1-4 0,2 10 0,0-9 0,-2 2 0,0-5 0,-5-5 0,11 7 0,7-1 0,-3 3 0,19 2 0,-8-3 0,11 1 0,5-3 0,6 11 0,4-10 0,1 6 0,-15-15 0,17 7 0,-22-12 0,24 2 0,-20-4 0,5-8 0,-31 10 0,-7-7 0,-20 10 0,5-7 0,11 9 0,5 2 0,12 3 0,7 5 0,2 0 0,7-3 0,-2 3 0,11-4 0,-5-1 0,14 9 0,-6-6 0,1 5 0,3-6 0,-2 7-428,6 2 428,4 6 0,-1 1 0,-22-14 0,8 2 0,-25-18 0,4 4 0,-12-6 0,-7-5 0,-9-2 428,-2-4-428,-6 14 0,3 4 0,7 17 0,8 4 0,26 21 0,-10-18 0,4 2-981,1 4 1,4 1 980,15 8 0,0-2 0,-19-15 0,1-2 0,12 6 0,1-2-415,-10-9 1,0-1 414,-5-4 0,1 0 0,3 1 0,-2-2 0,10 8 0,10 5 0,-15-14 0,-7-4 1873,-14-14-1873,-6 3 917,-6-11-917,-4 0 0,-1-3 0,-4-2 0,20-3 0,13 0 0,31 0 0,-15 7 0,6 1-927,10-3 0,3 1 927,2 5 0,2 0 0,19-2 0,-4-1 0,-34-1 0,-2 0 0,26-2 0,-3-2-716,14 3 716,-36-3 0,-3 0 0,10-2 0,-5 5 0,-31-6 0,-8 0 1782,-11 0-1782,-4 0 788,8 0-788,15 0 0,6-5 0,24-1 0,-4-6 0,7 1 0,-8 4 0,-15 2 0,-7 1 0,-11 3 0,-1-3 0,-9 4 0,-1 0 0,0 0 0,1 0 0,4-4 0,10-1 0,-2-5 0,14 0 0,-4-4 0,0-1 0,5-1 0,-11-2 0,5 7 0,-6-7 0,-5 5 0,-1-5 0,2-12 0,1 4 0,8-16 0,-1 3 0,-2 6 0,3-8 0,3 8 0,3-11 0,12-8 0,-12 17 0,0-7 0,-17 23 0,-4-3 0,-1 5 0,12-7 0,-9 5 0,9-6 0,-6 2 0,0 4 0,2-4 0,2 4 0,-9 5 0,4-3 0,-9 8 0,6-7 0,-5 7 0,6-7 0,-3 3 0,5-1 0,3-8 0,3 6 0,-4-7 0,3 8 0,-9-1 0,4 6 0,-5-3 0,-4 9 0,-1 0 0,-4 0 0,-1 4 0,1-4 0,4 4 0,1-4 0,4 3 0,0-3 0,0 4 0,0 0 0,0 0 0,0 0 0,-4 0 0,3 0 0,-3-3 0,9 2 0,1-3 0,5 0 0,6 3 0,1-4 0,5 1 0,-5 3 0,-1-8 0,-11 8 0,-1-7 0,-5 7 0,0-7 0,0 7 0,0-7 0,0 4 0,0-5 0,0 0 0,0 1 0,1-1 0,-6 1 0,4-1 0,-7 1 0,3 4 0,-4-7 0,0 5 0,5-15 0,8-2 0,-1-1 0,5-2 0,-8 9 0,-3 0 0,2 3 0,-7 2 0,3 4 0,-5 4 0,1 0 0,0 4 0,0 0 0,-1 0 0,1 0 0,-4 13 0,0 2 0,-4 13 0,0 12 0,-5-9 0,-5 15 0,-1-11 0,-8 6 0,3 0 0,1-6 0,0 4 0,6-14 0,3 2 0,2-10 0,4-4 0,0-1 0,0-4 0,0-1 0,0 1 0,4-4 0,0 0 0,4-4 0,4 0 0,0-8 0,5-1 0,7-14 0,0-2 0,1 0 0,-2-3 0,-9 10 0,-1-4 0,-5 9 0,1-3 0,-1 3 0,-4 0 0,0 1 0,-4 4 0,4 0 0,-4 0 0,4 7 0,-4 17 0,-4 4 0,-2 19 0,-8-3 0,3-1 0,0 4 0,4-19 0,6 12 0,-3-18 0,4 4 0,0-7 0,4-14 0,11-9 0,6-13 0,4-4 0,-1-1 0,-5 2 0,-2 5 0,-3 1 0,-1 5 0,-5 0 0,5 0 0,-4-1 0,3 1 0,1-5 0,-3 4 0,3-4 0,-5 9 0,0 1 0,0 4 0,0 0 0,-4 16 0,-1 4 0,-3 22 0,-4-4 0,-1 3 0,-4-5 0,-1 0 0,1-5 0,0-5 0,5-6 0,0 0 0,4-3 0,0 2 0,4-6 0,0-5 0,4-9 0,4-4 0,-2-9 0,6 8 0,-6-8 0,2 9 0,-4 4 0,-3-3 0,-2 8 0,1 0 0,-3 4 0,6 13 0,-6 6 0,7 9 0,-7 0 0,4-5 0,-5 4 0,3-13 0,-2 7 0,2-12 0,-3 3 0,4-8 0,0-1 0,4-3 0,-1 0 0,1-7 0,1-3 0,-5-3 0,0-3 0,0 7 0,-4-3 0,4 4 0,-1 4 0,2 0 0,2 4 0,1 8 0,1 6 0,-4 0 0,3 7 0,-7-12 0,6 7 0,-6-7 0,3 3 0,-4-5 0,0-2 0,0-2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9:16.187"/>
    </inkml:context>
    <inkml:brush xml:id="br0">
      <inkml:brushProperty name="width" value="0.05" units="cm"/>
      <inkml:brushProperty name="height" value="0.05" units="cm"/>
    </inkml:brush>
  </inkml:definitions>
  <inkml:trace contextRef="#ctx0" brushRef="#br0">56 126 24575,'0'12'0,"0"-3"0,0 7 0,0-3 0,0 4 0,0 0 0,0 0 0,0 0 0,0-4 0,0-1 0,0-5 0,0 1 0,0 0 0,0-8 0,0-4 0,0-5 0,0-6 0,0-3 0,0 0 0,0-4 0,0 0 0,0 3 0,0-3 0,-4 5 0,3 4 0,-6 1 0,3 4 0,-1 0 0,-2 1 0,7-1 0,-4 7 0,4 9 0,0 2 0,0 9 0,0-10 0,0 3 0,0-5 0,0 1 0,0 0 0,0 0 0,0-1 0,0 1 0,0 0 0,0-1 0,0 1 0,0 0 0,0 0 0,0-1 0,0 1 0,0 0 0,0-1 0,0 1 0,0-7 0,0-6 0,0-3 0,0-4 0,0 5 0,0-1 0,0-4 0,0 3 0,0-7 0,0-2 0,0 0 0,0-4 0,4 4 0,0 5 0,1 1 0,-2 5 0,-3-1 0,4 3 0,-3 5 0,2 5 0,0 2 0,-2 1 0,3 9 0,0-3 0,-4 8 0,8-5 0,-3 0 0,0 0 0,2 0 0,-6-4 0,3-1 0,-1-5 0,-2 1 0,3 0 0,-1 0 0,1-1 0,4 1 0,0 0 0,-4-1 0,3-2 0,-6 2 0,5-3 0,-5 4 0,-1-8 0,-4-1 0,-4-11 0,-1-1 0,1 0 0,0-3 0,0 7 0,0-3 0,3 5 0,-2-1 0,6 0 0,-2 0 0,3-4 0,0 3 0,-8-12 0,5 7 0,-9-13 0,7 9 0,-4-9 0,0 9 0,4 0 0,-3 6 0,8 4 0,-4 0 0,1 4 0,2 4 0,-3 4 0,4 4 0,4-1 0,0 1 0,4 0 0,4 0 0,-4 0 0,4 0 0,-4-1 0,0 1 0,3 0 0,-2 0 0,3 0 0,-4-4 0,-4 3 0,3-6 0,-3 2 0,4 1 0,0-3 0,-1 6 0,1-7 0,-4 7 0,3-6 0,-6 6 0,2-6 0,-3 2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9:19.753"/>
    </inkml:context>
    <inkml:brush xml:id="br0">
      <inkml:brushProperty name="width" value="0.05" units="cm"/>
      <inkml:brushProperty name="height" value="0.05" units="cm"/>
    </inkml:brush>
  </inkml:definitions>
  <inkml:trace contextRef="#ctx0" brushRef="#br0">0 2441 24575,'22'0'0,"-3"0"0,3 0 0,-5 0 0,4 4 0,-2-3 0,-1 3 0,-2-4 0,-8 0 0,8 0 0,-3 0 0,4 0 0,0 0 0,-4 0 0,8 0 0,-7 0 0,8-4 0,-5 0 0,0-5 0,5-4 0,2-7 0,0-4 0,12-12 0,-8-2 0,15-6 0,-4 0 0,5 0 0,-6 5 0,-1 3 0,-6-1 0,-6 11 0,5-9 0,-11 16 0,0-9 0,5-2 0,-12 0 0,18-18 0,-13 11 0,9-10 0,-6 6 0,1 1 0,-5-8 0,-2 12 0,-4-10 0,4 9 0,-8 6 0,2 5 0,-8 14 0,0-5 0,0-2 0,0-15 0,-4 5 0,3-5 0,-3 11 0,4-4 0,0 9 0,-5-9 0,4 3 0,-3-4 0,0 0 0,3 0 0,-3-6 0,4-1 0,0 0 0,0 1 0,0 6 0,0 0 0,0 5 0,0 5 0,0 2 0,0 7 0,0-7 0,0 3 0,0-9 0,0 3 0,0-8 0,0 4 0,0-5 0,0 0 0,0 0 0,0-1 0,0 1 0,0 5 0,0 1 0,0-3 0,0 6 0,0-1 0,4 3 0,-3 4 0,6 0 0,-6-3 0,2 7 0,1-7 0,-3 7 0,6-7 0,-2 3 0,0 0 0,2-3 0,-2 7 0,-1-3 0,3 5 0,-3-1 0,1-4 0,2 7 0,-7-5 0,7 5 0,-2-7 0,7-1 0,2-9 0,15-3 0,-7-4 0,13-2 0,-10 1 0,0 5 0,-2 2 0,-6 10 0,-4 1 0,-1 4 0,-5 0 0,1 4 0,-4 3 0,0 10 0,-4 4 0,-4 4 0,-1 5 0,-8 1 0,2 5 0,-3 0 0,1 0 0,2 6 0,-3-5 0,0 5 0,4-6 0,0-5 0,3-5 0,6-7 0,-6-3 0,6 0 0,-2-7 0,3-10 0,0-10 0,8-7 0,3-8 0,8 4 0,1-9 0,-1 9 0,0-3 0,-5 9 0,-1 2 0,-4 5 0,-4 4 0,-2 8 0,-3 6 0,0 7 0,0-1 0,0 5 0,0 6 0,0 0 0,-4 9 0,3 2 0,-7 0 0,3 5 0,-1-6 0,-2-5 0,7-1 0,-3-9 0,4-1 0,0-5 0,0 1 0,0-7 0,0-6 0,0-8 0,0-4 0,5-5 0,0-2 0,4 1 0,-4-4 0,2 9 0,-6 0 0,3 6 0,-4 4 0,0 0 0,0 7 0,4 2 0,-4 7 0,7-4 0,-2 0 0,-1-4 0,-1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9:23.014"/>
    </inkml:context>
    <inkml:brush xml:id="br0">
      <inkml:brushProperty name="width" value="0.05" units="cm"/>
      <inkml:brushProperty name="height" value="0.05" units="cm"/>
    </inkml:brush>
  </inkml:definitions>
  <inkml:trace contextRef="#ctx0" brushRef="#br0">0 1 24575,'0'40'0,"0"10"0,0 7 0,0 12 0,6-5 0,-1-6 0,14 26 0,-7-22 0,12 25 0,-11-15 0,9-9 0,-9 0 0,7-8 0,4 7 0,-3-22 0,12 25 0,-14-42 0,8 29 0,-9-28 0,6 6 0,-5-3 0,4-8 0,-5 8 0,-1-9 0,1 4 0,-5-5 0,3 0 0,-2 0 0,-1 0 0,3 0 0,-7 0 0,8 0 0,-4 0 0,4 0 0,0 0 0,-4 0 0,3 0 0,-2 0 0,3 5 0,0-4 0,3 15 0,-3-13 0,2 12 0,-1-9 0,1 5 0,0 0 0,-1-5 0,0 4 0,-1-9 0,14 13 0,-11-12 0,9 6 0,-12-8 0,-4-4 0,3-1 0,-3 0 0,4-2 0,-4 6 0,3-7 0,-2 3 0,3-3 0,-4-1 0,3 1 0,-4-5 0,1 0 0,3-4 0,-3 0 0,0 0 0,3 0 0,-4 0 0,1 0 0,-1-8 0,-4-1 0,1-13 0,-5-2 0,5-4 0,-8 0 0,7 0 0,-7 0 0,7 5 0,-7 0 0,3 10 0,-4 1 0,0 5 0,3-1 0,-2 0 0,6 0 0,-6-4 0,6-1 0,-3 0 0,1-3 0,2 7 0,-6-3 0,6 4 0,-7 1 0,4-1 0,-4 0 0,0-4 0,4-6 0,-3 0 0,7-9 0,-7 4 0,3-1 0,-4 2 0,0 9 0,0 1 0,0 4 0,0 1 0,0-1 0,4 0 0,-3 0 0,6 0 0,-7 1 0,4 6 0,-4 5 0,4 9 0,0 3 0,9 1 0,-4 0 0,4 5 0,-1-4 0,-2 4 0,2-5 0,-3 0 0,-1-4 0,-3-1 0,2-4 0,-7-1 0,4 1 0,-1-4 0,-2-8 0,3-5 0,-4-4 0,0-4 0,0 0 0,0-2 0,0-3 0,0 0 0,0-1 0,0 0 0,-5-4 0,0 8 0,0-8 0,-2 13 0,6-7 0,-6 12 0,6-3 0,-2 16 0,3 2 0,0 11 0,0 0 0,0 0 0,4 0 0,-3-4 0,6 3 0,-6-8 0,3 4 0,-1-7 0,-2-6 0,3-7 0,-4-1 0,0-7 0,0 3 0,0-4 0,0 4 0,0 1 0,0 4 0,0 0 0,3 4 0,1 0 0,4 8 0,0 0 0,-4 4 0,3-1 0,-3 1 0,0 0 0,3 0 0,-3-4 0,1 3 0,2-6 0,-7 5 0,7-5 0,-6-1 0,-1-4 0,-4-4 0,-1 0 0,2 7 0,3 2 0,3 7 0,-2 0 0,6-1 0,-6 1 0,2 0 0,1-4 0,-3 3 0,2-6 0,-3 2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9:30.866"/>
    </inkml:context>
    <inkml:brush xml:id="br0">
      <inkml:brushProperty name="width" value="0.05" units="cm"/>
      <inkml:brushProperty name="height" value="0.05" units="cm"/>
    </inkml:brush>
  </inkml:definitions>
  <inkml:trace contextRef="#ctx0" brushRef="#br0">0 1225 24575,'24'20'0,"12"-5"0,16 17 0,20-8 0,9 1-704,-33-12 0,2 0 704,3 1 0,3-1 0,3-2 0,1-1 0,5 1 0,0-1 0,-5-3 0,0 0 0,-9 0 0,-1-1 122,45 7-122,-14-1 0,8 1 0,-15-6 0,-11 3 0,-16-4 0,-11-1 0,-8 4 1053,-6-9-1053,-5 4 233,-4-4-233,-1 0 0,-4 4 0,36-3 0,8 2 0,-1-3 0,5 0-635,-1 2 1,1 2 634,12 3 0,4 1-1127,22 8 0,1 3 1127,-19-3 0,2 0 0,-1-1 0,4 0 0,-7-1 0,-12 0 0,-2 0-630,31 2 0,-2 0 630,-31-2 0,-2-1 0,9 2 0,0-1-92,-13-3 0,-3-1 92,31 8 1024,-24-7-1024,-14-1 2198,-9 0-2198,-10-1 1504,-1 0-1504,-9-1 241,20-3-241,16-2 0,25-3 0,-22 2 0,3 2-1082,-2 6 1,5 1 1081,5 0 0,7 1 0,-2 2-1610,20 13 0,4 2 1610,-1-7 0,7 0 0,-7 1 0,2 6 0,-6 0-693,6-4 0,-3 0 693,-20 1 0,-5-3-248,-12-8 1,-2 0 247,6 9 0,-3-2 1561,20-1-1561,-25 0 3152,-24-16-3152,6-1 1811,-5-4-1811,15 0 740,6 0-740,-5 0 0,27 0 0,-29 0 0,27 5 0,-24 1 0,6 5 0,-8-1 0,-7 0 0,-11-5 0,-1 3 0,-9-7 0,-1 6 0,-4-6 0,-1 2 0,1-3 0,0 0 0,-1 0 0,5 0 0,1 0 0,9 0 0,1 0 0,0 0 0,4 0 0,-4 0 0,5 0 0,0 0 0,0 0 0,0 0 0,0 4 0,0-3 0,-4 4 0,2-5 0,-7 3 0,3-2 0,-5 3 0,0-4 0,0 0 0,0 0 0,5 0 0,-4 0 0,9 0 0,-9 0 0,4 0 0,-5 0 0,-4 0 0,-1 0 0,-5 0 0,1 0 0,14 0 0,18 0 0,4 0 0,24 0 0,-18-5 0,20 4 0,-14-9 0,0 9 0,-9-9 0,-6 9 0,-6-3 0,5-1 0,-11 4 0,10-4 0,-4 5 0,6 0 0,0 0 0,0 0 0,-6 0 0,-2 0 0,-10 0 0,-5 0 0,-6 0 0,-4 0 0,0 0 0,-1 0 0,-3-3 0,3 2 0,26-2 0,18 3 0,30 0 0,-29 0 0,2 0 0,-2-3 0,-2 0 0,38 1 0,-37-1 0,-1 0 0,11-2 0,27-2 0,-1-12 0,-11 6 0,11-11 0,-23 6 0,6-11 0,-26 11 0,16-8 0,-17 14 0,5-8 0,-11 9 0,-5 1 0,-18 2 0,7 8 0,-12-7 0,3 6 0,5-3 0,7 4 0,18 0 0,21 0 0,11 0 0,15 0 0,0-5 0,-22 3 0,-15-7 0,-2 0 0,0 5 0,44-14 0,-36 12 0,13-6 0,8 0 0,-13-5 0,11 4 0,-13-9 0,7 9 0,0-10 0,0 5 0,0-6 0,0 0 0,8-6 0,-6 4 0,6-4 0,-27 9 0,14-3 0,-27 4 0,9 3 0,-14-1 0,-11 8 0,-1-4 0,-9 10 0,-1-4 0,-8 4 0,0-4 0,-4-14 0,15-18 0,4-11 0,23-20 0,-6 6 0,4 10 0,-6 0 0,-8 18 0,6-7 0,-12 14 0,1-4 0,-5 19 0,-6-2 0,2 9 0,-5 0 0,1-4 0,4 3 0,-2-7 0,6 2 0,-3-3 0,4 0 0,0 0 0,5-1 0,-7 1 0,6-1 0,-8 4 0,4-2 0,0 3 0,0-1 0,0-2 0,0 7 0,0-8 0,8 0 0,-6-1 0,6-8 0,-3 7 0,-2-8 0,7 7 0,-2-8 0,4 2 0,-4 2 0,-2 1 0,-6 9 0,0-2 0,-4 7 0,-1 0 0,-5 2 0,1 6 0,-4-5 0,3 1 0,-3-3 0,5-4 0,-2 4 0,1-4 0,0 4 0,0 0 0,3-3 0,-3 5 0,0-4 0,-1 6 0,-2-8 0,3-1 0,0-4 0,1-6 0,4 5 0,1-9 0,-1 9 0,0-4 0,-4 9 0,-1-3 0,0 10 0,0-5 0,-4 7 0,3-1 0,-6-1 0,6 1 0,-3-3 0,4-4 0,0 4 0,0-4 0,0 4 0,0-4 0,-1 3 0,-2-3 0,2 4 0,-6 0 0,6 0 0,-3 4 0,4 1 0,-1 6 0,1 5 0,0 1 0,1 7 0,-1-3 0,0 4 0,1 0 0,-1-4 0,-3-1 0,2-4 0,-7-1 0,7 1 0,-2-4 0,2 0 0,1-4 0,0 3 0,-1-2 0,1 6 0,0-6 0,-1 6 0,1-3 0,-4 4 0,3-4 0,-6 3 0,3-3 0,-1 4 0,-2-1 0,2 1 0,-3 0 0,0 0 0,0-1 0,0 1 0,0 0 0,0-1 0,0 1 0,0 0 0,0-1 0,0 1 0,0 0 0,0-11 0,0-8 0,0-18 0,0-1 0,0-9 0,-4 3 0,3-4 0,-4 4 0,5 7 0,0 3 0,-4 11 0,4-2 0,-4 10 0,4 6 0,0 11 0,5 14 0,0 6 0,10 9 0,0-4 0,1 6 0,2-6 0,-7-1 0,2-6 0,-4-5 0,0-6 0,-1-5 0,-4-4 0,0 0 0,-1-4 0,-2-8 0,2-16 0,-3-5 0,0-14 0,0 3 0,0-4 0,0 4 0,-3 7 0,2 7 0,-7 5 0,7 4 0,-3 1 0,4 16 0,0 6 0,4 14 0,1-1 0,4-1 0,0-5 0,-1-4 0,0 3 0,0-8 0,0 4 0,-4-11 0,0-17 0,-4-4 0,0-14 0,0 6 0,0 0 0,-4 4 0,3 2 0,-3 9 0,1 1 0,5 8 0,3 1 0,4 6 0,7 2 0,-7 3 0,2 0 0,-3-1 0,0 1 0,0 0 0,-1-4 0,1 3 0,0-6 0,-4 6 0,3-7 0,-3 7 0,4-6 0,-4-5 0,-8-6 0,-2-12 0,-7 4 0,4-4 0,1 5 0,-1 4 0,5 1 0,0 4 0,8 7 0,0 2 0,4 11 0,0-4 0,0 13 0,1-7 0,3 8 0,2 0 0,4 1 0,0 1 0,-3 2 0,1-7 0,-7-2 0,3-1 0,-4-7 0,0 3 0,-3-4 0,-2-12 0,-17-8 0,-4-19 0,-13-1 0,9-3 0,-7-2 0,11-5 0,-8 4 0,6-2 0,5 12 0,2 4 0,8 7 0,-2 5 0,9 7 0,8 10 0,4 5 0,14 14 0,-9-6 0,10 11 0,-15-10 0,8 4 0,-12-10 0,1-1 0,-6-5 0,2 1 0,-7 0 0,4-1 0,-4 1 0,0 0 0,0-1 0,0 5 0,0-6 0,0 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9:34.856"/>
    </inkml:context>
    <inkml:brush xml:id="br0">
      <inkml:brushProperty name="width" value="0.05" units="cm"/>
      <inkml:brushProperty name="height" value="0.05" units="cm"/>
    </inkml:brush>
  </inkml:definitions>
  <inkml:trace contextRef="#ctx0" brushRef="#br0">1 45 24575,'0'7'0,"0"0"0,0 9 0,0 0 0,0-7 0,0 7 0,0-8 0,0 8 0,0-7 0,0 7 0,0-7 0,0 3 0,0-5 0,0 1 0,0-7 0,4-10 0,0 0 0,1-7 0,-2 8 0,-3 1 0,0-1 0,0-4 0,0-1 0,0-4 0,0-1 0,0 1 0,0 0 0,0 0 0,0 4 0,0 1 0,0 4 0,0 7 0,0 5 0,0 5 0,0 6 0,0 3 0,0 5 0,0 11 0,4 1 0,2 6 0,4-1 0,0 1 0,1 0 0,-2-6 0,1-1 0,-5-6 0,3-5 0,-7-5 0,3-7 0,-1-3 0,-2 0 0,6-4 0,-3 0 0,1-12 0,-2 3 0,1-12 0,-3 4 0,3-4 0,-4 0 0,0-5 0,0-7 0,0 0 0,0-11 0,0 11 0,0-5 0,0 6 0,-4 4 0,3 2 0,-7 5 0,7 4 0,-3 1 0,4 4 0,0 1 0,0-1 0,0 7 0,0 9 0,0 11 0,0 7 0,0 3 0,0-1 0,0 5 0,0-8 0,0 7 0,4-14 0,-3 0 0,6-6 0,-6-4 0,3-1 0,-4-6 0,-4-6 0,-6-13 0,-4-5 0,-4 0 0,4-4 0,-3 9 0,7-5 0,-2 10 0,8 2 0,-3 3 0,6 0 0,-3 0 0,8 7 0,0 2 0,4 7 0,-1-4 0,1 3 0,0-3 0,9 4 0,-3 1 0,12 0 0,-2 4 0,-1-3 0,-1 3 0,-9-5 0,-2 0 0,-3 0 0,0 0 0,-1-1 0,-2 1 0,-2-4 0,-3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9:38.529"/>
    </inkml:context>
    <inkml:brush xml:id="br0">
      <inkml:brushProperty name="width" value="0.05" units="cm"/>
      <inkml:brushProperty name="height" value="0.05" units="cm"/>
    </inkml:brush>
  </inkml:definitions>
  <inkml:trace contextRef="#ctx0" brushRef="#br0">0 848 24575,'12'8'0,"13"8"0,0 4 0,5 4 0,-8-6 0,-5-5 0,-4-1 0,3-3 0,-11-2 0,10 2 0,0-5 0,3 0 0,9-4 0,2 0 0,6 0 0,0 0 0,-6 0 0,3 0 0,-16 0 0,10 0 0,-17 0 0,3 0 0,0-4 0,0-1 0,5-7 0,-4 3 0,3-7 0,-3 6 0,4-2 0,-3-1 0,2 4 0,-7-3 0,3-1 0,0 4 0,-3-3 0,3 0 0,0 3 0,-2-8 0,6 8 0,-7-3 0,3-1 0,0 4 0,-2-7 0,1 10 0,-2-5 0,-2 7 0,-2-4 0,1 0 0,-5 0 0,6 1 0,-2-10 0,7 2 0,-2-7 0,6 5 0,-2-5 0,3 4 0,1-4 0,-5 5 0,-1 4 0,-4 1 0,0 4 0,0 0 0,-1 4 0,1-3 0,0 2 0,0-7 0,4-1 0,-3 0 0,8-8 0,-4 7 0,4-8 0,1 5 0,-5 0 0,3 0 0,-7 4 0,3-3 0,0 6 0,-2-6 0,2 7 0,0-7 0,-3 7 0,2-3 0,-3 8 0,0-3 0,-4 2 0,3 1 0,-6-3 0,10 2 0,-2-7 0,8 3 0,0-4 0,0 1 0,0 2 0,-4-2 0,-1 7 0,-4-1 0,0 5 0,-1-6 0,1 6 0,0-3 0,-1 1 0,1-1 0,0-1 0,-1-2 0,1 3 0,0 0 0,-4-3 0,3 2 0,-3-3 0,4 1 0,0-5 0,0 3 0,0-3 0,0 4 0,-1 4 0,1-3 0,-4 9 0,0-1 0,-4 7 0,0-1 0,0 1 0,0 0 0,0 0 0,0 3 0,0 7 0,0 0 0,0 4 0,0 0 0,0-3 0,0 2 0,0-4 0,0 1 0,0-6 0,0 0 0,0-4 0,0 0 0,0-8 0,0-4 0,0-9 0,4-3 0,1-6 0,4-2 0,0-4 0,0 5 0,0-4 0,0 9 0,-1 0 0,1 2 0,-1 7 0,-4-3 0,0 4 0,-4 0 0,0 1 0,0-1 0,0 0 0,0 7 0,0 5 0,0 9 0,0 8 0,0 2 0,0 11 0,0 22 0,0-15 0,0 26 0,0-24 0,0 12 0,0-6 0,0-13 0,0-3 0,0-15 0,0 0 0,0-6 0,0-12 0,0-5 0,0-13 0,0-5 0,0-11 0,0-1 0,-5 0 0,0-4 0,-5 9 0,5-4 0,-4 6 0,8 0 0,-7 5 0,7-4 0,-3 8 0,4 2 0,0 5 0,0 4 0,0 0 0,0 7 0,-7 6 0,5 3 0,-6 4 0,8-5 0,-3 1 0,2 0 0,-6 0 0,6-1 0,-6 1 0,6 0 0,-6-1 0,6 1 0,-2 0 0,3 0 0,0-1 0,0-6 0,0-5 0,0-5 0,0-2 0,0 6 0,0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3T06:13:05.442"/>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9:42.246"/>
    </inkml:context>
    <inkml:brush xml:id="br0">
      <inkml:brushProperty name="width" value="0.05" units="cm"/>
      <inkml:brushProperty name="height" value="0.05" units="cm"/>
    </inkml:brush>
  </inkml:definitions>
  <inkml:trace contextRef="#ctx0" brushRef="#br0">1 1 24575,'0'54'0,"0"-10"0,0 17 0,0-13 0,5 8 0,1-1 0,4-7 0,-4 0 0,3-8 0,-7 1 0,2 0 0,1-1 0,-4 1 0,3 6 0,1-4 0,0 4 0,1-12 0,3 4 0,-4-9 0,5 3 0,-1-5 0,0-5 0,1 4 0,2-1 0,-6-2 0,6 5 0,-7-5 0,0 4 0,4 5 0,-4 2 0,5 0 0,0 5 0,0-5 0,0 0 0,0-1 0,-1-6 0,0 0 0,1 5 0,-1-3 0,2 9 0,-2-4 0,1 6 0,1 13 0,-1-16 0,2 37 0,-2-41 0,1 27 0,-1-26 0,0 6 0,0 0 0,0-1 0,-4 19 0,-2-19 0,-4 17 0,0-27 0,0 9 0,0-10 0,0 5 0,0-6 0,0 0 0,0-5 0,0-1 0,0 0 0,0-4 0,0 4 0,0 0 0,0-3 0,0 7 0,0-3 0,5 5 0,0 0 0,4 1 0,0-1 0,0-5 0,5 3 0,-4-7 0,3 3 0,-1-5 0,-3 0 0,7-4 0,-6-1 0,1-4 0,-3 0 0,7 3 0,-5-6 0,9 3 0,-10-8 0,3 0 0,0 0 0,-3 0 0,2 0 0,-3 0 0,0 0 0,4-4 0,-3-5 0,7-4 0,-3-4 0,4 0 0,-4-1 0,4 1 0,-8 0 0,3 0 0,-4 4 0,1-3 0,-1 7 0,0-12 0,1 7 0,0-13 0,0 3 0,4-16 0,-2 9 0,6-5 0,-7 9 0,2 13 0,-3-7 0,-1 12 0,0 0 0,-4 2 0,3 3 0,-3-4 0,0 0 0,3 1 0,-3-1 0,4 0 0,0 0 0,0 0 0,-4 0 0,3 4 0,-6-3 0,2-1 0,5-2 0,-3-6 0,11 3 0,-6-4 0,6 3 0,-7-2 0,3 7 0,-4-3 0,0 4 0,0 4 0,-4 4 0,-1 4 0,-3 8 0,0-3 0,0 2 0,0-3 0,0 0 0,0 0 0,0-1 0,0 1 0,0 0 0,0-1 0,0 1 0,0 0 0,-3-4 0,2 3 0,-2-10 0,3 2 0,0-6 0,0-1 0,0 0 0,0 0 0,0-4 0,3 3 0,-2-7 0,2 3 0,1-4 0,-3 4 0,3 1 0,-4 4 0,3 0 0,-2 7 0,3 11 0,-4 9 0,0 15 0,-5-5 0,4 5 0,-7-6 0,7-5 0,-7-5 0,7-6 0,-2-4 0,3-1 0,0 1 0,0-7 0,0-10 0,0-1 0,0-14 0,0 10 0,0-13 0,0 4 0,0-6 0,0 1 0,0 5 0,0 1 0,0 5 0,0 4 0,0 1 0,0 4 0,0 7 0,0 6 0,0 13 0,0 0 0,0 4 0,4-5 0,0 0 0,1-4 0,3 3 0,-4-7 0,1 3 0,-2-5 0,1 1 0,-4 0 0,7-4 0,-2-1 0,2-3 0,1 0 0,0-3 0,-1-1 0,-2-4 0,-2 0 0,0 4 0,2 0 0,2 8 0,-2 0 0,2 8 0,-6-4 0,6 4 0,-6-4 0,2 0 0,1-4 0,-3-4 0,2-9 0,-3 1 0,0-4 0,-4 0 0,3 3 0,-6-3 0,3 7 0,-1 2 0,2 3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19:54.474"/>
    </inkml:context>
    <inkml:brush xml:id="br0">
      <inkml:brushProperty name="width" value="0.05" units="cm"/>
      <inkml:brushProperty name="height" value="0.05" units="cm"/>
    </inkml:brush>
  </inkml:definitions>
  <inkml:trace contextRef="#ctx0" brushRef="#br0">1 2125 24575,'0'28'0,"0"6"0,0 1 0,0 27 0,5-10 0,1 18 0,10-7 0,2 1 0,5-7 0,0 11 0,-2-18 0,2 13 0,4-8 0,2 7 0,-2-17 0,6 14 0,-7-16 0,1 0 0,-1 3 0,-1-10 0,3 7 0,3-5 0,1-1 0,-1-7 0,-2-4 0,0-2 0,-6-10 0,-8 13 0,-8-6 0,-7 18 0,5-9 0,-1-2 0,6-1 0,-2-9 0,1 4 0,0-5 0,-1 0 0,4 0 0,2 1 0,3 3 0,1-2 0,0 7 0,-4-7 0,-1 3 0,-1-9 0,-3 3 0,3-7 0,-4 3 0,-3-4 0,2-1 0,1 1 0,5 4 0,4 2 0,5 3 0,1 1 0,0 0 0,5 6 0,-9-9 0,4 7 0,-6-13 0,-4 3 0,-2-4 0,-3 0 0,0-4 0,0 0 0,-1-4 0,1 0 0,0 0 0,8 0 0,3 0 0,15 0 0,1 0 0,6 4 0,0 2 0,-1 0 0,1-2 0,-6-4 0,5 0 0,-11 0 0,10 0 0,-9 0 0,9 0 0,-4 0 0,6 0 0,6 0 0,-5 0 0,5 0 0,-11 0 0,-3 0 0,-5 0 0,-5 0 0,-1 0 0,-5 0 0,0-4 0,0 0 0,0-5 0,0 0 0,-4 1 0,-1 0 0,-4 0 0,9 4 0,2 0 0,28 4 0,-9 0 0,23 0 0,-5 0 0,1 0 0,5-5 0,-14 4 0,6-4 0,-12 5 0,5 0 0,-6 0 0,6 0 0,-4 0 0,25 0 0,-15 0 0,24 0 0,-27 0 0,11 0 0,-19 0 0,0 0 0,-9 0 0,-10 0 0,-5 3 0,-6-2 0,17 3 0,5-4 0,21 0 0,15 0 0,13 0 0,-7 0-224,-25 0 1,0 0 223,25 0 0,13 0 0,-17 0 0,-10 0 0,-18 0 0,1 0 0,-10 0 0,6 0 0,0 0 447,0 0-447,6 0 0,-5 0 0,5 0 0,-12 0 0,-1 0 0,-6 0 0,-5 0 0,-5 3 0,-6-2 0,-5 2 0,1 1 0,-4 0 0,3 4 0,-3-4 0,13 0 0,8-4 0,10 0 0,6 0 0,6 0 0,-5 0 0,12 0 0,-12 0 0,5 4 0,-12-3 0,11 4 0,-10-5 0,25 5 0,-10-4 0,18 10 0,-5-5 0,-7 5 0,4 1 0,-19-2 0,6 0 0,-8 1 0,-5-6 0,-6 4 0,-7-9 0,-9 8 0,-1-7 0,-4 2 0,-1-3 0,-2 3 0,16-2 0,-4 3 0,22-4 0,-9-5 0,3 0 0,-5 0 0,0-3 0,-4 3 0,2-1 0,-2-2 0,4 3 0,0-4 0,0-1 0,5 0 0,-3 1 0,3-1 0,-5 5 0,-4 1 0,-7 4 0,-1 0 0,-7 0 0,3 0 0,0 0 0,-4 0 0,13 0 0,-2 0 0,9 0 0,0 0 0,6 0 0,-5 0 0,5 0 0,-11 0 0,-1 0 0,-5 0 0,-4 0 0,-1 0 0,-4 0 0,-1 0 0,1 0 0,0 0 0,9 0 0,-3-4 0,12-1 0,0-4 0,-2 4 0,-3 1 0,-10 4 0,-3 0 0,0 0 0,0 0 0,-1 0 0,16 0 0,9 0 0,10 0 0,6 0 0,-1 0 0,8 0 0,2 0 0,13 0 0,10 0 0,-5 0 0,13 0 0,-17 0 0,-13 0 0,35 0 0,-42 0 0,35 0 0,-37 0 0,0 0 0,-8 0 0,-12 4 0,-7-3 0,-9 2 0,-1-3 0,-5 0 0,1 0 0,4 0 0,11 0 0,14 0 0,5 0 0,12 0 0,1 0 0,-4 0 0,10 0 0,-19 0 0,5 0 0,-12 0 0,-1 0 0,-6 0 0,5 0 0,-3 0 0,9 0 0,-4 0 0,0 0 0,-1 0 0,-6 0 0,-5 0 0,-1 0 0,-9 0 0,-1 0 0,-4 0 0,-1 0 0,1 0 0,14 0 0,11 0 0,23 0 0,0 0 0,14 6 0,-6 0 0,7 6 0,-14-5 0,-2-2 0,-15-1 0,-5-3 0,-1 4 0,-6-5 0,-5 0 0,4 0 0,-9 0 0,4-4 0,-5 3 0,0-7 0,0 4 0,0-5 0,0 4 0,-4-2 0,3 2 0,-3 1 0,9-4 0,-4 3 0,9 0 0,-8-3 0,7 7 0,-12-3 0,7 0 0,-12 3 0,3-2 0,-4 3 0,-1 0 0,1 0 0,9 0 0,2 0 0,14 0 0,2 4 0,1 1 0,3 5 0,-4-4 0,0-2 0,-1-4 0,-6 0 0,0 0 0,-5 0 0,4 0 0,-4 0 0,5 0 0,6 0 0,-5 0 0,5 0 0,-6 0 0,0 0 0,-5 0 0,-1 0 0,-9 0 0,-2 0 0,-3 0 0,0 0 0,0 0 0,-1 0 0,1 0 0,0 0 0,-1 0 0,1 0 0,0 4 0,-1-3 0,1 2 0,0-3 0,-4 3 0,24-2 0,-9 3 0,48-4 0,-27 0 0,36 0 0,-26 0 0,12 0 0,-6 0 0,-8 0 0,-1 0 0,-6 0 0,0 0 0,-6 0 0,4 0 0,-9 0 0,9 0 0,-14 0 0,7 0 0,-18 0 0,7 0 0,-12 0 0,3 0 0,-5 0 0,1 0 0,4 0 0,11 0 0,2 0 0,14 0 0,-9 0 0,15 0 0,-2 0 0,6 0 0,5 0 0,-6 0 0,1 0 0,-2-5 0,-6 4 0,0-4 0,-1 1 0,1 3 0,-6-4 0,4 5 0,-9-4 0,-1 3 0,-7-3 0,-5 4 0,-4 0 0,-2 0 0,-3 0 0,0 0 0,4 0 0,17 0 0,-2 0 0,18 0 0,-10 0 0,6 0 0,21 0 0,-21 0 0,26-5 0,-24 3 0,12-7 0,7-3 0,-5-1 0,12-4 0,-5 0 0,-6 5 0,3-5 0,-19 7 0,5-1 0,-12 1 0,-6 1 0,-7 4 0,-9 1 0,-1 0 0,-5 3 0,1-2 0,0 3 0,-1 0 0,1 0 0,9 0 0,14 0 0,12 0 0,27 0 0,4 0 0,0 0 0,3 0 0,-5 0 0,-6 0 0,11 0 0,-27 0 0,5 0 0,-15-5 0,1 0 0,6-11 0,-5 0 0,12-1 0,-12 2 0,12 4 0,-12 5 0,5 1 0,-6 1 0,-11 3 0,-2-4 0,-11 5 0,-4 0 0,-1 0 0,-5 0 0,1 0 0,28 0 0,15 0 0,30 0 0,-20-2 0,5-3-1320,6-2 1,5-3 1319,-8 0 0,4-2 0,1-1-1188,3-4 1,1-2 0,1 0 1187,12 0 0,3 0 0,-5-1 0,-19 0 0,-4 1 0,3-1-687,13-1 1,2 1-1,-4-1 687,7-8 0,-2 1 0,-18 8 0,2 0 0,-2-1 0,24-10 0,-5 0-351,-6 4 0,-7 0 351,-21 6 0,-4 0 851,4-3 1,-8-3-852,-12-19 0,1 7 0,1-4 2277,3-49-2277,-2 26 0,3-3 132,-4 2 0,1-3-132,-5 10 0,2-3 0,-2 3 0,2-8 0,0 1 0,-3 6 0,2-4 0,-2 4 0,2-5 0,0 1-181,1-14 1,1 0 180,1 10 0,-4 4-175,-11 17 0,-3 2 175,3-2 0,0 2 0,10-20 992,-4-6-992,3 10 2391,-12 13-2391,-1 8 1581,-9 12-1581,-2 2 466,-4 4-466,0-11 0,5-8 0,-4 0 0,9-5 0,-9 11 0,7 7 0,-7 3 0,3 11 0,-4-2 0,0 10 0,0-1 0,0 0 0,0 0 0,0 0 0,0-4 0,0 4 0,0-9 0,0 4 0,0-4 0,0 0 0,0 0 0,0 0 0,0 0 0,0 4 0,0-4 0,-4 4 0,-5 0 0,0-3 0,-7 6 0,6-6 0,-6 3 0,2-4 0,-4-6 0,1 5 0,-1-4 0,0 0 0,1 4 0,-2-9 0,6 4 0,-1-6 0,0 1 0,8 5 0,-6 1 0,11 5 0,-3 0 0,1 4 0,2 1 0,1 7 0,13 10 0,6 1 0,16 18 0,1-7 0,0 8 0,-2-5 0,-6-1 0,-5-2 0,-1-3 0,-5 3 0,0-4 0,0 4 0,5 1 0,-3 4 0,8-3 0,-3 4 0,0 0 0,-2-4 0,-5 3 0,1-5 0,-6-4 0,0-1 0,-4-4 0,0-1 0,-4 1 0,-8-4 0,-11-5 0,-3-7 0,-21-8 0,6-9 0,-9 7 0,-1-12 0,8 13 0,-8-9 0,1 0 0,11 9 0,-3-7 0,11 10 0,4 0 0,-2-3 0,12 8 0,-3-3 0,8 0 0,0 3 0,1-3 0,2 4 0,-3 1 0,4-1 0,13 3 0,8 2 0,28 3 0,8 5 0,14 7 0,-13 5 0,10 11 0,-24-6 0,10 6 0,-19-9 0,-6-4 0,-11-2 0,-7-5 0,-3-1 0,-4 1 0,-4-4 0,-19-9 0,-7-7 0,-9-3 0,-13-16 0,21 14 0,-20-21 0,14 12 0,-4-1 0,1-3 0,16 14 0,-7-7 0,13 14 0,-4-8 0,2 11 0,2-5 0,1 10 0,1-3 0,5 4 0,-1 0 0,0 0 0,11 4 0,8 1 0,24 10 0,8 1 0,6 1 0,4 3 0,-10-4 0,10 6 0,-16-6 0,-2 2 0,-13-8 0,-9 2 0,-1-4 0,-5 0 0,-6-4 0,-6-4 0,-13-10 0,0-3 0,-10-11 0,9 0 0,-17-12 0,8-1 0,-4-6 0,6 7 0,2 1 0,3 6 0,-3 0 0,10 10 0,2 2 0,4 9 0,7 4 0,6 0 0,18 9 0,2 4 0,14 7 0,-9 3 0,3 0 0,1 1 0,-9-2 0,2-4 0,-10 2 0,-4-6 0,-1 1 0,-4-3 0,-4 0 0,-1 0 0,-3-1 0,-18 2 0,-5 0 0,-17-3 0,-8 3 0,0-8 0,-8 4 0,8-5 0,0 0 0,13 0 0,1 0 0,11 0 0,5 0 0,6 0 0,11 0 0,23 0 0,12 0 0,15 0 0,4 0 0,-4 0 0,0 5 0,-2 0 0,-6 1 0,-11 2 0,-3-7 0,-14 6 0,-1-2 0,-4 2 0,0 1 0,-4-4 0,-1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21:29.081"/>
    </inkml:context>
    <inkml:brush xml:id="br0">
      <inkml:brushProperty name="width" value="0.05" units="cm"/>
      <inkml:brushProperty name="height" value="0.05" units="cm"/>
      <inkml:brushProperty name="color" value="#E71224"/>
    </inkml:brush>
  </inkml:definitions>
  <inkml:trace contextRef="#ctx0" brushRef="#br0">8 584 24575,'0'-16'0,"0"1"0,0-14 0,0 14 0,0-5 0,0 12 0,0 7 0,-4-1 0,4 2 0,-4-19 0,4-7 0,0-15 0,0 0 0,0 0 0,0 6 0,0 10 0,0-6 0,0 19 0,0-10 0,0 14 0,0 7 0,4 9 0,1 11 0,0 13 0,3 3 0,-2 6 0,5 21 0,-1-22 0,2 27 0,-2-30 0,5 10 0,-4-12 0,3-1 0,-5-11 0,-4-1 0,2-9 0,-6-1 0,3-4 0,-4-8 0,0-13 0,0-2 0,0-21 0,0 11 0,0-14 0,0 3 0,0-4 0,-5-1 0,-1 0 0,1 11 0,-4-3 0,8 15 0,-7 0 0,7 6 0,-2 15 0,3 3 0,0 16 0,0 7 0,0 0 0,0 5 0,4-6 0,-3-5 0,7-1 0,-7-5 0,6-4 0,-6-1 0,2-5 0,1-2 0,0-5 0,5-19 0,5-14 0,4-31 0,12-10 0,-10 0 0,9-3 0,-17 20 0,5-5 0,-7 19 0,0 2 0,-5 22 0,0 18 0,-5 9 0,0 24 0,0-2 0,0 11 0,0 6 0,0 2 0,0 6 0,0 0 0,0 0 0,0 0 0,0-12 0,0-8 0,0-8 0,0-9 0,0 0 0,0-6 0,0-4 0,0-1 0,0-6 0,0-14 0,0-2 0,0-11 0,0 4 0,0 4 0,0-9 0,0 4 0,0-1 0,0-3 0,0 13 0,0-7 0,0 12 0,0 13 0,0 14 0,-5 12 0,0 9 0,-5-4 0,0 6 0,0-6 0,0-2 0,5-9 0,-3-3 0,7-8 0,-3-1 0,4-4 0,0-11 0,0-8 0,4-13 0,1-4 0,9 0 0,-4 5 0,3 1 0,-5 9 0,-4 1 0,0 0 0,-4 3 0,0 0 0,0 6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21:32.999"/>
    </inkml:context>
    <inkml:brush xml:id="br0">
      <inkml:brushProperty name="width" value="0.05" units="cm"/>
      <inkml:brushProperty name="height" value="0.05" units="cm"/>
      <inkml:brushProperty name="color" value="#E71224"/>
    </inkml:brush>
  </inkml:definitions>
  <inkml:trace contextRef="#ctx0" brushRef="#br0">1 94 24575,'17'0'0,"0"-4"0,5 3 0,-4-3 0,9 4 0,-9 0 0,4 0 0,-9 0 0,8 0 0,-7 0 0,18-4 0,-12 3 0,13-4 0,-10 1 0,5 3 0,5-8 0,-3 4 0,3-9 0,-5 7 0,1-5 0,-1 11 0,-5-11 0,3 10 0,-7-5 0,3 7 0,-5 0 0,5 0 0,-4 0 0,4 0 0,0 0 0,6 0 0,2 0 0,4 0 0,-1 0 0,-3 0 0,3 4 0,-5 1 0,-9 3 0,7 2 0,-16-6 0,7 0 0,-9-4 0,-1 0 0,-3 4 0,24-3 0,10 2 0,26-3 0,7 0 0,26 0-602,-46-1 1,1 2 601,13 4 0,0 3 0,-5 1 0,0 3 0,4 4 0,-2 4 0,-6 3 0,-1 1 0,3 0 0,2 1 0,11 11 0,0 3-973,-9-2 1,-1 2 972,13 10 0,2 4-1621,-3 6 0,0 5 1621,-13-5 0,3 4 0,0 2-906,-12-12 0,1 2 0,1 2 0,0 1 906,10 9 0,1 2 0,0 1 0,-4-3 0,2 6 0,-4-3 0,3 3-497,-7-7 1,3 2 0,-1 0 0,-5-1 496,0 8 0,-4-1 0,0 0-206,1-3 1,1-1 0,-3 2 205,-1 6 0,-2 2 0,-4-5 0,4 6 0,-4-5 564,-5-6 1,-2 0-565,0 4 0,-5-2 0,-1 14 1313,-8-32 1,-2 1-1314,4 43 3374,-2-17-3374,-6-9 0,6 13 0,-6-36 2989,11 27-2989,-12-39 1360,9 4-1360,-14 12 812,2 7-812,-2 13 0,6 14 0,8-6-380,5 8 380,-5 8-940,-3-34 0,0 4 940,-8 4 0,0 4 0,11 18 0,-2 2-1037,-8-5 0,-2-1 1037,5 1 0,-2-3 0,-6-23 0,-1-1-305,0 4 0,-2-2 305,-2 29 0,0-35 0,0 0 0,0 41 0,0-42 0,0-1 0,0 36 0,0 6 358,0-27-358,0-3 0,0 3 0,0 1 0,0 6 0,0-8 0,0 17 0,-4-20 0,-3 18 0,-10-22 0,-7 7 0,-1 8 0,-5-6 0,12-8 0,-5 3 1636,6-10-1636,-1 6 2255,1-2-2255,6-7 780,-1 15-780,1-11 239,-1 11-239,-10 17 0,3-24 0,-9 31 0,4-23 0,0 3 0,2-15 0,-3 24 0,9-40 0,1 7 0,-1 0 0,-2-7 0,-12 33 0,10-33 0,3 12 0,-4-6 0,5-2 0,0-7 0,-2-4 0,7-3 0,-8 1 0,9-5 0,-10 11 0,5-5 0,-1 5 0,-3 1 0,3 0 0,0 0 0,-13 17 0,16-12 0,-11 13 0,9-19 0,4-5 0,1-6 0,2-7 0,3-9 0,1 3 0,0-7 0,1 3 0,2-5 0,-6-2 0,3-2 0,-1 0 0,-2 2 0,3 2 0,-5 10 0,-3-3 0,-4 25 0,2-13 0,-6 20 0,9-11 0,-9 12 0,8-5 0,-3 0 0,5-8 0,5-11 0,-3-1 0,7-9 0,-3-2 0,4-3 0,0-41 0,0 3 0,0-45 0,0 25 0,5-11 0,1 12 0,5-6 0,0 6 0,-1 2 0,0 6 0,-4 6 0,-1 1 0,-1 6 0,-3 4 0,3 2 0,-4 9 0,0-3 0,3 7 0,-2-2 0,3 3 0,-4 0 0,3 0 0,-2-14 0,7-5 0,-3-8 0,6-11 0,-2 10 0,2-6 0,-1 3 0,-1 9 0,0 1 0,-3 7 0,-3 9 0,-3 17 0,0 8 0,0 28 0,0 3 0,0 12 0,0 15 0,0-17 0,6 39 0,-4-44 0,4 36 0,-1-26 0,-4 6 0,5-8 0,-2-9 0,-3-12 0,4-10 0,-5-4 0,3-13 0,-2 4 0,6-8 0,-3 0 0,5-17 0,0-14 0,6-17 0,8-18 0,-5 12 0,10-18 0,-11 17 0,0-5 0,-1 9 0,-6 12 0,-1 10 0,-1 8 0,-4 9 0,0 12 0,-4 12 0,0 9 0,-6 27 0,1-19 0,-11 20 0,5-18 0,-3 0 0,5-6 0,3-11 0,3-2 0,3-8 0,0-3 0,7-10 0,9-14 0,2 1 0,6-10 0,-7 9 0,-3 1 0,-2 6 0,-5 5 0,1-1 0,-4 16 0,-4 4 0,-11 22 0,1-5 0,-5 5 0,6-6 0,0-9 0,4 2 0,2-13 0,3 4 0,0-8 0,0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21:44.264"/>
    </inkml:context>
    <inkml:brush xml:id="br0">
      <inkml:brushProperty name="width" value="0.05" units="cm"/>
      <inkml:brushProperty name="height" value="0.05" units="cm"/>
    </inkml:brush>
  </inkml:definitions>
  <inkml:trace contextRef="#ctx0" brushRef="#br0">176 1 24575,'-14'7'0,"6"-2"0,0 7 0,4-4 0,-4 0 0,0 4 0,-4 0 0,-1 5 0,-5-3 0,1 2 0,4-7 0,1 3 0,5-4 0,6-8 0,5-1 0,1-6 0,5 2 0,-6 2 0,4-1 0,0 0 0,0 0 0,3 0 0,-2 1 0,3 2 0,-4-6 0,-1 6 0,1-3 0,0 4 0,0 0 0,-1 0 0,1-3 0,0 2 0,-1-6 0,1 6 0,0-2 0,0 3 0,-4 3 0,-4 2 0,-9 6 0,-4 2 0,-4 4 0,-5 1 0,4-1 0,-4 1 0,4-1 0,-4 1 0,4-1 0,0-3 0,6-2 0,4-5 0,1 1 0,2 0 0,5-4 0,13-1 0,6-11 0,9-2 0,-4-8 0,2-1 0,-11 6 0,10-5 0,-14 5 0,5 3 0,-8-1 0,0 10 0,-7 1 0,-2 8 0,-12 10 0,3 0 0,-3 4 0,5-9 0,-1 3 0,5-7 0,-4 3 0,15-12 0,-4-10 0,18-5 0,-6-8 0,7 1 0,-9 7 0,4-6 0,-8 8 0,3 0 0,-4 1 0,0 8 0,-4 4 0,0 8 0,-8 5 0,-1 9 0,-4-3 0,0 2 0,4-8 0,-2-1 0,6-4 0,-3 0 0,4-1 0,8-2 0,1-2 0,4-3 0,-1-3 0,0-2 0,-3 0 0,3-2 0,-8 10 0,-1-3 0,-6 8 0,-1 0 0,-4 0 0,0-1 0,-1 10 0,1-3 0,-1 8 0,0 0 0,0-4 0,0 4 0,1-9 0,3 3 0,-2-7 0,6 3 0,-2-8 0,3-1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21:48.614"/>
    </inkml:context>
    <inkml:brush xml:id="br0">
      <inkml:brushProperty name="width" value="0.05" units="cm"/>
      <inkml:brushProperty name="height" value="0.05" units="cm"/>
    </inkml:brush>
  </inkml:definitions>
  <inkml:trace contextRef="#ctx0" brushRef="#br0">1367 0 24575,'-23'0'0,"8"8"0,-18 2 0,9 13 0,0 1 0,-6 7 0,5-2 0,-7 8 0,6-6 0,-4 5 0,4-6 0,1-1 0,-3-4 0,8 2 0,-2-8 0,3 8 0,2-9 0,-1 4 0,1-5 0,3 0 0,-2 0 0,7 0 0,-8 0 0,8 0 0,-7 0 0,1 11 0,-3-4 0,-3 16 0,1 1 0,-6 8 0,8-6 0,-7 3 0,9-5 0,-6 8 0,1 0 0,-1 4 0,1-11 0,-10 31 0,12-19 0,-11 21 0,18-27 0,-8 6 0,8-12 0,-4 5 0,1 0 0,3-4 0,-3 4 0,4-6 0,1-1 0,0 1 0,0 0 0,-1 0 0,1-6 0,-4-2 0,8 1 0,-6-5 0,6 5 0,1-6 0,-3 0 0,-2 13 0,-1-5 0,-2 6 0,3-8 0,1-11 0,0-1 0,0-5 0,4 0 0,-2 0 0,2 0 0,-8 5 0,2 1 0,-2 5 0,3 6 0,-4-5 0,3 5 0,-2-6 0,3 0 0,2-9 0,-2 7 0,6-16 0,-4 11 0,3-8 0,0 4 0,-2 0 0,2-5 0,0 4 0,-2-3 0,2 4 0,1-4 0,-4-1 0,7-4 0,-2 3 0,3-2 0,-4-2 0,4 0 0,-4-3 0,4 4 0,0 0 0,-3 0 0,2-1 0,-3 1 0,1-4 0,2-4 0,-3-4 0,8-4 0,0-4 0,1 3 0,2-3 0,-3 4 0,1 1 0,1-1 0,-1 0 0,-1 0 0,3-4 0,-2-1 0,3 0 0,1-8 0,-1 7 0,1-8 0,0 5 0,-1 4 0,-4-3 0,0 7 0,-1 0 0,-2 2 0,3 10 0,-4-2 0,0 10 0,0 2 0,0 9 0,0 1 0,0 5 0,0 0 0,0-4 0,0-3 0,0-8 0,0 3 0,0-7 0,0 3 0,0-4 0,-4-4 0,3-8 0,-2-6 0,3-7 0,0-5 0,3 4 0,3-9 0,-2 8 0,4-3 0,-3 5 0,0 4 0,2 1 0,-6 4 0,2 1 0,1 2 0,0-2 0,0 3 0,3-4 0,-6 0 0,6 0 0,-3 1 0,0-1 0,0 0 0,-1 4 0,-2 4 0,3 4 0,-1 0 0,-2 3 0,2-3 0,-3 8 0,0 6 0,0 0 0,4 9 0,-3-9 0,4 9 0,-5-9 0,4 9 0,-3-9 0,3 0 0,-4-2 0,0-7 0,0 3 0,0-5 0,0 1 0,0 0 0,0-7 0,0-10 0,0-10 0,0-7 0,0-3 0,4 1 0,1 0 0,4 5 0,-4 1 0,3 5 0,-7 4 0,3 1 0,-1 7 0,-2-2 0,6 7 0,-6-7 0,5 6 0,-1-6 0,2 6 0,-2-6 0,2 6 0,-3-2 0,4 3 0,-4 3 0,-1 1 0,-3 4 0,0 0 0,0-1 0,0 5 0,0 6 0,0 0 0,0 9 0,0-9 0,0 4 0,0-5 0,0 0 0,0-4 0,0-1 0,0-4 0,0 0 0,0-8 0,0-5 0,0-4 0,0-3 0,0 5 0,0-1 0,0 0 0,4 0 0,1-9 0,7-2 0,-1-9 0,7-6 0,-3 5 0,0-5 0,2 11 0,-3 1 0,-5 16 0,-1 6 0,-8 18 0,0 5 0,0 11 0,0 1 0,0 6 0,0-6 0,0 4 0,0-4 0,0-5 0,0-2 0,0-11 0,0-4 0,0-1 0,0-4 0,0-1 0,0-2 0,0-2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21:52.172"/>
    </inkml:context>
    <inkml:brush xml:id="br0">
      <inkml:brushProperty name="width" value="0.05" units="cm"/>
      <inkml:brushProperty name="height" value="0.05" units="cm"/>
    </inkml:brush>
  </inkml:definitions>
  <inkml:trace contextRef="#ctx0" brushRef="#br0">1 91 24575,'0'12'0,"0"1"0,0 0 0,0 3 0,0-7 0,0 2 0,0-3 0,0 0 0,0-1 0,7-10 0,3-3 0,8-16 0,-5 4 0,5-9 0,-5 8 0,1-3 0,-2 9 0,-4-3 0,0 7 0,0 1 0,-3 1 0,-2 3 0,0-1 0,-2 5 0,7 9 0,-8 3 0,4 5 0,0 5 0,1-3 0,0 3 0,3-5 0,-7 0 0,3-4 0,-1-2 0,-2-3 0,2 0 0,1-4 0,0-4 0,4-8 0,-4-5 0,4-5 0,-3 1 0,3 0 0,-3 4 0,3-3 0,-7 7 0,6-3 0,-3 8 0,0 4 0,0 4 0,-1 4 0,-2-1 0,2 1 0,1 0 0,-3 0 0,6-4 0,-7 3 0,7-7 0,-2 4 0,2-4 0,1 0 0,0-4 0,0-4 0,0-10 0,1 4 0,-1-7 0,0 8 0,1 0 0,-1 1 0,-4 4 0,3 4 0,-3 0 0,0 8 0,3 0 0,-6 4 0,3-1 0,-4 1 0,3 0 0,-2-1 0,2 1 0,1-4 0,0 3 0,0 2 0,4 8 0,-3 2 0,4 8 0,0-4 0,0 0 0,0-1 0,-1-5 0,0-4 0,-3-1 0,-2-5 0,1 1 0,-3-7 0,2-2 0,-3-7 0,0-4 0,0 3 0,0-7 0,0 3 0,0 0 0,0-3 0,0 7 0,0-7 0,0 7 0,0-3 0,0 4 0,0 0 0,0 1 0,0-1 0,0 7 0,0 5 0,0 5 0,0-5 0,0-2 0,0-5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22:07.288"/>
    </inkml:context>
    <inkml:brush xml:id="br0">
      <inkml:brushProperty name="width" value="0.05" units="cm"/>
      <inkml:brushProperty name="height" value="0.05" units="cm"/>
    </inkml:brush>
  </inkml:definitions>
  <inkml:trace contextRef="#ctx0" brushRef="#br0">3757 1 24575,'-8'0'0,"0"0"0,1 0 0,-1 0 0,0 0 0,0 0 0,-4 0 0,-1 0 0,-4 3 0,4 2 0,-3 3 0,3 0 0,-4 1 0,-1-4 0,1 2 0,0-2 0,0 4 0,0-5 0,4 0 0,-3 0 0,7-3 0,-7 3 0,7-1 0,-3-2 0,0 2 0,-1-3 0,-4 0 0,0 0 0,-1 0 0,1 0 0,0 4 0,0-3 0,0 3 0,0-4 0,-1 0 0,1 0 0,0 0 0,4 0 0,-3 0 0,7 0 0,-3 0 0,4 0 0,4 3 0,-7-2 0,6 3 0,-16-4 0,6 0 0,-7 0 0,0 0 0,4 0 0,-9 0 0,9 0 0,-4 0 0,4 0 0,1 0 0,0 0 0,-5 0 0,4 0 0,-9 0 0,-2 0 0,-1 0 0,-9 0 0,9 0 0,-3 0 0,4 0 0,6 0 0,1 0 0,0 0 0,4 0 0,-9 0 0,4 0 0,-6 0 0,-4 0 0,3 4 0,-9 1 0,9 5 0,-4-1 0,6-3 0,5 1 0,1-6 0,9 3 0,1-4 0,-5 0 0,-2 0 0,-9 0 0,-6 5 0,4 0 0,-9 5 0,9-1 0,-3 1 0,5 0 0,-6-5 0,4 3 0,-4-7 0,6 7 0,0-7 0,0 4 0,0-5 0,0 4 0,0-3 0,0 7 0,-1-7 0,6 7 0,-4-3 0,4 0 0,-5 3 0,0-3 0,4 4 0,-2 1 0,2 3 0,-4 1 0,-6 6 0,10-2 0,-16 7 0,20-6 0,-15 11 0,10-5 0,-12 7 0,-9 13 0,6-10 0,-3 5 0,13-11 0,1-9 0,-7 10 0,10-5 0,-8 1 0,10-3 0,0-1 0,-3-2 0,8 2 0,-4 1 0,6-5 0,-7 10 0,5-9 0,-4 4 0,5-1 0,1-4 0,-2 9 0,-4-3 0,-4 11 0,6-8 0,-14 14 0,18-16 0,-14 15 0,-3 9 0,11-10 0,-10 8 0,14-19 0,5 0 0,-4 0 0,8-5 0,-8 4 0,8-4 0,-4 5 0,1-5 0,3 4 0,-8 2 0,8 0 0,-5 5 0,2-6 0,2 0 0,-6 0 0,6 0 0,-7 5 0,-3 21 0,4-8 0,-7 13 0,12-18 0,-7 0 0,7 0 0,-2-6 0,4-2 0,1-5 0,-1 6 0,5-5 0,-4 5 0,8-6 0,-8 0 0,8 6 0,-7-5 0,7 11 0,-3-5 0,0 0 0,2-2 0,-2 1 0,0-4 0,3 3 0,-3 1 0,4 13 0,0-3 0,0 9 0,0 2 0,0-11 0,0 10 0,0-7 0,5 2 0,1 6 0,11 15 0,1-11 0,4-1 0,6 9 0,-11-27 0,11 29 0,-11-20 0,4-1 0,0-1 0,-5-11 0,2-3 0,-8-14 0,3 2 0,-5-8 0,0 0 0,0-1 0,-3-5 0,-2-6 0,5 9 0,1-4 0,14 17 0,2 2 0,5 6 0,-5-7 0,3 0 0,-9-2 0,3-3 0,-4 3 0,-1-5 0,0 0 0,0 0 0,6 6 0,-4 1 0,4 0 0,-4 3 0,-2-9 0,1 4 0,-1-5 0,-4-4 0,3 3 0,-3-3 0,0 4 0,3 0 0,-7 0 0,8 5 0,4 8 0,-5-5 0,13 10 0,-13-6 0,8 2 0,-4 8 0,-1-10 0,0 5 0,1 0 0,-5-5 0,3 5 0,-2 6 0,-1-9 0,4 9 0,-4-6 0,5 1 0,0 5 0,0 1 0,0-6 0,4 11 0,-5-19 0,-1 7 0,-6-17 0,-4-4 0,-3-1 0,2-4 0,-6-1 0,2 1 0,-3 0 0,0-1 0,3-2 0,6-2 0,9-3 0,0 4 0,4 1 0,-9 3 0,-1 0 0,-1 0 0,-2 0 0,3 0 0,-4-1 0,4 1 0,-4 0 0,4 0 0,0 0 0,-3 0 0,7 1 0,-3 3 0,4-3 0,-4 3 0,-1 0 0,-4-3 0,4 7 0,-3-7 0,2 3 0,-3-5 0,0 5 0,4 4 0,-3-2 0,3 6 0,-4-8 0,4 6 0,-2-1 0,2 0 0,-4 0 0,1 0 0,-1 0 0,1-4 0,-1 3 0,0-3 0,0-1 0,1 4 0,-1-3 0,1 9 0,-1-3 0,1 2 0,0 1 0,0-3 0,0 3 0,-1-5 0,1 0 0,3 12 0,-2-4 0,3 6 0,-3 1 0,-1-7 0,0 9 0,1-6 0,-1 5 0,-3-3 0,2 3 0,-3-10 0,4-1 0,-4-5 0,3 5 0,-3-3 0,4 7 0,4-2 0,2 9 0,5 2 0,0 6 0,6 1 0,1 1 0,14 15 0,-12-17 0,5 14 0,-9-19 0,-4 0 0,4-1 0,-3-4 0,-8-12 0,2 1 0,-12-13 0,3 1 0,-2 9 0,13 3 0,-1 14 0,12-2 0,-8 2 0,7-9 0,-8 2 0,-2-8 0,-1 3 0,-8-10 0,3 4 0,0-3 0,-3 0 0,7 3 0,-3-7 0,4 7 0,0-2 0,5-1 0,-4 4 0,9-3 0,-9 3 0,9-3 0,-4 3 0,1-7 0,2 4 0,-7-2 0,7-2 0,-7 3 0,7-4 0,-7 3 0,7-1 0,-7 5 0,8-6 0,-9 6 0,9-6 0,-9 3 0,4-4 0,-9-1 0,3 0 0,-3 0 0,4 5 0,0-4 0,-4 3 0,3-3 0,-8-2 0,8 6 0,-3-4 0,4 3 0,-4-4 0,3 1 0,-3 2 0,4-1 0,0 6 0,0-6 0,5 6 0,0-3 0,1 5 0,-3-5 0,-7-1 0,-1-4 0,0 0 0,-4 0 0,8 0 0,-3 0 0,4 1 0,0-1 0,0 1 0,-4-1 0,3 1 0,-7-5 0,3 3 0,-4-6 0,-1 2 0,1 1 0,0-3 0,-1 2 0,5-3 0,-3 0 0,7 4 0,-7-3 0,3 3 0,-1-4 0,-2 0 0,7 0 0,-3 0 0,4 0 0,0 0 0,0 0 0,0 0 0,0 0 0,0 0 0,5 0 0,-4 0 0,4 0 0,-9 0 0,3 0 0,-3 0 0,4 0 0,-4 0 0,3 0 0,-7 0 0,7 0 0,-7 0 0,7 0 0,-8 0 0,8 0 0,-7 0 0,7 0 0,-7 0 0,7 0 0,-7 0 0,7 0 0,-8 0 0,8 0 0,-7 0 0,7 0 0,-3-4 0,4 3 0,0-7 0,0 3 0,5-4 0,1 0 0,5 0 0,0-1 0,-5 5 0,4-3 0,-9 3 0,8 0 0,-13-3 0,3 8 0,-9-4 0,1 4 0,0 0 0,0 0 0,-1 0 0,1 0 0,0 0 0,-1 0 0,5 0 0,-3 0 0,3 0 0,-4 0 0,-1 0 0,1 0 0,-7 0 0,-11 0 0,-4 0 0,-13 4 0,3 1 0,1 8 0,-4-3 0,9 7 0,-4-8 0,5 4 0,3-1 0,2-3 0,4 3 0,4-4 0,-3-1 0,2-2 0,1 1 0,-3-1 0,3 2 0,-1 1 0,-2 0 0,14-4 0,-1 0 0,16-13 0,1 3 0,5-12 0,0 8 0,0-8 0,-5 8 0,-1-3 0,-5 8 0,-4-2 0,-1 6 0,-4-3 0,0 1 0,-1 2 0,1-3 0,0 4 0,-1 0 0,1 0 0,0 0 0,-1 0 0,1-3 0,0 2 0,-4 1 0,-4 8 0,-5 10 0,-8 0 0,-2 15 0,-3-9 0,2 10 0,-1-6 0,2 0 0,1-5 0,0-1 0,6-9 0,0-1 0,4-4 0,-3-1 0,6 1 0,1-7 0,14-12 0,1-4 0,14-14 0,1 3 0,-3-4 0,8-1 0,-15 7 0,3 1 0,-6 6 0,-4 0 0,-1 4 0,-4 1 0,0 8 0,-4-3 0,-4 6 0,-9-3 0,-4 8 0,-10 11 0,0 0 0,-7 9 0,2-5 0,5-1 0,-4 0 0,9-4 0,-4 2 0,5-6 0,4 2 0,-4-4 0,9 0 0,-4 0 0,7 0 0,9-8 0,6-5 0,7-8 0,6-10 0,-8 4 0,7 0 0,-13 2 0,3 8 0,-4 1 0,0 1 0,-11 6 0,1-3 0,-19 4 0,6 0 0,-7 0 0,0 4 0,4 1 0,-9 5 0,9-2 0,0 1 0,2-1 0,10 0 0,-5-3 0,10 1 0,10-5 0,7 3 0,12-9 0,0-4 0,6-2 0,-10-6 0,9 2 0,-19 2 0,7 4 0,-13 2 0,4 6 0,-11 5 0,-3 6 0,-11 11 0,3 3 0,-7-1 0,7-1 0,1-9 0,2 3 0,6-8 0,-3 4 0,4-4 0,3-4 0,2 0 0,2-4 0,1 0 0,0 0 0,-1 0 0,1 0 0,-7 0 0,1 3 0,-5 1 0,3 4 0,0-4 0,0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22:12.864"/>
    </inkml:context>
    <inkml:brush xml:id="br0">
      <inkml:brushProperty name="width" value="0.05" units="cm"/>
      <inkml:brushProperty name="height" value="0.05" units="cm"/>
    </inkml:brush>
  </inkml:definitions>
  <inkml:trace contextRef="#ctx0" brushRef="#br0">45 261 24575,'0'22'0,"0"1"0,0 10 0,0 3 0,0 4 0,4 1 0,-3 0 0,4-1 0,-1-4 0,-3-3 0,3-10 0,-4 4 0,0-9 0,0 4 0,0-5 0,0-4 0,0-1 0,0-4 0,0 0 0,0-1 0,0 1 0,0 0 0,0-1 0,0 10 0,0 2 0,0 9 0,0 6 0,0 1 0,0 0 0,0 4 0,0-9 0,0 3 0,0-10 0,0-5 0,0-6 0,0-4 0,0-1 0,0 1 0,0-11 0,0-8 0,0-12 0,0-11 0,0-1 0,0-6 0,0 0 0,0 0 0,0 0 0,0 6 0,0 1 0,0 6 0,0 5 0,0 1 0,0 5 0,0-1 0,0 1 0,0 0 0,0 0 0,0 0 0,0 0 0,0 0 0,0-1 0,0 5 0,0-3 0,0 4 0,0-1 0,0 2 0,0-6 0,0-14 0,5-12 0,2-28 0,10 5 0,-5 1 0,10 4 0,-6 19 0,0 0 0,-2 8 0,-5 11 0,-4 21 0,-1 22 0,-4 23 0,0 19 0,0-5 0,0 12 0,0-5 0,0 0 0,0-1 0,0-8 0,0-7 0,0-1 0,0-11 0,0-3 0,0-10 0,0 4 0,0-9 0,0 4 0,0-5 0,0 0 0,0 0 0,0-4 0,0-1 0,0-4 0,0-11 0,0-14 0,4-8 0,-3-14 0,8 4 0,-8-6 0,4 6 0,-5 1 0,0 11 0,0 1 0,0 8 0,0 3 0,3 3 0,1 0 0,1-4 0,2-6 0,-1-11 0,3 0 0,2-17 0,-2 15 0,1-10 0,-1 18 0,0 1 0,-4 9 0,-1 1 0,-4 15 0,0 8 0,0 18 0,0 13 0,0 6 0,0 1 0,-5 4 0,3-10 0,-2 4 0,-1-12 0,4-1 0,-7-6 0,7 0 0,-3-5 0,4-1 0,-4-5 0,3-4 0,-3-1 0,4-5 0,0 1 0,-3-4 0,2-4 0,-3-4 0,4-8 0,-4-1 0,-1-15 0,-4 3 0,-1-8 0,0-1 0,-4-1 0,2-6 0,-7 0 0,4 6 0,-5 1 0,6 6 0,0 5 0,6 5 0,-1 6 0,2 7 0,-1 2 0,3 6 0,2 2 0,0 2 0,-2 5 0,-3 1 0,-1 4 0,0 5 0,0-4 0,4 4 0,-3-5 0,4-4 0,-1-1 0,2-4 0,3-1 0,0 1 0,0 0 0,0-7 0,0-6 0,0-8 0,4-9 0,1-2 0,0-4 0,3 5 0,-7-4 0,3 13 0,-4-7 0,4 8 0,-3 0 0,2 12 0,-3 7 0,0 16 0,0 1 0,0 5 0,0 6 0,0-5 0,0 10 0,0-14 0,0 7 0,0-18 0,0 7 0,0-12 0,0 3 0,4-8 0,0 0 0,4-4 0,0-4 0,0-4 0,0-10 0,1-1 0,0-3 0,-1 5 0,0 4 0,0 1 0,-3 0 0,-2 3 0,-3-3 0,0 0 0,0-1 0,0-9 0,0 8 0,4-7 0,-3 12 0,3-3 0,-1 5 0,1 2 0,4 2 0,-4 6 0,0 1 0,-4 4 0,0 0 0,0 0 0,0-1 0,0 1 0,0 0 0,0 3 0,0 2 0,0 9 0,0 1 0,0 5 0,0 0 0,0 0 0,0 0 0,0-4 0,0-2 0,0-10 0,0 0 0,0-4 0,0 0 0,0-4 0,0-1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22:17.031"/>
    </inkml:context>
    <inkml:brush xml:id="br0">
      <inkml:brushProperty name="width" value="0.05" units="cm"/>
      <inkml:brushProperty name="height" value="0.05" units="cm"/>
    </inkml:brush>
  </inkml:definitions>
  <inkml:trace contextRef="#ctx0" brushRef="#br0">1 0 24575,'0'8'0,"0"4"0,0 1 0,0 0 0,0 3 0,0-8 0,0 4 0,0-4 0,0 0 0,0-1 0,0 1 0,0 0 0,0 0 0,0-1 0,0 1 0,0 0 0,0-1 0,0 1 0,0 0 0,0-1 0,0 5 0,0-3 0,0 7 0,0-7 0,0 7 0,0-3 0,0 4 0,0 0 0,0 0 0,0 0 0,0 5 0,0 1 0,0 5 0,0 6 0,0-5 0,4 5 0,-3-6 0,7 0 0,-7 0 0,3-5 0,0-1 0,-3-5 0,6-4 0,-6 3 0,3-3 0,-1 4 0,-2 0 0,3 0 0,0 0 0,-3 0 0,3 0 0,-4 0 0,4 5 0,-3-4 0,3 9 0,0-4 0,1 18 0,1-10 0,2 9 0,-7-12 0,7-5 0,-7-1 0,6-5 0,-6 0 0,7 0 0,-7-4 0,3 3 0,-1-3 0,-2 4 0,3 0 0,-4 0 0,4 0 0,-3 0 0,3 5 0,-4-3 0,0-2 0,0-1 0,0-7 0,0 10 0,0-5 0,0 3 0,0-1 0,0-8 0,0 8 0,0-7 0,0 3 0,0-4 0,3-1 0,-2 1 0,2 0 0,-3-1 0,0 1 0,0 4 0,0 6 0,0 0 0,4 9 0,-3-9 0,4 4 0,-5-9 0,0 8 0,0-11 0,0 6 0,0-8 0,0 0 0,0-7 0,0-10 0,0-5 0,0-6 0,0 2 0,0-4 0,0 4 0,0 0 0,0 2 0,0 3 0,0 0 0,3 4 0,2-2 0,-1 6 0,3-4 0,-6 3 0,3 1 0,-4 13 0,0 0 0,0 18 0,0-3 0,0 5 0,0 0 0,0 0 0,0 1 0,4-1 0,-3 0 0,3-5 0,-4-6 0,0-1 0,3-7 0,-2 3 0,3-4 0,-4-7 0,0-7 0,0-2 0,0-13 0,0 6 0,4-12 0,1 4 0,4-5 0,-4 5 0,3 1 0,-7 9 0,3 1 0,0 4 0,-4 0 0,4 0 0,-4-4 0,0 4 0,4-13 0,0 10 0,5-10 0,-4 8 0,2 0 0,-6 1 0,2 5 0,1-1 0,-4 0 0,4 7 0,-4 5 0,0 9 0,0 8 0,0 2 0,0 5 0,0 0 0,0 0 0,4 0 0,-3-4 0,3 2 0,-4-12 0,0 3 0,0-9 0,0 0 0,0-1 0,0-6 0,0-5 0,0-5 0,0-2 0,0 3 0,0-4 0,0-1 0,0-4 0,4 0 0,0 4 0,1-4 0,-2 9 0,1-4 0,-3 4 0,6 3 0,-3 2 0,0 6 0,3-2 0,-6 6 0,6-6 0,-3 2 0,0 1 0,3-3 0,-6 6 0,6-7 0,-3 0 0,4-4 0,-4-4 0,3 0 0,-6 1 0,2 6 0,-3 5 0,0 9 0,0-1 0,0 0 0,0-5 0,0 1 0,0 0 0,0-4 0,0-1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08:50.844"/>
    </inkml:context>
    <inkml:brush xml:id="br0">
      <inkml:brushProperty name="width" value="0.1" units="cm"/>
      <inkml:brushProperty name="height" value="0.6" units="cm"/>
      <inkml:brushProperty name="color" value="#849398"/>
      <inkml:brushProperty name="inkEffects" value="pencil"/>
    </inkml:brush>
  </inkml:definitions>
  <inkml:trace contextRef="#ctx0" brushRef="#br0">228 9 16383,'-17'0'0,"4"0"0,-4 0 0,3 0 0,-10 0 0,5 0 0,-18 0 0,20 0 0,-13 0 0,20 0 0,-2 0 0,7-4 0,-2 3 0,6-2 0,-3 3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22:34.821"/>
    </inkml:context>
    <inkml:brush xml:id="br0">
      <inkml:brushProperty name="width" value="0.05" units="cm"/>
      <inkml:brushProperty name="height" value="0.05" units="cm"/>
    </inkml:brush>
  </inkml:definitions>
  <inkml:trace contextRef="#ctx0" brushRef="#br0">0 77 24575,'15'29'0,"-7"-9"0,22 26 0,-8-12 0,1 7 0,1 0 0,-13-11 0,3-1 0,-5-8 0,-1-4 0,0-4 0,-3-1 0,2-8 0,-3 0 0,0-8 0,3-4 0,-6-5 0,8-15 0,-8 4 0,3-16 0,-4 5 0,0 0 0,0-5 0,0 11 0,0-5 0,0 6 0,-3 5 0,-2 1 0,-4 4 0,1 5 0,0 1 0,0 5 0,0 2 0,4 9 0,0 11 0,4 20 0,0 2 0,0 4 0,0 5 0,5-10 0,1 18 0,4-12 0,0 0 0,-1-14 0,0-6 0,-4-9 0,-1-1 0,-1-4 0,-2 0 0,3-1 0,-4-6 0,0-6 0,0-13 0,0-5 0,0-5 0,0 0 0,0-1 0,0 6 0,0 1 0,0 9 0,0 1 0,0 4 0,3 4 0,2 8 0,3 6 0,-3 7 0,2 5 0,-6-8 0,4 7 0,-5-13 0,3 4 0,-2-4 0,6-4 0,-3 0 0,4-4 0,-1 0 0,6-13 0,-3-3 0,3-7 0,-4-4 0,0 9 0,-1 0 0,1 2 0,-5 7 0,0 8 0,-4 7 0,0 16 0,0 1 0,0 0 0,0 4 0,0-13 0,0 7 0,0-12 0,0 3 0,3-5 0,1-2 0,4-2 0,0-11 0,0-1 0,1-13 0,1-7 0,-5-1 0,3 1 0,-7 7 0,3 5 0,-4 4 0,0 1 0,0 11 0,0 14 0,0 2 0,4 9 0,1-2 0,3-3 0,-2-2 0,1-1 0,-3-7 0,5 3 0,-2-8 0,1 0 0,0-4 0,-1 0 0,-2-4 0,-2 0 0,-3-8 0,0-1 0,0-9 0,0-2 0,0 1 0,0-4 0,-4 9 0,3-4 0,-6 5 0,2 0 0,0 4 0,1 1 0,4 4 0,-3 3 0,2 5 0,-3 9 0,8 4 0,1 4 0,7 0 0,-2 0 0,6 0 0,-7-4 0,3-1 0,-5-5 0,1 1 0,0 0 0,-4-1 0,3-2 0,-6-5 0,2-9 0,-3-9 0,0 0 0,0-4 0,0 0 0,0 8 0,0-7 0,0 12 0,0-3 0,-3 7 0,2-2 0,-3 7 0,4-4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22:40.454"/>
    </inkml:context>
    <inkml:brush xml:id="br0">
      <inkml:brushProperty name="width" value="0.05" units="cm"/>
      <inkml:brushProperty name="height" value="0.05" units="cm"/>
    </inkml:brush>
  </inkml:definitions>
  <inkml:trace contextRef="#ctx0" brushRef="#br0">2435 0 24575,'-4'22'0,"3"-4"0,-8 15 0,0-9 0,-2 10 0,-8 0 0,9-5 0,-5 5 0,1-1 0,3-3 0,-7 3 0,2 1 0,-3 1 0,-1 0 0,0 5 0,1-11 0,-1 10 0,0-4 0,0 1 0,5-8 0,2-6 0,8-9 0,-2-1 0,6-4 0,-6-4 0,-6-1 0,-12-3 0,-10 5 0,0 4 0,-5 7 0,5-1 0,-6 4 0,5 2 0,2-1 0,4 4 0,2-5 0,5-1 0,0 5 0,1-4 0,2 8 0,-15 10 0,13-10 0,-9 14 0,6-11 0,0 1 0,-1-1 0,-3-1 0,10-10 0,-5 9 0,7-10 0,-7 10 0,5-4 0,-5 0 0,-6 5 0,-2 2 0,0-4 0,-9 9 0,14-11 0,-9 7 0,-9 12 0,11-10 0,-5 9 0,14-8 0,0 6 0,4-4 0,0 3 0,2-7 0,9-3 0,-4-1 0,9-7 0,-3-13 0,-5-1 0,-6 0 0,-10 8 0,-1 9 0,-1 6 0,6-2 0,-4 1 0,8-1 0,-3 0 0,6-1 0,3 0 0,-9 12 0,12-14 0,-19 32 0,19-30 0,-14 25 0,10-18 0,-4 5 0,-1 1 0,1 0 0,-1 0 0,6-6 0,-4-2 0,9-5 0,-4 0 0,5-4 0,0 2 0,0-7 0,-4 7 0,2-2 0,2-1 0,1 4 0,-2 3 0,0-5 0,1 5 0,1-8 0,7-4 0,-7 9 0,7-9 0,-8 9 0,5-9 0,-2 4 0,-1-5 0,2 0 0,-4 0 0,5 0 0,-4-4 0,7 3 0,-6-7 0,7 7 0,-7-7 0,6 7 0,-3-4 0,1 1 0,-2 3 0,-3-3 0,-1 12 0,0-6 0,5 1 0,0-4 0,0-3 0,3 0 0,-7 3 0,7-3 0,-6 4 0,6 0 0,-7 0 0,7 5 0,-3-4 0,0 4 0,3-5 0,-2-4 0,3 8 0,-4-7 0,3 8 0,-3-5 0,0 5 0,3 1 0,-7 8 0,3-7 0,0 5 0,-2-15 0,6 7 0,-3-8 0,1 4 0,2 0 0,-7-4 0,7 3 0,-2-3 0,3 4 0,-3-4 0,2 3 0,-3-3 0,4 4 0,0-4 0,0 3 0,0-3 0,0 4 0,0 0 0,0 0 0,0 0 0,0 0 0,0 12 0,0-9 0,0 10 0,0-13 0,0-4 0,0 3 0,0-3 0,0 0 0,0 3 0,0-8 0,4 8 0,1-3 0,-1 4 0,4-4 0,-4 3 0,1-7 0,2 3 0,-2 0 0,-1-4 0,0 4 0,-1-7 0,-2-10 0,2-4 0,-3-13 0,-8-2 0,2-4 0,-8 5 0,1-4 0,3 9 0,-3-9 0,4 13 0,0-7 0,5 12 0,0-3 0,4 4 0,4 4 0,0 4 0,4 4 0,0 8 0,-1-4 0,1 4 0,4 0 0,-3 1 0,8 4 0,-4 0 0,9 1 0,-4-1 0,4 1 0,-9-1 0,3-4 0,-7-1 0,3-4 0,-4 0 0,-4 0 0,0-8 0,-4-5 0,-4-8 0,-5-4 0,0 0 0,0 0 0,2 4 0,2 1 0,1 4 0,1 0 0,-1 4 0,3-3 0,-2 10 0,10 1 0,3 14 0,14 7 0,-4 3 0,9 2 0,-4 0 0,1-1 0,-3-5 0,-9-2 0,-2-9 0,-4-1 0,0-4 0,-1-1 0,-3-10 0,-8-8 0,-13-24 0,-4-2 0,-11-17 0,11 18 0,-10-6 0,10 8 0,-2 8 0,4-6 0,9 18 0,-2-3 0,11 9 0,-6 4 0,14 8 0,5 11 0,6 4 0,12 10 0,-11-6 0,4 1 0,-5-2 0,-5-5 0,-1-4 0,-4-1 0,0-4 0,-4 0 0,0-12 0,-4-7 0,-5-18 0,-4 5 0,-2-15 0,-6 15 0,3-5 0,0 7 0,1 5 0,5 4 0,3 1 0,-2 7 0,6-2 0,1 10 0,5 2 0,7 8 0,1 4 0,4 0 0,-4-4 0,-1 3 0,-4-7 0,0 2 0,0-3 0,0 0 0,-1-4 0,1 3 0,0 1 0,0 1 0,0 3 0,0-4 0,-1-1 0,-2 1 0,2 0 0,-7-1 0,4-15 0,-8-4 0,-7-28 0,-11 2 0,-1-16 0,-9 8 0,4-3 0,1 12 0,6 7 0,8 7 0,5 10 0,0 1 0,0 8 0,3 8 0,10 11 0,6 8 0,8 10 0,0-3 0,0 3 0,-1-9 0,1 2 0,-6-7 0,4 3 0,-8-10 0,3 0 0,-4-4 0,-1 0 0,-2-1 0,-2 1 0,-3-4 0,0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22:44.427"/>
    </inkml:context>
    <inkml:brush xml:id="br0">
      <inkml:brushProperty name="width" value="0.05" units="cm"/>
      <inkml:brushProperty name="height" value="0.05" units="cm"/>
    </inkml:brush>
  </inkml:definitions>
  <inkml:trace contextRef="#ctx0" brushRef="#br0">43 183 24575,'4'17'0,"5"0"0,-4-4 0,3-1 0,-5-4 0,-2-1 0,6 1 0,-6-7 0,2-6 0,-3-4 0,0-12 0,-3 11 0,-2-11 0,-7 8 0,3-4 0,-4-1 0,4 1 0,1 4 0,0-3 0,0 7 0,3-3 0,2 11 0,3 6 0,0 13 0,7 0 0,3 9 0,12-8 0,-6 3 0,5-4 0,-12-1 0,7-4 0,-7-1 0,3-4 0,-4 0 0,-4 0 0,3-4 0,-6-4 0,2-4 0,-3-4 0,0 0 0,0 0 0,0 0 0,4 12 0,0-3 0,9 15 0,-4-3 0,7 1 0,-7-2 0,3-4 0,-5-1 0,1 1 0,0-4 0,-4-8 0,0-10 0,-4-10 0,-5-9 0,0 3 0,-10-9 0,4 3 0,-8-4 0,3 4 0,1 8 0,2 5 0,5 10 0,3 2 0,2 14 0,3 3 0,4 16 0,5 1 0,6 5 0,9 1 0,-3 5 0,3-4 0,-5 4 0,-1-14 0,-4 0 0,-2-10 0,-4 1 0,-4-3 0,0-7 0,-22-8 0,5-6 0,-19-6 0,13-4 0,-8 4 0,2-10 0,5 14 0,-2-7 0,13 13 0,1-3 0,4 11 0,8 6 0,4 8 0,6 4 0,3 0 0,0 0 0,-4-4 0,8 4 0,-11-8 0,6 3 0,-8-4 0,0-4 0,-4-13 0,-1-12 0,-7-9 0,-1-3 0,-9-1 0,3 9 0,-3-2 0,6 9 0,3 5 0,-2 1 0,18 12 0,-4 5 0,20 10 0,-8-2 0,2 4 0,-4-8 0,1 4 0,-6-5 0,0 0 0,-4-4 0,0 0 0,-4-8 0,-1 0 0,-6-4 0,-2-4 0,-3 3 0,0-3 0,0 4 0,4 1 0,0 6 0,4 1 0,0 12 0,4 1 0,1 4 0,3-4 0,0-1 0,0-4 0,0-1 0,-1 1 0,-2 0 0,-10-4 0,-4 0 0,-13-4 0,3 0 0,2-4 0,0-1 0,9 1 0,-4 0 0,7 1 0,2 5 0,3 8 0,0 15 0,0-8 0,0 1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22:49.690"/>
    </inkml:context>
    <inkml:brush xml:id="br0">
      <inkml:brushProperty name="width" value="0.05" units="cm"/>
      <inkml:brushProperty name="height" value="0.05" units="cm"/>
    </inkml:brush>
  </inkml:definitions>
  <inkml:trace contextRef="#ctx0" brushRef="#br0">0 0 24575,'0'41'0,"0"0"0,5 6 0,4-10 0,-2 15 0,11-15 0,-7 10 0,8-17 0,2 14 0,-8-22 0,6 16 0,-4-9 0,6 13 0,-2-6 0,5 31 0,-3-20 0,-4 11 0,5 9 0,-4-13 0,0 12 0,-1 2 0,-6-18 0,0 12 0,0-13 0,-5-2 0,3-6 0,-8-6 0,4 4 0,-5-14 0,0 7 0,0-14 0,0 9 0,0-8 0,0 7 0,0-3 0,0 5 0,0-4 0,0 2 0,0 16 0,0-10 0,0 14 0,0-18 0,0 0 0,0-5 0,0-1 0,0-5 0,0 0 0,0 1 0,0-1 0,0 0 0,0 5 0,0 6 0,0 14 0,0-6 0,0 10 0,0-11 0,4 6 0,1-6 0,5-6 0,-5-7 0,2-5 0,-6-4 0,7 2 0,-8-6 0,4 2 0,-4-4 0,0 1 0,0 0 0,0-1 0,0 1 0,0 0 0,0 0 0,0-1 0,0 1 0,0 0 0,0-1 0,0 1 0,0 0 0,-4 0 0,4-1 0,-7 1 0,6 0 0,-3-1 0,4 1 0,-3-4 0,2 3 0,-3-3 0,4 8 0,0 1 0,0 0 0,0 3 0,-7-7 0,5 7 0,-6-7 0,8 3 0,0-4 0,-3-4 0,2-4 0,-3-4 0,4-8 0,0 3 0,0-3 0,0 4 0,4 0 0,0 1 0,0-1 0,3 3 0,-2-2 0,2 3 0,1-4 0,0 0 0,-4 1 0,3-1 0,-3 0 0,0 0 0,0 11 0,-4 3 0,0 16 0,0-8 0,0 7 0,0-8 0,0 0 0,0-1 0,0-4 0,0-1 0,0 1 0,0 0 0,0-1 0,0 1 0,0 0 0,0 0 0,0-1 0,0 1 0,0 0 0,0-12 0,0 2 0,0-14 0,0 7 0,3-3 0,2 0 0,3 4 0,-4-4 0,0 4 0,-4 0 0,3-4 0,2-1 0,0 11 0,-1 4 0,-4 11 0,0 3 0,0-3 0,0 0 0,0 3 0,0-8 0,0 8 0,0-7 0,0 3 0,0-4 0,0-1 0,0 1 0,0-11 0,0 1 0,0-14 0,0 3 0,0 0 0,0 1 0,0 0 0,0 3 0,0-3 0,0 4 0,0 7 0,0 5 0,0 5 0,0 2 0,0-3 0,3-1 0,-2 1 0,6 0 0,-6 0 0,6-1 0,-7 1 0,8 4 0,-7-3 0,6 2 0,-6-3 0,5 0 0,-5 0 0,6-4 0,-6-8 0,2-11 0,-3-3 0,0-4 0,0 0 0,0 8 0,0-3 0,0 5 0,0 3 0,4 8 0,1 7 0,4 16 0,-1-4 0,1 4 0,0-9 0,-1-1 0,-1-5 0,-2 1 0,1 0 0,-5-7 0,3-6 0,-4-8 0,0-9 0,0 3 0,0-8 0,0 4 0,-4 0 0,-1 1 0,0 9 0,1 1 0,1 4 0,2 7 0,-2 6 0,7 13 0,1 0 0,4 9 0,3-9 0,-2 4 0,2-5 0,-3-4 0,-1-1 0,-4-5 0,-1-2 0,-3-2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22:53.809"/>
    </inkml:context>
    <inkml:brush xml:id="br0">
      <inkml:brushProperty name="width" value="0.05" units="cm"/>
      <inkml:brushProperty name="height" value="0.05" units="cm"/>
    </inkml:brush>
  </inkml:definitions>
  <inkml:trace contextRef="#ctx0" brushRef="#br0">0 53 24575,'0'28'0,"0"-8"0,0 12 0,0-9 0,0 5 0,0 0 0,0 0 0,0 0 0,0-5 0,4-1 0,-3-5 0,3-4 0,-4-1 0,0-4 0,3 0 0,-2-1 0,2 1 0,-3-7 0,0-6 0,0-3 0,0-8 0,0 7 0,0-7 0,0 7 0,0-3 0,0 5 0,0-5 0,0 3 0,0-3 0,0 0 0,0 3 0,0-3 0,0 4 0,0 0 0,0 1 0,0-1 0,0 0 0,0 0 0,0 0 0,0 0 0,0 1 0,0-1 0,0 0 0,0 0 0,0-4 0,0 3 0,0-3 0,0 5 0,0-1 0,0 0 0,0 0 0,0 0 0,4 11 0,1 8 0,4 18 0,1 6 0,0 6 0,6 6 0,-5-5 0,4 0 0,-5-8 0,-1-11 0,0-1 0,-1-10 0,-3 0 0,-2-4 0,-3 0 0,4-4 0,-3-8 0,2-11 0,-3-8 0,0-5 0,0 0 0,0 0 0,0 5 0,0-4 0,0 8 0,0 1 0,0 6 0,0 5 0,0-1 0,0 0 0,0 7 0,0 5 0,3 5 0,2 2 0,3 1 0,-4 1 0,4 4 0,-4 0 0,1-4 0,2-2 0,-6-3 0,3 0 0,-4 0 0,3-4 0,-2-8 0,2-6 0,-3-12 0,0 4 0,0-9 0,0 4 0,0-11 0,0 4 0,0-4 0,-4 11 0,4-4 0,-4 13 0,4-7 0,0 23 0,0 8 0,4 13 0,0-1 0,5-1 0,-1-8 0,-3 0 0,2-1 0,-6-5 0,2 1 0,-3 0 0,0-7 0,0-10 0,0-1 0,0-5 0,0 3 0,0 3 0,0 4 0,0 22 0,4-1 0,1 14 0,4-13 0,-1 0 0,-3-4 0,2-1 0,-6-5 0,6-2 0,-6-5 0,2-5 0,-3-3 0,0 1 0,0-1 0,0 0 0,0 0 0,0 0 0,0 1 0,0-1 0,0 0 0,0 0 0,3 4 0,2 0 0,3 12 0,0 1 0,0 8 0,1 0 0,-1 0 0,1 0 0,-1 1 0,1-6 0,-1 0 0,-4-4 0,3 0 0,-6-12 0,2-12 0,-3-9 0,0-28 0,-4 20 0,-2-20 0,-4 18 0,1 5 0,3 2 0,-1 15 0,6 1 0,-2 4 0,3 7 0,0 11 0,0 9 0,4 9 0,5 0 0,2 0 0,2-5 0,-4-1 0,-1-9 0,0-1 0,-4-4 0,-1-1 0,-3 1 0,4-4 0,-3 0 0,2-4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2-03T11:22:58.840"/>
    </inkml:context>
    <inkml:brush xml:id="br0">
      <inkml:brushProperty name="width" value="0.05" units="cm"/>
      <inkml:brushProperty name="height" value="0.05" units="cm"/>
    </inkml:brush>
  </inkml:definitions>
  <inkml:trace contextRef="#ctx0" brushRef="#br0">3913 0 24575,'-29'0'0,"-5"0"0,-9 4 0,-24 9 0,26 3 0,-21 2 0,15 2 0,-2-3 0,-6 5 0,0-5 0,6 3 0,1-4 0,8 4 0,-1 1 0,6-2 0,-5 1 0,11-5 0,-11 4 0,11-8 0,-11 3 0,11-4 0,-11 0 0,5-1 0,0 1 0,-5 0 0,11 0 0,-11 0 0,11-1 0,-5 1 0,0 0 0,5-1 0,-5 1 0,6-1 0,0 0 0,-13 5 0,4-3 0,-5 2 0,3 2 0,-3-4 0,0 8 0,0-7 0,-19 9 0,14-4 0,-11 1 0,12 2 0,5-4 0,-2 4 0,-18 8 0,16 0 0,-11 6 0,11 4 0,12-6 0,-23 30 0,26-26 0,-22 20 0,27-27 0,1 0 0,6-5 0,4-3 0,1-3 0,5-6 0,3 4 0,-2-7 0,3 0 0,-25-6 0,7 1 0,-26 12 0,13 1 0,-2 8 0,3-6 0,6 0 0,0 0 0,5-5 0,-4 3 0,9-3 0,-4 0 0,4 2 0,1-3 0,0 4 0,0-3 0,0 2 0,3-3 0,-2 4 0,-2-3 0,0 2 0,-4-3 0,4 4 0,-4 1 0,4-1 0,-9 2 0,9-2 0,-9 2 0,2 4 0,2-4 0,-5 5 0,9-7 0,-9 7 0,5-5 0,-2 4 0,3-5 0,5-1 0,-1 5 0,-4-7 0,7 6 0,-6-7 0,7 3 0,1 0 0,-3 0 0,-2 12 0,-1-9 0,1 15 0,2-17 0,6 9 0,-7-4 0,6 0 0,-6 4 0,2-4 0,1 5 0,-4 0 0,3 0 0,-3 0 0,-1 0 0,1-5 0,-1 4 0,2-9 0,-2 9 0,1-4 0,0 0 0,0-1 0,4 0 0,-2-3 0,6 2 0,-9 0 0,8-3 0,-4-2 0,6 0 0,1-3 0,-1 4 0,4 0 0,-3 5 0,3-4 0,-3 0 0,-1-2 0,5-7 0,-4 7 0,7-7 0,-3 7 0,4-4 0,0 5 0,0 1 0,0 16 0,0-8 0,0 27 0,0-27 0,5 18 0,5-14 0,5 6 0,4-3 0,0-5 0,-5-5 0,-1-1 0,0-8 0,-4-3 0,3-2 0,-8-2 0,3-2 0,-6-6 0,2-12 0,-3-12 0,0-10 0,0-6 0,0 0 0,-5 1 0,0-1 0,-6 0 0,2 11 0,3-3 0,-1 19 0,6-7 0,-2 12 0,3-3 0,0 4 0,0 0 0,0-4 0,0-1 0,0 0 0,0-3 0,0 7 0,0-7 0,0 7 0,3 4 0,-2 6 0,6 7 0,-3-1 0,0 1 0,3 0 0,-3 0 0,5 3 0,-2-2 0,-2 3 0,2-4 0,-6-1 0,6 1 0,-7 0 0,4 0 0,-1-1 0,-2 1 0,6 0 0,-2 4 0,3 5 0,5 2 0,-4 2 0,4-3 0,-5-1 0,0-5 0,0 0 0,-3-4 0,2 0 0,-7-7 0,4-7 0,-8-11 0,-6-7 0,0 1 0,-7 1 0,3 0 0,0-1 0,-3-1 0,3-2 0,0 2 0,0 1 0,5 1 0,1 9 0,3-3 0,-1 7 0,5-3 0,-3 4 0,4 0 0,0 1 0,0-1 0,0 0 0,4 4 0,0 0 0,4 4 0,-1 0 0,1 8 0,1 1 0,-1 4 0,4 3 0,-3-3 0,3 4 0,-4-4 0,1-1 0,-2-5 0,1 1 0,-4 0 0,3-4 0,-6-4 0,2-4 0,-3-19 0,-4 3 0,3-26 0,-3 9 0,-1-10 0,-1 0 0,0 10 0,-3-3 0,8 12 0,-3 8 0,4 4 0,0 8 0,0 11 0,0 14 0,4 7 0,1 10 0,10-1 0,-5-3 0,4 4 0,-4-6 0,-2-9 0,1 1 0,-1-11 0,0 3 0,-4-4 0,0-7 0,-8 1 0,3-9 0,-2-1 0,-1-1 0,0-3 0,0 4 0,0 7 0,4 2 0,0 16 0,0 2 0,0 4 0,4 4 0,-3-9 0,7 4 0,-7-5 0,3-4 0,0-2 0,-4-3 0,4 0 0,-4-7 0,0-10 0,0-5 0,0-2 0,0-5 0,0 7 0,-4-8 0,-1-1 0,0 0 0,-3 0 0,3 1 0,0 0 0,-2 8 0,6-7 0,-2 12 0,3-3 0,0 15 0,0 8 0,4 18 0,1 0 0,6 17 0,-1-9 0,0 10 0,0-12 0,0-2 0,-1-9 0,-1-7 0,1-1 0,-5-7 0,0-4 0,-12-18 0,-1-2 0,-9-9 0,5 6 0,1 5 0,4 1 0,3 5 0,2-1 0,3 4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08:52.991"/>
    </inkml:context>
    <inkml:brush xml:id="br0">
      <inkml:brushProperty name="width" value="0.1" units="cm"/>
      <inkml:brushProperty name="height" value="0.6" units="cm"/>
      <inkml:brushProperty name="color" value="#849398"/>
      <inkml:brushProperty name="inkEffects" value="pencil"/>
    </inkml:brush>
  </inkml:definitions>
  <inkml:trace contextRef="#ctx0" brushRef="#br0">280 0 16383,'-23'0'0,"5"0"0,1 0 0,3 0 0,0 0 0,-2 7 0,2-5 0,1 9 0,-4-6 0,8 3 0,-12 5 0,11-4 0,-11 4 0,11-1 0,-2-7 0,7 6 0,-2-10 0,2 3 0,-3 0 0,3 0 0,1 4 0,4 0 0,0 1 0,0-1 0,-3 4 0,-2-3 0,0 3 0,2-4 0,3-4 0,0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08:54.488"/>
    </inkml:context>
    <inkml:brush xml:id="br0">
      <inkml:brushProperty name="width" value="0.1" units="cm"/>
      <inkml:brushProperty name="height" value="0.6" units="cm"/>
      <inkml:brushProperty name="color" value="#849398"/>
      <inkml:brushProperty name="inkEffects" value="pencil"/>
    </inkml:brush>
  </inkml:definitions>
  <inkml:trace contextRef="#ctx0" brushRef="#br0">1 0 16383,'0'33'0,"0"7"0,0-19 0,9 13 0,-4-11 0,5-3 0,-3-4 0,-6-7 0,7-1 0,-7 0 0,6-3 0,-6 2 0,6-6 0,-2 6 0,3-2 0,0 3 0,0 0 0,12 8 0,-9-6 0,13 6 0,-8-4 0,-2-7 0,1 2 0,-7-7 0,-3 0 0,-2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08:57.560"/>
    </inkml:context>
    <inkml:brush xml:id="br0">
      <inkml:brushProperty name="width" value="0.1" units="cm"/>
      <inkml:brushProperty name="height" value="0.6" units="cm"/>
      <inkml:brushProperty name="color" value="#849398"/>
      <inkml:brushProperty name="inkEffects" value="pencil"/>
    </inkml:brush>
  </inkml:definitions>
  <inkml:trace contextRef="#ctx0" brushRef="#br0">1 0 16383,'18'0'0,"0"0"0,0 0 0,0 0 0,0 0 0,-4 0 0,6 0 0,-10 4 0,13-3 0,-1 6 0,-3-6 0,1 3 0,-12-1 0,1-2 0,-1 3 0,0-4 0,0 0 0,0 0 0,1 0 0,-1 0 0,0 4 0,4-3 0,1 2 0,0-3 0,3 0 0,-6 0 0,1 0 0,-2 0 0,-1 0 0,0 0 0,-4-4 0,4 4 0,-4-4 0,1 4 0,-2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08:59.370"/>
    </inkml:context>
    <inkml:brush xml:id="br0">
      <inkml:brushProperty name="width" value="0.1" units="cm"/>
      <inkml:brushProperty name="height" value="0.6" units="cm"/>
      <inkml:brushProperty name="color" value="#849398"/>
      <inkml:brushProperty name="inkEffects" value="pencil"/>
    </inkml:brush>
  </inkml:definitions>
  <inkml:trace contextRef="#ctx0" brushRef="#br0">1 254 16383,'23'0'0,"1"0"0,6 0 0,0-5 0,0 4 0,8-8 0,-12 4 0,1 0 0,-14 1 0,-2 0 0,-1 3 0,1-6 0,-2 6 0,7-11 0,-2 2 0,8-4 0,-4 1 0,0 4 0,8-12 0,-10 9 0,11-12 0,-20 15 0,7-3 0,-13 3 0,6 1 0,2-4 0,0 3 0,2-3 0,-6 4 0,2-1 0,-2 5 0,-1 0 0,0 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09:02.545"/>
    </inkml:context>
    <inkml:brush xml:id="br0">
      <inkml:brushProperty name="width" value="0.1" units="cm"/>
      <inkml:brushProperty name="height" value="0.6" units="cm"/>
      <inkml:brushProperty name="color" value="#849398"/>
      <inkml:brushProperty name="inkEffects" value="pencil"/>
    </inkml:brush>
  </inkml:definitions>
  <inkml:trace contextRef="#ctx0" brushRef="#br0">186 517 16383,'0'-30'0,"4"6"0,2 0 0,3 1 0,4-4 0,-3 6 0,-2 1 0,-4 12 0,-4-1 0,0 1 0,0 0 0,0-1 0,-4 1 0,0 3 0,-1-6 0,-2 5 0,-2-11 0,-5-5 0,-1-4 0,1-6 0,0-20 0,7 22 0,-5-22 0,7 36 0,-7 0 0,-1 12 0,0 4 0,1 0 0,0 0 0,3 0 0,1-3 0,0 2 0,4-3 0,-14 4 0,11 0 0,-7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3T20:00:03.276"/>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09:04.500"/>
    </inkml:context>
    <inkml:brush xml:id="br0">
      <inkml:brushProperty name="width" value="0.1" units="cm"/>
      <inkml:brushProperty name="height" value="0.6" units="cm"/>
      <inkml:brushProperty name="color" value="#849398"/>
      <inkml:brushProperty name="inkEffects" value="pencil"/>
    </inkml:brush>
  </inkml:definitions>
  <inkml:trace contextRef="#ctx0" brushRef="#br0">383 145 16383,'-23'0'0,"1"0"0,-1-5 0,3 0 0,-15-5 0,9-5 0,-23-5 0,16 3 0,-10-2 0,10 2 0,12 9 0,0-8 0,13 12 0,-1-1 0,1 1 0,3 4 0,2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09:26.409"/>
    </inkml:context>
    <inkml:brush xml:id="br0">
      <inkml:brushProperty name="width" value="0.1" units="cm"/>
      <inkml:brushProperty name="height" value="0.6" units="cm"/>
      <inkml:brushProperty name="color" value="#849398"/>
      <inkml:brushProperty name="inkEffects" value="pencil"/>
    </inkml:brush>
  </inkml:definitions>
  <inkml:trace contextRef="#ctx0" brushRef="#br0">618 1 16383,'-19'0'0,"3"0"0,7 0 0,1 0 0,0 0 0,-5 0 0,-12 0 0,-46 14 0,17-5 0,3 3 0,-1 1 0,-11 2 0,7-3 0,11 0 0,16-7 0,8 4 0,-9-4 0,13 3 0,3-8 0,2 4 0,7 0 0,5-3 0,5 2 0,3-3 0,-3 0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0:25.326"/>
    </inkml:context>
    <inkml:brush xml:id="br0">
      <inkml:brushProperty name="width" value="0.1" units="cm"/>
      <inkml:brushProperty name="height" value="0.6" units="cm"/>
      <inkml:brushProperty name="color" value="#849398"/>
      <inkml:brushProperty name="inkEffects" value="pencil"/>
    </inkml:brush>
  </inkml:definitions>
  <inkml:trace contextRef="#ctx0" brushRef="#br0">463 152 16383,'-14'0'0,"-3"0"0,4 0 0,-6 0 0,1 0 0,0 0 0,4 0 0,-11 0 0,13 0 0,-8 0 0,8 0 0,2 0 0,2-4 0,1 3 0,-2-6 0,0 2 0,-7-3 0,6-1 0,-7 0 0,8 1 0,-8-1 0,3-4 0,-5 3 0,-12-12 0,9 10 0,-5-6 0,3 10 0,13 3 0,-6 1 0,13 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0:26.742"/>
    </inkml:context>
    <inkml:brush xml:id="br0">
      <inkml:brushProperty name="width" value="0.1" units="cm"/>
      <inkml:brushProperty name="height" value="0.6" units="cm"/>
      <inkml:brushProperty name="color" value="#849398"/>
      <inkml:brushProperty name="inkEffects" value="pencil"/>
    </inkml:brush>
  </inkml:definitions>
  <inkml:trace contextRef="#ctx0" brushRef="#br0">765 72 16383,'-29'0'0,"2"0"0,8 0 0,-4 0 0,-18 0 0,7 0 0,-12 0 0,13 0 0,3 0 0,2 0 0,-3 0 0,15 0 0,-5 0 0,9 0 0,6-4 0,-5 3 0,7-3 0,-5 4 0,-15-8 0,11 2 0,-19-3 0,21 6 0,-5-1 0,8 3 0,-1-3 0,1 4 0,-5 0 0,0 0 0,-11-4 0,-1 3 0,-4-4 0,-1 5 0,-3-4 0,7 3 0,5-3 0,12 0 0,8 3 0,10-2 0,-4 3 0,2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0:28.974"/>
    </inkml:context>
    <inkml:brush xml:id="br0">
      <inkml:brushProperty name="width" value="0.1" units="cm"/>
      <inkml:brushProperty name="height" value="0.6" units="cm"/>
      <inkml:brushProperty name="color" value="#849398"/>
      <inkml:brushProperty name="inkEffects" value="pencil"/>
    </inkml:brush>
  </inkml:definitions>
  <inkml:trace contextRef="#ctx0" brushRef="#br0">475 10 16383,'-17'0'0,"4"0"0,0 0 0,0 0 0,-1 0 0,-4 0 0,0 0 0,-8 0 0,5 0 0,-1 0 0,10 0 0,0 0 0,2 0 0,-2 0 0,4 0 0,0 0 0,-1 0 0,1 0 0,0 0 0,0 0 0,-1 0 0,-3 0 0,-2 0 0,-10 0 0,0-4 0,-6 3 0,-3-4 0,12 5 0,0 0 0,13 0 0,3 0 0,1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0:31.897"/>
    </inkml:context>
    <inkml:brush xml:id="br0">
      <inkml:brushProperty name="width" value="0.1" units="cm"/>
      <inkml:brushProperty name="height" value="0.6" units="cm"/>
      <inkml:brushProperty name="color" value="#849398"/>
      <inkml:brushProperty name="inkEffects" value="pencil"/>
    </inkml:brush>
  </inkml:definitions>
  <inkml:trace contextRef="#ctx0" brushRef="#br0">18 324 16383,'0'-18'0,"0"-6"0,0 5 0,-5-5 0,4 11 0,-3-12 0,4 14 0,0-9 0,0 3 0,0 7 0,0-16 0,0 11 0,0-9 0,0-1 0,0 9 0,0-4 0,-3 12 0,2 3 0,-3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0:52.023"/>
    </inkml:context>
    <inkml:brush xml:id="br0">
      <inkml:brushProperty name="width" value="0.1" units="cm"/>
      <inkml:brushProperty name="height" value="0.6" units="cm"/>
      <inkml:brushProperty name="color" value="#849398"/>
      <inkml:brushProperty name="inkEffects" value="pencil"/>
    </inkml:brush>
  </inkml:definitions>
  <inkml:trace contextRef="#ctx0" brushRef="#br0">143 334 16383,'0'-23'0,"0"3"0,-4-3 0,-5 5 0,-1 4 0,-3-3 0,-3 0 0,5 6 0,-9-13 0,10 13 0,-7-19 0,7-6 0,-3 5 0,7 1 0,2 18 0,4 3 0,0 5 0,0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0:53.560"/>
    </inkml:context>
    <inkml:brush xml:id="br0">
      <inkml:brushProperty name="width" value="0.1" units="cm"/>
      <inkml:brushProperty name="height" value="0.6" units="cm"/>
      <inkml:brushProperty name="color" value="#849398"/>
      <inkml:brushProperty name="inkEffects" value="pencil"/>
    </inkml:brush>
  </inkml:definitions>
  <inkml:trace contextRef="#ctx0" brushRef="#br0">141 530 16383,'0'-28'0,"-4"0"0,3-8 0,-12 4 0,6-9 0,-16-7 0,11 13 0,-6-21 0,9 39 0,4-16 0,-2 27 0,6-5 0,-3 7 0,0-13 0,3 3 0,-7-14 0,2 9 0,1-5 0,-3 3 0,7 6 0,-3 2 0,4 9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0:54.742"/>
    </inkml:context>
    <inkml:brush xml:id="br0">
      <inkml:brushProperty name="width" value="0.1" units="cm"/>
      <inkml:brushProperty name="height" value="0.6" units="cm"/>
      <inkml:brushProperty name="color" value="#849398"/>
      <inkml:brushProperty name="inkEffects" value="pencil"/>
    </inkml:brush>
  </inkml:definitions>
  <inkml:trace contextRef="#ctx0" brushRef="#br0">20 720 16383,'0'-24'0,"0"-13"0,0 9 0,-5-14 0,4 18 0,-3-12 0,-1-4 0,4 2 0,-3 10 0,4 6 0,0 9 0,0-23 0,0-11 0,0-46 0,5 27 0,-4-21 0,4 58 0,-5 3 0,0 23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0:56.231"/>
    </inkml:context>
    <inkml:brush xml:id="br0">
      <inkml:brushProperty name="width" value="0.1" units="cm"/>
      <inkml:brushProperty name="height" value="0.6" units="cm"/>
      <inkml:brushProperty name="color" value="#849398"/>
      <inkml:brushProperty name="inkEffects" value="pencil"/>
    </inkml:brush>
  </inkml:definitions>
  <inkml:trace contextRef="#ctx0" brushRef="#br0">1 653 16383,'0'-29'0,"0"-16"0,0 11 0,0-23 0,0-7 0,0 20 0,0-10 0,0 26 0,0 7 0,0-4 0,0 0 0,0-1 0,9-37 0,-7 27 0,11-16 0,-12 29 0,10 9 0,-6 5 0,7 5 0,-7 4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3T20:00:05.427"/>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09:30.956"/>
    </inkml:context>
    <inkml:brush xml:id="br0">
      <inkml:brushProperty name="width" value="0.1" units="cm"/>
      <inkml:brushProperty name="height" value="0.6" units="cm"/>
      <inkml:brushProperty name="color" value="#849398"/>
      <inkml:brushProperty name="inkEffects" value="pencil"/>
    </inkml:brush>
  </inkml:definitions>
  <inkml:trace contextRef="#ctx0" brushRef="#br0">167 0 16383,'-4'14'0,"-1"3"0,-3-8 0,-5 8 0,3-7 0,-3 7 0,5-8 0,-9 15 0,6-12 0,-2 8 0,6-12 0,6 0 0,-3 1 0,4-1 0,0 8 0,0-6 0,-4 11 0,-1 1 0,-4 1 0,0 8 0,4-13 0,-2-5 0,6-6 0,-7-2 0,7 3 0,-2 0 0,3 0 0,0 4 0,0 7 0,0 5 0,0 5 0,4 1 0,2 13 0,-1-15 0,3 8 0,-7-10 0,7-11 0,-7 2 0,3-14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09:32.913"/>
    </inkml:context>
    <inkml:brush xml:id="br0">
      <inkml:brushProperty name="width" value="0.1" units="cm"/>
      <inkml:brushProperty name="height" value="0.6" units="cm"/>
      <inkml:brushProperty name="color" value="#849398"/>
      <inkml:brushProperty name="inkEffects" value="pencil"/>
    </inkml:brush>
  </inkml:definitions>
  <inkml:trace contextRef="#ctx0" brushRef="#br0">0 0 16383,'0'13'0,"0"-1"0,0 0 0,0 2 0,0 0 0,0 3 0,0-8 0,4 7 0,-3-7 0,2 3 0,1-7 0,-3 2 0,6-2 0,-2 3 0,3 4 0,0 0 0,0 1 0,0-1 0,-3 0 0,2-2 0,-2 2 0,-1 1 0,4-4 0,0 7 0,-3-2 0,6-1 0,-6 3 0,-1-7 0,0 3 0,-4-4 0,3 0 0,-2 1 0,7-5 0,-7 3 0,6-2 0,-3 3 0,1 0 0,6 0 0,-9 1 0,9-5 0,-11 3 0,8-6 0,-4 3 0,1 0 0,2-3 0,-6 6 0,10 1 0,-6 5 0,7-4 0,-7 2 0,2-7 0,-6 1 0,3-1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09:35.428"/>
    </inkml:context>
    <inkml:brush xml:id="br0">
      <inkml:brushProperty name="width" value="0.1" units="cm"/>
      <inkml:brushProperty name="height" value="0.6" units="cm"/>
      <inkml:brushProperty name="color" value="#849398"/>
      <inkml:brushProperty name="inkEffects" value="pencil"/>
    </inkml:brush>
  </inkml:definitions>
  <inkml:trace contextRef="#ctx0" brushRef="#br0">0 1 16383,'29'0'0,"-14"0"0,9 0 0,-16 0 0,1 0 0,-1 4 0,4-4 0,-3 8 0,3-4 0,-4 1 0,0 2 0,0-6 0,12 10 0,-9-9 0,9 6 0,-12-4 0,4-4 0,-3 8 0,3-4 0,0 1 0,8 10 0,-5-12 0,9 11 0,-12-9 0,1 0 0,-1 2 0,-4-6 0,0 2 0,1-3 0,-1 0 0,0 0 0,0 0 0,0 0 0,0 0 0,1 0 0,-1 0 0,4 0 0,-3 0 0,7 0 0,-7 0 0,4 0 0,-1 0 0,-2 0 0,2 0 0,4 0 0,-6 0 0,5 0 0,-7 0 0,4 0 0,1 0 0,0 0 0,-1 0 0,-4 0 0,-4 0 0,0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09:37.266"/>
    </inkml:context>
    <inkml:brush xml:id="br0">
      <inkml:brushProperty name="width" value="0.1" units="cm"/>
      <inkml:brushProperty name="height" value="0.6" units="cm"/>
      <inkml:brushProperty name="color" value="#849398"/>
      <inkml:brushProperty name="inkEffects" value="pencil"/>
    </inkml:brush>
  </inkml:definitions>
  <inkml:trace contextRef="#ctx0" brushRef="#br0">1 818 16383,'23'0'0,"-8"0"0,3 0 0,-5 0 0,-4-4 0,3-4 0,-3-11 0,0 0 0,1-4 0,9-39 0,-7 22 0,8-30 0,-6 20 0,-3 22 0,2-4 0,-4 7 0,-4 9 0,11-32 0,-8 19 0,14-25 0,-12 28 0,0-6 0,-2 6 0,-7 5 0,3-5 0,0-14 0,1 17 0,0-17 0,3 18 0,-7 8 0,3-3 0,-4 16 0,0-2 0,0 7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09:38.964"/>
    </inkml:context>
    <inkml:brush xml:id="br0">
      <inkml:brushProperty name="width" value="0.1" units="cm"/>
      <inkml:brushProperty name="height" value="0.6" units="cm"/>
      <inkml:brushProperty name="color" value="#849398"/>
      <inkml:brushProperty name="inkEffects" value="pencil"/>
    </inkml:brush>
  </inkml:definitions>
  <inkml:trace contextRef="#ctx0" brushRef="#br0">590 186 16383,'-13'0'0,"1"0"0,-1 0 0,-1 0 0,-4 0 0,4 0 0,1 0 0,-7-4 0,5-1 0,-7 0 0,10-2 0,-5-2 0,2-1 0,-6-3 0,-9-4 0,8 6 0,-8-6 0,8 8 0,8 0 0,-3 4 0,9-2 0,0 6 0,-5-6 0,4 6 0,-17-7 0,5 7 0,-6-3 0,-10-1 0,15 0 0,-5 0 0,7-3 0,14 3 0,-5 1 0,11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09:40.734"/>
    </inkml:context>
    <inkml:brush xml:id="br0">
      <inkml:brushProperty name="width" value="0.1" units="cm"/>
      <inkml:brushProperty name="height" value="0.6" units="cm"/>
      <inkml:brushProperty name="color" value="#849398"/>
      <inkml:brushProperty name="inkEffects" value="pencil"/>
    </inkml:brush>
  </inkml:definitions>
  <inkml:trace contextRef="#ctx0" brushRef="#br0">1 691 16383,'0'-13'0,"0"-4"0,0 8 0,0-8 0,0 7 0,4-15 0,1-3 0,0-1 0,-1-1 0,0 12 0,1-22 0,0 21 0,-1-19 0,-1 24 0,-2 1 0,3-3 0,-4 7 0,0-8 0,0-10 0,4-7 0,-3-15 0,4 15 0,-5 2 0,0 11 0,0 6 0,0 0 0,0 3 0,0 2 0,0-6 0,0 7 0,0-4 0,0-3 0,0 6 0,0-2 0,0 8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2:17.495"/>
    </inkml:context>
    <inkml:brush xml:id="br0">
      <inkml:brushProperty name="width" value="0.1" units="cm"/>
      <inkml:brushProperty name="height" value="0.6" units="cm"/>
      <inkml:brushProperty name="color" value="#849398"/>
      <inkml:brushProperty name="inkEffects" value="pencil"/>
    </inkml:brush>
  </inkml:definitions>
  <inkml:trace contextRef="#ctx0" brushRef="#br0">1 571 16383,'0'-18'0,"3"-3"0,1 6 0,7-4 0,-3 1 0,16-14 0,-11 9 0,9-12 0,-12 20 0,-2-4 0,2 2 0,-3 2 0,3-2 0,-3-12 0,1 6 0,-4-16 0,10-16 0,-8 20 0,9-25 0,-10 42 0,1-6 0,-5 17 0,5 0 0,-5 1 0,1 5 0,-2-2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2:19.296"/>
    </inkml:context>
    <inkml:brush xml:id="br0">
      <inkml:brushProperty name="width" value="0.1" units="cm"/>
      <inkml:brushProperty name="height" value="0.6" units="cm"/>
      <inkml:brushProperty name="color" value="#849398"/>
      <inkml:brushProperty name="inkEffects" value="pencil"/>
    </inkml:brush>
  </inkml:definitions>
  <inkml:trace contextRef="#ctx0" brushRef="#br0">0 590 16383,'3'-20'0,"5"-2"0,8 2 0,6-10 0,5-2 0,6-10 0,-2-6 0,-3 9 0,-5 1 0,-7 14 0,-1-5 0,-3 8 0,-2-4 0,-3 11 0,0 3 0,0-3 0,0 4 0,0-15 0,0 8 0,0-8 0,3 5 0,-2 4 0,2-2 0,-3 6 0,-3 4 0,1 2 0,-1 3 0,-1 3 0,0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2:20.558"/>
    </inkml:context>
    <inkml:brush xml:id="br0">
      <inkml:brushProperty name="width" value="0.1" units="cm"/>
      <inkml:brushProperty name="height" value="0.6" units="cm"/>
      <inkml:brushProperty name="color" value="#849398"/>
      <inkml:brushProperty name="inkEffects" value="pencil"/>
    </inkml:brush>
  </inkml:definitions>
  <inkml:trace contextRef="#ctx0" brushRef="#br0">1 638 16383,'0'-23'0,"0"-5"0,4-13 0,1 9 0,8-17 0,5-8 0,-7 6 0,5-5 0,-12 22 0,4 11 0,-1 0 0,-2 8 0,1 2 0,1-3 0,0 3 0,10-18 0,-4 10 0,9-5 0,4-10 0,-8 20 0,5-11 0,-19 23 0,2 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2:22.023"/>
    </inkml:context>
    <inkml:brush xml:id="br0">
      <inkml:brushProperty name="width" value="0.1" units="cm"/>
      <inkml:brushProperty name="height" value="0.6" units="cm"/>
      <inkml:brushProperty name="color" value="#849398"/>
      <inkml:brushProperty name="inkEffects" value="pencil"/>
    </inkml:brush>
  </inkml:definitions>
  <inkml:trace contextRef="#ctx0" brushRef="#br0">0 661 16383,'0'-19'0,"0"-4"0,0 4 0,7 3 0,-6-11 0,25-11 0,-13 0 0,15-8 0,-11 13 0,6-7 0,-4 4 0,4-4 0,-6 7 0,-1 8 0,8-18 0,-7 16 0,2-8 0,-2 11 0,-8 14 0,4-9 0,-3 5 0,-2-1 0,1-2 0,-2 4 0,-3 9 0,-2-2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3T20:00:11.838"/>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2:23.384"/>
    </inkml:context>
    <inkml:brush xml:id="br0">
      <inkml:brushProperty name="width" value="0.1" units="cm"/>
      <inkml:brushProperty name="height" value="0.6" units="cm"/>
      <inkml:brushProperty name="color" value="#849398"/>
      <inkml:brushProperty name="inkEffects" value="pencil"/>
    </inkml:brush>
  </inkml:definitions>
  <inkml:trace contextRef="#ctx0" brushRef="#br0">1 982 16383,'4'-28'0,"0"-1"0,9-11 0,1 5 0,3-4 0,4-6 0,-4 8 0,0-2 0,-2 0 0,-6 13 0,2-8 0,4-20 0,-5 19 0,10-50 0,-15 44 0,6-18 0,-10 14 0,7 8 0,-7-7 0,10-16 0,-9 25 0,5-18 0,-7 34 0,3 5 0,-3 7 0,3 4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1:50.225"/>
    </inkml:context>
    <inkml:brush xml:id="br0">
      <inkml:brushProperty name="width" value="0.1" units="cm"/>
      <inkml:brushProperty name="height" value="0.6" units="cm"/>
      <inkml:brushProperty name="color" value="#849398"/>
      <inkml:brushProperty name="inkEffects" value="pencil"/>
    </inkml:brush>
  </inkml:definitions>
  <inkml:trace contextRef="#ctx0" brushRef="#br0">103 1 16383,'-3'22'0,"2"-4"0,-10 4 0,9-3 0,-8 5 0,6-1 0,-8 11 0,4-12 0,-3 6 0,4-11 0,0-2 0,3-2 0,-2-6 0,5-2 0,-5-1 0,3-1 0,-1 3 0,1-2 0,3 2 0,0 1 0,0-1 0,10 16 0,-5-8 0,8 10 0,-6-11 0,0-3 0,0 4 0,-4-7 0,0-2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1:51.810"/>
    </inkml:context>
    <inkml:brush xml:id="br0">
      <inkml:brushProperty name="width" value="0.1" units="cm"/>
      <inkml:brushProperty name="height" value="0.6" units="cm"/>
      <inkml:brushProperty name="color" value="#849398"/>
      <inkml:brushProperty name="inkEffects" value="pencil"/>
    </inkml:brush>
  </inkml:definitions>
  <inkml:trace contextRef="#ctx0" brushRef="#br0">1 1 16383,'0'29'0,"0"4"0,0-9 0,0 9 0,0 3 0,4-1 0,-3 1 0,6 2 0,0-6 0,5 4 0,0-11 0,2-7 0,-6-3 0,5-1 0,-5-3 0,2-1 0,2 2 0,-4-4 0,9 5 0,-7-3 0,0-3 0,3 3 0,-6-4 0,7-2 0,2 5 0,-4-8 0,7 5 0,-11-6 0,4 0 0,-1 0 0,-1 0 0,0 0 0,3 0 0,-5 0 0,4 0 0,-5 0 0,-1 0 0,1 0 0,-1 0 0,-2 0 0,-1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1:53.387"/>
    </inkml:context>
    <inkml:brush xml:id="br0">
      <inkml:brushProperty name="width" value="0.1" units="cm"/>
      <inkml:brushProperty name="height" value="0.6" units="cm"/>
      <inkml:brushProperty name="color" value="#849398"/>
      <inkml:brushProperty name="inkEffects" value="pencil"/>
    </inkml:brush>
  </inkml:definitions>
  <inkml:trace contextRef="#ctx0" brushRef="#br0">0 314 16383,'15'0'0,"-1"-3"0,0-1 0,0-3 0,0-1 0,5 1 0,-4 0 0,13-8 0,-11 7 0,12-7 0,-8 5 0,-4 2 0,2-2 0,-8 3 0,-1 0 0,-1 1 0,11-10 0,-7 3 0,7-7 0,-3 8 0,1-7 0,-1 9 0,-1-3 0,-10 7 0,-2 3 0,-2-4 0,1 1 0,-2-1 0,8-3 0,-5 3 0,6-3 0,-7 3 0,3 1 0,-2-1 0,2 4 0,-2-3 0,-2 5 0,-2-2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1:54.913"/>
    </inkml:context>
    <inkml:brush xml:id="br0">
      <inkml:brushProperty name="width" value="0.1" units="cm"/>
      <inkml:brushProperty name="height" value="0.6" units="cm"/>
      <inkml:brushProperty name="color" value="#849398"/>
      <inkml:brushProperty name="inkEffects" value="pencil"/>
    </inkml:brush>
  </inkml:definitions>
  <inkml:trace contextRef="#ctx0" brushRef="#br0">73 658 16383,'3'-22'0,"2"-1"0,6 0 0,-3 7 0,3-5 0,-1-1 0,-5 2 0,1-14 0,-6-8 0,0 7 0,0-26 0,0 41 0,0-14 0,0 23 0,0-3 0,0 4 0,-6-7 0,1 6 0,-5-3 0,6 4 0,1 4 0,1-1 0,-2-3 0,-3-1 0,-1-3 0,-2-4 0,-6-12 0,0 4 0,0-4 0,2 9 0,10 9 0,-2 2 0,6 7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1:56.514"/>
    </inkml:context>
    <inkml:brush xml:id="br0">
      <inkml:brushProperty name="width" value="0.1" units="cm"/>
      <inkml:brushProperty name="height" value="0.6" units="cm"/>
      <inkml:brushProperty name="color" value="#849398"/>
      <inkml:brushProperty name="inkEffects" value="pencil"/>
    </inkml:brush>
  </inkml:definitions>
  <inkml:trace contextRef="#ctx0" brushRef="#br0">642 90 16383,'-19'0'0,"4"-3"0,-7-5 0,2 0 0,-3-3 0,-7-1 0,9 4 0,-8 0 0,0 1 0,7 3 0,-7-3 0,5 0 0,7 3 0,-4 1 0,11 3 0,4 0 0,-1 0 0,1 0 0,-4 0 0,2 0 0,-9 0 0,-1 0 0,-2 0 0,-10 0 0,-1 3 0,-4-2 0,0 3 0,11-1 0,-1-2 0,12 2 0,-3-3 0,12 3 0,2 0 0,2 4 0,0-1 0,0 1 0,0-1 0,-3 0 0,12-2 0,-9-1 0,10-3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2:24.870"/>
    </inkml:context>
    <inkml:brush xml:id="br0">
      <inkml:brushProperty name="width" value="0.1" units="cm"/>
      <inkml:brushProperty name="height" value="0.6" units="cm"/>
      <inkml:brushProperty name="color" value="#849398"/>
      <inkml:brushProperty name="inkEffects" value="pencil"/>
    </inkml:brush>
  </inkml:definitions>
  <inkml:trace contextRef="#ctx0" brushRef="#br0">1 403 16383,'0'-27'0,"0"-5"0,0 8 0,0-9 0,0 8 0,3-29 0,-2 24 0,5-22 0,-5 22 0,2 6 0,-3 0 0,0 10 0,0 3 0,0 2 0,0 2 0,3 4 0,-2 0 0,1 3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2:28.518"/>
    </inkml:context>
    <inkml:brush xml:id="br0">
      <inkml:brushProperty name="width" value="0.1" units="cm"/>
      <inkml:brushProperty name="height" value="0.6" units="cm"/>
      <inkml:brushProperty name="color" value="#849398"/>
      <inkml:brushProperty name="inkEffects" value="pencil"/>
    </inkml:brush>
  </inkml:definitions>
  <inkml:trace contextRef="#ctx0" brushRef="#br0">0 790 16383,'0'-23'0,"0"-11"0,0 3 0,0-8 0,0-6 0,0-15 0,0-3 0,0-9 0,0 9 0,0 0 0,0-9 0,0 4 0,0 2 0,0 21 0,0 21 0,0 15 0,0-3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2:29.783"/>
    </inkml:context>
    <inkml:brush xml:id="br0">
      <inkml:brushProperty name="width" value="0.1" units="cm"/>
      <inkml:brushProperty name="height" value="0.6" units="cm"/>
      <inkml:brushProperty name="color" value="#849398"/>
      <inkml:brushProperty name="inkEffects" value="pencil"/>
    </inkml:brush>
  </inkml:definitions>
  <inkml:trace contextRef="#ctx0" brushRef="#br0">111 754 16383,'0'-27'0,"0"1"0,0 2 0,0-15 0,0 15 0,-4-50 0,2 35 0,-11-39 0,11 24 0,-11 6 0,12 2 0,-6 10 0,7 7 0,-4 6 0,1 0 0,0 14 0,-8-23 0,3 17 0,-3-19 0,7 22 0,1-8 0,-7 2 0,8 8 0,-8-3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2:31.057"/>
    </inkml:context>
    <inkml:brush xml:id="br0">
      <inkml:brushProperty name="width" value="0.1" units="cm"/>
      <inkml:brushProperty name="height" value="0.6" units="cm"/>
      <inkml:brushProperty name="color" value="#849398"/>
      <inkml:brushProperty name="inkEffects" value="pencil"/>
    </inkml:brush>
  </inkml:definitions>
  <inkml:trace contextRef="#ctx0" brushRef="#br0">97 637 16383,'0'-16'0,"0"-2"0,0 7 0,0-3 0,0 0 0,0-4 0,0-7 0,0-10 0,0 0 0,0 4 0,-3-7 0,-3 10 0,1-4 0,-4 1 0,8 15 0,-2-1 0,-3-3 0,4 7 0,-4-9 0,6 9 0,0 2 0,0 2 0,0 2 0,0 1 0,0-1 0,-7-3 0,6 3 0,-9-7 0,6 0 0,0 3 0,-2 1 0,5 1 0,-4 5 0,4-9 0,-5 6 0,5-7 0,-4 7 0,4-3 0,-2 0 0,3 6 0,0-2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3T20:00:15.167"/>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2:32.910"/>
    </inkml:context>
    <inkml:brush xml:id="br0">
      <inkml:brushProperty name="width" value="0.1" units="cm"/>
      <inkml:brushProperty name="height" value="0.6" units="cm"/>
      <inkml:brushProperty name="color" value="#849398"/>
      <inkml:brushProperty name="inkEffects" value="pencil"/>
    </inkml:brush>
  </inkml:definitions>
  <inkml:trace contextRef="#ctx0" brushRef="#br0">112 0 16383,'0'25'0,"-5"18"0,0-9 0,-9 24 0,3-11 0,-11 40 0,7-32 0,1 21 0,-2-21 0,14-22 0,-5 6 0,7-25 0,0-4 0,0 0 0,0-3 0,0-1 0,0-3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15:36.500"/>
    </inkml:context>
    <inkml:brush xml:id="br0">
      <inkml:brushProperty name="width" value="0.1" units="cm"/>
      <inkml:brushProperty name="height" value="0.6" units="cm"/>
      <inkml:brushProperty name="color" value="#849398"/>
      <inkml:brushProperty name="inkEffects" value="pencil"/>
    </inkml:brush>
  </inkml:definitions>
  <inkml:trace contextRef="#ctx0" brushRef="#br0">428 0 16383,'-16'0'0,"-3"0"0,7 0 0,0 0 0,-2 4 0,-2-4 0,-7 4 0,3-4 0,1 0 0,5 0 0,6 0 0,-3 0 0,0 0 0,-5 0 0,-6 0 0,-20 0 0,11 0 0,-11 0 0,10 0 0,13 0 0,-3 0 0,18 0 0,1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26:38.488"/>
    </inkml:context>
    <inkml:brush xml:id="br0">
      <inkml:brushProperty name="width" value="0.1" units="cm"/>
      <inkml:brushProperty name="height" value="0.6" units="cm"/>
      <inkml:brushProperty name="color" value="#849398"/>
      <inkml:brushProperty name="inkEffects" value="pencil"/>
    </inkml:brush>
  </inkml:definitions>
  <inkml:trace contextRef="#ctx0" brushRef="#br0">1 1 16383,'23'0'0,"8"0"0,-8 0 0,5 0 0,14 0 0,-23 0 0,16 0 0,-25 0 0,14 0 0,-12 0 0,10 0 0,-11 0 0,7 0 0,19 0 0,-11 0 0,16 0 0,-12 0 0,-13 0 0,7 0 0,-10 0 0,-8 0 0,2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26:39.609"/>
    </inkml:context>
    <inkml:brush xml:id="br0">
      <inkml:brushProperty name="width" value="0.1" units="cm"/>
      <inkml:brushProperty name="height" value="0.6" units="cm"/>
      <inkml:brushProperty name="color" value="#849398"/>
      <inkml:brushProperty name="inkEffects" value="pencil"/>
    </inkml:brush>
  </inkml:definitions>
  <inkml:trace contextRef="#ctx0" brushRef="#br0">0 31 16383,'28'0'0,"-3"0"0,-11 0 0,2 0 0,-1 0 0,14 0 0,-11 0 0,7 0 0,4 0 0,-12 0 0,13 0 0,-5 0 0,-3-5 0,3 4 0,9-8 0,-10 7 0,9-2 0,-18 4 0,3-5 0,-12 4 0,3-3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26:40.971"/>
    </inkml:context>
    <inkml:brush xml:id="br0">
      <inkml:brushProperty name="width" value="0.1" units="cm"/>
      <inkml:brushProperty name="height" value="0.6" units="cm"/>
      <inkml:brushProperty name="color" value="#849398"/>
      <inkml:brushProperty name="inkEffects" value="pencil"/>
    </inkml:brush>
  </inkml:definitions>
  <inkml:trace contextRef="#ctx0" brushRef="#br0">1 552 16383,'21'0'0,"-6"-5"0,5 0 0,-10-1 0,5-3 0,-2 0 0,-2 3 0,2-7 0,-3 3 0,-1-1 0,10-22 0,-7 14 0,18-37 0,-2 0 0,1 6 0,-2-1 0,-7 15 0,-9 16 0,4-9 0,-6 19 0,-3 1 0,-2-1 0,0-4 0,6-15 0,-3 11 0,6-6 0,-12 16 0,7 7 0,-7-3 0,3 4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7:26:43.598"/>
    </inkml:context>
    <inkml:brush xml:id="br0">
      <inkml:brushProperty name="width" value="0.1" units="cm"/>
      <inkml:brushProperty name="height" value="0.6" units="cm"/>
      <inkml:brushProperty name="color" value="#849398"/>
      <inkml:brushProperty name="inkEffects" value="pencil"/>
    </inkml:brush>
  </inkml:definitions>
  <inkml:trace contextRef="#ctx0" brushRef="#br0">0 374 16383,'0'-15'0,"0"2"0,0 3 0,0 1 0,0-1 0,0 1 0,4-1 0,-3-8 0,3 7 0,1-7 0,-4 8 0,3 1 0,4-25 0,-1 13 0,3-28 0,-1 22 0,-4 5 0,0 5 0,4 12 0,-8-4 0,7 3 0,-3-10 0,0 8 0,0-6 0,-5 10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1:36.583"/>
    </inkml:context>
    <inkml:brush xml:id="br0">
      <inkml:brushProperty name="width" value="0.05" units="cm"/>
      <inkml:brushProperty name="height" value="0.05" units="cm"/>
      <inkml:brushProperty name="color" value="#E71224"/>
    </inkml:brush>
  </inkml:definitions>
  <inkml:trace contextRef="#ctx0" brushRef="#br0">685 260 24575,'-4'18'0,"-2"3"0,-9 10 0,4-5 0,-4-2 0,10-5 0,-3-5 0,7-1 0,-7-4 0,7-1 0,-3 1 0,4-1 0,-4-3 0,3 2 0,-6-2 0,2 4 0,-4 4 0,0-4 0,0 9 0,0-8 0,0 3 0,4-5 0,-3 5 0,-1-3 0,-2 8 0,-2-8 0,4 3 0,0-4 0,4-1 0,-2 1 0,6-1 0,-3-7 0,4-6 0,0-9 0,0 1 0,4-1 0,-3 1 0,2 3 0,-3-3 0,0 5 0,0-6 0,0-12 0,0-7 0,5-12 0,-3 0 0,3 0 0,0-1 0,-4 8 0,8 6 0,-8 7 0,7 11 0,-7 1 0,6 8 0,-2 1 0,4 4 0,-1 0 0,-3 4 0,-1 1 0,-4 3 0,0 1 0,0-1 0,0 5 0,-10 7 0,-1 5 0,-11 13 0,1-6 0,0 5 0,-7 2 0,5 0 0,-5 2 0,11-10 0,-1-6 0,7-7 0,-2-3 0,7-2 0,-1-5 0,6 1 0,-7-1 0,7 1 0,-6-1 0,6 1 0,-8 4 0,5-4 0,-2 5 0,-1-6 0,6 1 0,-3-1 0,0 1 0,3-13 0,6 1 0,1-15 0,8 4 0,-5-1 0,4-3 0,-3 9 0,3-9 0,-4 8 0,0-8 0,0 9 0,0-9 0,0 8 0,0-8 0,0 4 0,0-1 0,0-2 0,0 7 0,0-3 0,-5 4 0,0 0 0,0-4 0,1 3 0,5-7 0,-6 2 0,5-4 0,-4 5 0,0 1 0,-2 4 0,1 0 0,-3 1 0,3-1 0,-4 1 0,-4 3 0,-1 1 0,-8 4 0,3 4 0,-7 1 0,2 4 0,-4 4 0,0 2 0,0 0 0,-6 9 0,4-8 0,-10 11 0,11-8 0,-4 0 0,5 0 0,0 0 0,4-5 0,2-1 0,8-4 0,-2-1 0,2-3 0,-4-1 0,4-8 0,2-1 0,7-8 0,1-1 0,4-5 0,5 0 0,-4 0 0,8 4 0,-7-3 0,2 8 0,-4-3 0,-1 8 0,1-3 0,-1 7 0,1-3 0,-1 1 0,1-2 0,-1-4 0,5 0 0,2-4 0,3-2 0,-3 1 0,2-4 0,-7 8 0,3-8 0,-4 12 0,0-6 0,-1 11 0,-3-7 0,3 7 0,-7-6 0,6 2 0,-2-4 0,3 1 0,1-1 0,0-4 0,-1 3 0,1-3 0,0 8 0,-1-3 0,-3 4 0,-5-1 0,-9 1 0,-1 4 0,-8 4 0,4 1 0,-5 5 0,0-1 0,-5 1 0,3 4 0,-8-3 0,8 3 0,-8 0 0,8-3 0,-3 4 0,5-6 0,0 0 0,5 0 0,-4 5 0,4-4 0,-5 3 0,0 1 0,0-4 0,0 8 0,0-3 0,0 0 0,0-2 0,5-4 0,0 0 0,10 0 0,-4-5 0,11 0 0,-2-4 0,7 0 0,1 0 0,-1-4 0,1-1 0,-1-3 0,1-1 0,4 0 0,-4 0 0,9-4 0,-4-2 0,5-4 0,0 0 0,6-6 0,-4 4 0,5-10 0,-7 11 0,6-5 0,-4 0 0,3 4 0,-8-3 0,2 9 0,-8 2 0,3 4 0,-5 0 0,1 4 0,-1 2 0,1 3 0,-1-4 0,1-1 0,0-8 0,4 3 0,2-4 0,-1 0 0,4 4 0,-8 0 0,3 2 0,-4 7 0,-1-3 0,-3 8 0,-5 1 0,-5 3 0,-8 1 0,3 0 0,-3 0 0,4-1 0,4 1 0,-2-1 0,6-3 0,-3-1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1:45.454"/>
    </inkml:context>
    <inkml:brush xml:id="br0">
      <inkml:brushProperty name="width" value="0.05" units="cm"/>
      <inkml:brushProperty name="height" value="0.05" units="cm"/>
      <inkml:brushProperty name="color" value="#E71224"/>
    </inkml:brush>
  </inkml:definitions>
  <inkml:trace contextRef="#ctx0" brushRef="#br0">11531 505 24575,'-24'42'0,"-9"2"0,9-10 0,-10 1 0,5 4 0,3-12 0,6-3 0,1-5 0,0-4 0,0 3 0,0-8 0,1 4 0,-1-5 0,0 0 0,-6 1 0,5 0 0,-10 0 0,5 0 0,-6 5 0,0 1 0,-8 11 0,6-9 0,-14 16 0,14-16 0,-20 16 0,19-11 0,-31 13 0,34-15 0,-28 15 0,18-13 0,-8 6 0,4-11 0,1 3 0,17-9 0,-4 3 0,12-6 0,5-4 0,1 0 0,4-5 0,4 3 0,-2 2 0,2 4 0,-4-1 0,-9-3 0,-4-1 0,-15-4 0,-9 0 0,-1 5 0,-5 1 0,0 5 0,5 1 0,-5-1 0,7-4 0,-7 3 0,-2-9 0,0 10 0,-22-4 0,32 0 0,-31 4 0,28-10 0,-14 10 0,7-9 0,-5 8 0,12-3 0,-5 4-6784,7-4 6784,-8 3 0,-17-3 0,5 6 0,-20 0 0,14 0 0,-17 0-413,-1-6 413,-9 0 0,16-7 0,-12 0 0,21 0 0,-14 0 0,16 0 0,2 0 0,15 0 0,2 0 6579,7 0-6579,-14 5 0,17 0 0,-9 6 0,14 0 618,4-1-618,1 1 0,2-1 0,10-1 0,-4 1 0,9-1 0,2-4 0,5-1 0,-1-4 0,-10 0 0,-2 0 0,-16 0 0,-2 0 0,-30 0 0,-5 0 0,21 0 0,-2 0-484,1 0 0,-2 0 484,-8 0 0,-2 0 0,-4 0 0,-3 0 0,6 0 0,-5 1 0,1-2-810,2-1 0,1-1 1,-1 0 809,1-2 0,-1 0 0,1-1 0,0 1 0,1-1 0,3-2 0,-12-8 0,3 2 0,2 7 0,1 2-35,1-6 0,2 0 35,15 7 0,3 0 0,-45-10 0,7 6 0,33-2 0,8 9 0,3-4 843,10 5-843,-4 0 2540,0 0-2540,4 0 84,-11 0-84,12 0 0,-12 0 0,17 0 0,-4 0 0,13 0 0,-1 0 0,4 0 0,2 0 0,4-4 0,5-1 0,-4-4 0,7-4 0,-3 3 0,4-8 0,-20 13 0,-12-4 0,-30 9 0,-9 0 0,-7 0 0,-1-6-720,-8-8 720,38 7 0,-1-1 0,-4-6 0,-2 0 0,-3 6 0,-2 0 0,-9-7 0,-1 0-862,4 3 0,-1-1 862,-14-7 0,-1-1 0,5 4 0,-1 0 0,-6-1 0,3 2 0,21 4 0,1 2-14,-8-2 1,2 2 13,-18 1 0,34-1 0,1 1 0,-31 2 0,12 0 0,14 1 0,-13 6 0,11 0 655,-13 0-655,8 0 0,0 0 0,0 0 1785,0 0-1785,0 0 31,7 0-31,8 0 0,15 0 0,6 0 0,10-14 0,5-3 0,2 0 0,-13 3 0,-2 14 0,-20 0 0,4 0 0,-6-5 0,0-1 0,0-1 0,-7-3 0,5 4 0,-5-6 0,6 0 0,1 1 0,0 0 0,6 0 0,-4 0 0,10 0 0,-4-4 0,6 3 0,0-3 0,0 0 0,0 3 0,0-3 0,0 0 0,5 4 0,2-3 0,9 8 0,2-2 0,4 4 0,1-1 0,-1 1 0,4 0 0,-2 3 0,-3-7 0,-4 3 0,-5-9 0,-5 3 0,-2-3 0,0 0 0,-6-2 0,15 2 0,-9 0 0,20 6 0,-6 2 0,11-1 0,-7 6 0,3-7 0,-8 3 0,3-4 0,-8-4 0,4-2 0,0 1 0,-4-4 0,8 8 0,-3-3 0,4 4 0,1 1 0,-1-1 0,0 4 0,5-2 0,-4 6 0,-1-7 0,-1 3 0,-3-4 0,-1 0 0,0 0 0,0-1 0,0 1 0,6 5 0,-1-4 0,1 7 0,-1-3 0,4 0 0,-3 3 0,4-6 0,-5 2 0,0-4 0,1 1 0,-1 3 0,4-3 0,-2 7 0,6-7 0,-7 4 0,3-5 0,-4-4 0,-4 3 0,2-8 0,-2 8 0,4-4 0,0 6 0,1-1 0,3-4 0,-3-1 0,2-11 0,-4 0 0,-1-13 0,-5-1 0,4 1 0,-3 6 0,5 7 0,4 11 0,2 8 0,4 12 0,0 8 0,0 0 0,0-1 0,4-4 0,-3-1 0,6 1 0,-6-1 0,3 1 0,0-1 0,-3 5 0,6-3 0,-6 8 0,7-9 0,-7 9 0,7-4 0,-7 5 0,7 0 0,-7 5 0,4-4 0,-1 10 0,-3 2 0,8-5 0,-8 9 0,8-11 0,-8-4 0,8 6 0,-8-16 0,3 5 0,0-7 0,0-1 0,5 1 0,-1-1 0,1 1 0,-1-1 0,1 1 0,0-1 0,-5 1 0,4-4 0,-7 2 0,3-10 0,-4 2 0,0-12 0,0-1 0,0-5 0,-5 0 0,0 4 0,-4-2 0,-4 2 0,6 1 0,-5 5 0,11 1 0,-7 7 0,4-7 0,-5 3 0,0-8 0,0 3 0,0-7 0,0 7 0,0-3 0,0 4 0,1 0 0,-1 1 0,0-1 0,1 1 0,-1 3 0,1 1 0,-1 4 0,0 0 0,-4-9 0,-1-1 0,-5-5 0,4-3 0,-3 8 0,8-8 0,-4 11 0,9-5 0,-3 7 0,7 4 0,-2 2 0,6 8 0,-2 4 0,7-3 0,-7 3 0,3-5 0,-1 1 0,-2-1 0,3 1 0,-4-1 0,4 1 0,-3-1 0,3 1 0,-4-1 0,0 1 0,0-1 0,3-3 0,-2 2 0,7-2 0,-7 4 0,6-5 0,-6 4 0,7-7 0,-3 3 0,3-4 0,-3 3 0,2-2 0,-6 7 0,7-3 0,-7 3 0,6 1 0,-2-1 0,4 5 0,0 7 0,1 5 0,1 6 0,-1-5 0,-1-2 0,1-5 0,-1-5 0,0-1 0,-5-4 0,0-8 0,-4-2 0,0-8 0,0-4 0,0 3 0,0-8 0,0 8 0,0-7 0,0 2 0,0-4 0,-4 0 0,3 0 0,-7 5 0,7-4 0,-7 9 0,7-5 0,-3 6 0,1 3 0,2-3 0,-7-1 0,6-1 0,-2-8 0,0 4 0,3-5 0,-7 5 0,7 0 0,-7 6 0,7-1 0,-3 8 0,4 6 0,4 4 0,-3 3 0,7-3 0,-4-1 0,1 1 0,3 4 0,-3-3 0,0 3 0,3-5 0,-7 1 0,2-1 0,1 1 0,-3-1 0,7 1 0,-4-1 0,5-3 0,-4 3 0,2-4 0,-2 1 0,3 3 0,1-7 0,-1 2 0,1-3 0,-4-3 0,-2-7 0,-3-4 0,0-1 0,0-2 0,0 2 0,0-4 0,-3 5 0,-3-4 0,-2 8 0,2-3 0,-1 8 0,2-2 0,-4 2 0,1 0 0,-1 1 0,4 8 0,5 1 0,5 3 0,3 1 0,1-1 0,-1 1 0,-3-1 0,-1 1 0,-4-1 0,4 1 0,-3-1 0,2 1 0,1-4 0,-3 2 0,7-6 0,-4 3 0,5-4 0,-1 0 0,-3-4 0,-1-5 0,-4-1 0,0-8 0,0 8 0,0-8 0,-4 9 0,-1-5 0,1 6 0,-4 3 0,7-3 0,-7 7 0,3-2 0,1 6 0,0 2 0,0 4 0,3-5 0,-3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1:52.382"/>
    </inkml:context>
    <inkml:brush xml:id="br0">
      <inkml:brushProperty name="width" value="0.05" units="cm"/>
      <inkml:brushProperty name="height" value="0.05" units="cm"/>
      <inkml:brushProperty name="color" value="#E71224"/>
    </inkml:brush>
  </inkml:definitions>
  <inkml:trace contextRef="#ctx0" brushRef="#br0">374 491 24575,'-13'0'0,"-2"0"0,1 0 0,-4 0 0,8-4 0,-3 3 0,5-3 0,-1 1 0,0 2 0,1-3 0,-1 4 0,0 0 0,1 0 0,3-4 0,-7-1 0,6 0 0,-12-4 0,4 4 0,-5-4 0,0-1 0,4 5 0,2-3 0,5 7 0,-1-3 0,0 4 0,1 0 0,-1-4 0,-4-1 0,3-4 0,-3 0 0,4 4 0,1-2 0,3 2 0,-3 0 0,7-3 0,1 7 0,5-2 0,8 3 0,-3 0 0,7 4 0,-7 1 0,8 0 0,-9 2 0,4-2 0,-4 0 0,-1-2 0,1 1 0,-1-3 0,1 3 0,-1-4 0,1 0 0,-1 0 0,1 4 0,-1-3 0,1 2 0,-1-3 0,1 4 0,-1-3 0,1 3 0,4-4 0,-3 0 0,7 0 0,-7 0 0,3 0 0,-5 0 0,1 0 0,0 0 0,-1 0 0,-7 0 0,-6 0 0,-9-4 0,-4 3 0,-1-8 0,4 4 0,-2 0 0,7-3 0,-8 7 0,8-6 0,-8 6 0,4-7 0,-5 2 0,5-3 0,-4 4 0,8-3 0,-3 8 0,4-8 0,1 3 0,-1 0 0,0-2 0,1 6 0,3-7 0,5 7 0,5-3 0,8 4 0,1 0 0,0 0 0,4 4 0,-4-3 0,5 8 0,-5-8 0,-1 7 0,0-7 0,-3 2 0,3-3 0,-4 0 0,-1 0 0,5 0 0,-3 0 0,3 0 0,-5 0 0,5 0 0,-4 0 0,3 0 0,-3 0 0,-1 0 0,1 0 0,-1 0 0,11 0 0,-4 0 0,10 0 0,-7 5 0,-3-4 0,-2 3 0,-5-4 0,1 0 0,-1 0 0,-3 4 0,-10-3 0,-1 2 0,-11-3 0,2 0 0,-4 0 0,5-3 0,1 2 0,0-7 0,3 6 0,-3-6 0,-1 7 0,5-2 0,-5 3 0,1-5 0,-1 4 0,-1-3 0,-2 4 0,7 0 0,-3 0 0,-1 0 0,5 0 0,-9 0 0,8-4 0,-8 3 0,9-3 0,-9 4 0,9 0 0,-4 0 0,9-3 0,4 2 0,9-3 0,5 4 0,5 0 0,-5 0 0,4 0 0,-4 0 0,5 0 0,-5 0 0,4 0 0,-9 0 0,4 0 0,-4 0 0,-1 0 0,1 0 0,-1 0 0,1 0 0,0 0 0,-1 0 0,1 0 0,4 0 0,1 0 0,5 0 0,-1 0 0,-3 0 0,2 0 0,-7 0 0,3 0 0,-4 0 0,-5-4 0,0-1 0,-12-4 0,-3 0 0,-13-1 0,4 0 0,-5 5 0,6-4 0,0 8 0,0-7 0,0 7 0,-3-8 0,2 4 0,-8-5 0,7 5 0,-8-5 0,8 5 0,-3-5 0,0 0 0,3 5 0,2-4 0,5 8 0,6-3 0,3 0 0,5 4 0,9-4 0,5 4 0,5 0 0,0 0 0,-5 0 0,4 0 0,-8 0 0,7 0 0,-7 0 0,3 0 0,-4 0 0,-1 3 0,1-2 0,-1 3 0,1-4 0,-1 0 0,1 0 0,4 0 0,-4 0 0,4 0 0,-4 0 0,-1 0 0,1 0 0,-1 4 0,1-3 0,-8 3 0,-7-4 0,-14 0 0,0 0 0,-4 0 0,5 0 0,0 0 0,0 0 0,5-4 0,0 3 0,6-7 0,-1 7 0,1-6 0,3 2 0,1-4 0,4 1 0,0-1 0,0 0 0,0 1 0,4 3 0,5 1 0,1 4 0,7 0 0,-7 0 0,8 0 0,-9 0 0,4 0 0,0 0 0,-3 4 0,3-3 0,-4 6 0,-1-6 0,1 3 0,-1-4 0,1 0 0,-1 0 0,-3 4 0,3-3 0,-4 3 0,5-4 0,-8 0 0,-12 0 0,-5-5 0,-14 0 0,5-5 0,-1 4 0,-4-4 0,10 5 0,0-1 0,2-2 0,9 7 0,-5-7 0,6 7 0,3-7 0,-3 7 0,7-7 0,6 8 0,5-4 0,9 4 0,0 0 0,0 4 0,0 1 0,-1 4 0,-3-3 0,2 2 0,-7-3 0,3 0 0,-5-1 0,1 0 0,-1-3 0,1 6 0,0-6 0,-5 7 0,0-4 0,-4 1 0,0-1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2:02.531"/>
    </inkml:context>
    <inkml:brush xml:id="br0">
      <inkml:brushProperty name="width" value="0.05" units="cm"/>
      <inkml:brushProperty name="height" value="0.05" units="cm"/>
      <inkml:brushProperty name="color" value="#E71224"/>
    </inkml:brush>
  </inkml:definitions>
  <inkml:trace contextRef="#ctx0" brushRef="#br0">1627 4325 24575,'24'0'0,"15"0"0,9-5 0,5 4 0,7-10 0,-7 4 0,8-5 0,-7-5 0,-2 4 0,-7-4 0,-6 2 0,4-2 0,-10 0 0,12-10 0,-11 3 0,5-5 0,-6-4 0,7-1 0,-4-9 0,6-5 0,-6-7 0,-4 0 0,-4 1 0,6-31 0,-15 38 0,13-37 0,-19 36 0,4-6 0,-6 8 0,0 9 0,-1 11 0,-5 2 0,-1 10 0,-4 1 0,0-1 0,0-5 0,0-13 0,0-7 0,-5-6 0,-1 0 0,-5 0 0,-6-1 0,0 1 0,-7-7 0,-5 4 0,4-12 0,-11 10 0,17 4 0,-15-1 0,16 14 0,-10-6 0,12 8 0,-3 5 0,9 6 0,-15-4 0,14 8 0,-14-10 0,5 6 0,-7-5 0,1 3 0,0-9 0,6 11 0,1 0 0,4 7 0,2 4 0,5 4 0,-1 1 0,-4 0 0,3-1 0,-8-5 0,8 5 0,-7-3 0,7 3 0,-3 0 0,4 1 0,0 4 0,-4 0 0,-1-4 0,-5-6 0,0 0 0,-6-9 0,5 4 0,-10-6 0,10 7 0,-10-6 0,10 5 0,-10-5 0,10 5 0,-4-4 0,0 3 0,-2-4 0,-13-7 0,11 5 0,-17-13 0,22 14 0,-22-13 0,17 12 0,-11-6 0,8 7 0,0 1 0,6 4 0,0 1 0,6 6 0,5 4 0,1-3 0,0 2 0,-7-3 0,-1-1 0,-3-4 0,5 3 0,0-2 0,0 3 0,5 1 0,1 0 0,4 4 0,1-2 0,-1 6 0,-4-7 0,-2 2 0,-9-4 0,4 1 0,-10-2 0,4 1 0,-5 0 0,0-1 0,6 1 0,-8 0 0,12 1 0,-7-1 0,14 5 0,-9-4 0,7 8 0,-8-8 0,5 4 0,-5 0 0,3-4 0,-8 3 0,3 1 0,-5-4 0,0-2 0,-14-1 0,5-9 0,-1 9 0,-1-9 0,9 4 0,-6-4 0,1-1 0,13 2 0,0 4 0,11 3 0,1 4 0,4 1 0,4-1 0,-2 0 0,1-9 0,-8-3 0,-2-10 0,0-1 0,-5-5 0,5 5 0,-1 0 0,2 2 0,6 14 0,-1-7 0,2 17 0,2-6 0,3 7 0,3-4 0,0 1 0,0-1 0,0-4 0,0 3 0,0-3 0,0 4 0,0 1 0,0-1 0,0 0 0,0 1 0,0-5 0,0-2 0,0 1 0,3 1 0,-2-1 0,7 5 0,-3-5 0,-1 6 0,4 3 0,-7-3 0,6 4 0,-2-10 0,4 0 0,1-5 0,0-5 0,-1 8 0,1-7 0,-2 13 0,1-3 0,-4 4 0,-1 1 0,-1 3 0,-2-3 0,3 3 0,0 0 0,-3-2 0,3 2 0,-1 0 0,-2-2 0,3 2 0,0 0 0,-3-3 0,3 3 0,-4-3 0,3-1 0,-2 1 0,3-1 0,-4 0 0,0 1 0,0-1 0,0 0 0,4 1 0,-3-5 0,6 3 0,-6-8 0,7 8 0,-7-8 0,6 9 0,-6-5 0,3 6 0,0-1 0,1 0 0,3 1 0,-3-5 0,2 3 0,-2-8 0,4 4 0,0-1 0,-3 2 0,1 5 0,-6-1 0,7 4 0,-7-3 0,6 7 0,-6 1 0,3 5 0,-4 4 0,-4-1 0,3 1 0,-7-1 0,7 1 0,-6-1 0,2 1 0,0 4 0,-2-4 0,1 9 0,-2-8 0,-2 7 0,-3-2 0,2 3 0,-2 1 0,3 0 0,1-5 0,0-1 0,0-4 0,4-1 0,-2-3 0,6 3 0,-3-11 0,4-3 0,0-4 0,4-7 0,1 7 0,4-8 0,0 8 0,0-8 0,0 9 0,0-9 0,0 8 0,0-3 0,0 0 0,5-7 0,-4 4 0,9-12 0,-5 12 0,2-8 0,-3 5 0,-4 4 0,0 2 0,0 4 0,-1 1 0,1 3 0,-4-3 0,-2 4 0,-6-1 0,-2 1 0,-4 4 0,1 4 0,-1 0 0,-4 5 0,3 0 0,-3 0 0,-1 0 0,5-1 0,-5 6 0,1-4 0,2 8 0,-2-8 0,-1 3 0,4-4 0,-3 0 0,5-1 0,-1 1 0,4-1 0,-2 1 0,2-1 0,0 1 0,-3-5 0,3 4 0,-3-7 0,3-1 0,5-5 0,5-8 0,4 3 0,0-3 0,-1 4 0,1 1 0,-1 3 0,1-3 0,-1 3 0,1-8 0,0 3 0,4-7 0,1 2 0,1-4 0,3 0 0,-8 5 0,3 1 0,-5 4 0,1 0 0,-8 5 0,-2 4 0,-8 4 0,0 5 0,1-1 0,-1 1 0,-4 0 0,3-1 0,-3 1 0,0 0 0,3 0 0,-3 0 0,0 0 0,3-1 0,-3-3 0,4-1 0,0 0 0,-4-3 0,3 6 0,-7-1 0,2 3 0,-4 0 0,4 5 0,-2-4 0,6 3 0,-2-4 0,5 0 0,3-1 0,1 1 0,0-5 0,3-4 0,1-5 0,5-3 0,3-1 0,1-4 0,0 7 0,0-11 0,0 11 0,0-7 0,-1 4 0,1 1 0,-1-1 0,5 0 0,-3 0 0,3 0 0,-5 1 0,1 3 0,-4-3 0,2 7 0,-2-6 0,3 2 0,1-4 0,-1 1 0,1-1 0,-1 4 0,-3-3 0,3 7 0,-3-2 0,3-1 0,1-1 0,-5-4 0,4 1 0,-3-1 0,3 4 0,1-7 0,0 10 0,-4-10 0,2 11 0,-6-7 0,-1 7 0,-5 1 0,-3 5 0,-6 4 0,5-1 0,-9 2 0,8 3 0,-4-3 0,1 3 0,3-4 0,-3 0 0,4-1 0,1 1 0,-1-1 0,0 1 0,4-1 0,-2 1 0,6-1 0,-7-3 0,7 3 0,-6-7 0,2 6 0,-4-6 0,4 7 0,-2-7 0,2 6 0,-4-2 0,1 0 0,3 2 0,-3-6 0,7-1 0,-3-5 0,4-3 0,4-1 0,1-4 0,8 3 0,2-4 0,-1 5 0,4-1 0,-4 5 0,0-3 0,4 7 0,-8-6 0,7 6 0,-7-3 0,3 4 0,-4 0 0,-1 0 0,1 0 0,-1 0 0,1-4 0,-1 3 0,1-3 0,-1 0 0,1 3 0,-1-6 0,1 2 0,-1 0 0,-3 5 0,-5 5 0,-5 3 0,-4 5 0,0-3 0,4 8 0,-3-9 0,3 9 0,-4-8 0,4 3 0,-2-5 0,6 1 0,-3-1 0,0 1 0,3-1 0,-3 1 0,4-1 0,0 1 0,0-8 0,4 2 0,1-7 0,-1 0 0,4-1 0,-3-4 0,9-9 0,-5 7 0,10-12 0,-5 8 0,5 0 0,-4-2 0,-2 6 0,0-2 0,-3 8 0,3-3 0,-8 11 0,-2-3 0,-3 9 0,-3-1 0,-7 1 0,0 5 0,-3-4 0,-2 13 0,5-8 0,-9 9 0,9-5 0,-9 5 0,4-3 0,-1 8 0,-2-9 0,7 10 0,-3-10 0,4 0 0,1-3 0,4-7 0,-3 3 0,7-4 0,-3-1 0,0 1 0,3-8 0,-3-2 0,8-8 0,1-4 0,4 3 0,0-8 0,0 8 0,0-7 0,0 7 0,-4-3 0,2 8 0,-6-3 0,3 3 0,0 0 0,-3-2 0,7 2 0,-4-4 0,1 1 0,3 3 0,-8-3 0,4 3 0,0-3 0,-3-1 0,3 1 0,0 3 0,-4-3 0,4 3 0,0-8 0,2-1 0,3-1 0,-4-2 0,2 7 0,-6-3 0,3 4 0,-4 0 0,-4 4 0,-1 2 0,-3 3 0,-1 0 0,-4 0 0,3 0 0,-8 4 0,9 1 0,-9 4 0,8 0 0,-8 0 0,8-1 0,-3 1 0,5 0 0,-6 0 0,5-1 0,-1 1 0,3 0 0,2-4 0,-4-2 0,0-3 0,5 4 0,-4-3 0,3 3 0,-3-4 0,3 4 0,-3-3 0,7-6 0,-3-6 0,9-13 0,4 4 0,2-5 0,7 7 0,-8-1 0,4 0 0,-5 4 0,0 2 0,-1 4 0,1 1 0,-4-1 0,2 1 0,-6-1 0,7 0 0,-7 1 0,3-1 0,-1 4 0,-2-2 0,3 2 0,0 0 0,-3-3 0,-1 7 0,-5 1 0,-8 5 0,3 4 0,-3 0 0,4 4 0,0-3 0,-5 7 0,5-7 0,-5 3 0,6-4 0,-1-1 0,0 5 0,0-3 0,0 3 0,1-5 0,-1 1 0,0-1 0,5 1 0,-4-4 0,3 2 0,-4-2 0,1 3 0,-1 1 0,1-4 0,3 2 0,-3-2 0,3 3 0,-3 1 0,-1-4 0,4 2 0,1-6 0,4 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3T20:00:17.767"/>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2:11.802"/>
    </inkml:context>
    <inkml:brush xml:id="br0">
      <inkml:brushProperty name="width" value="0.05" units="cm"/>
      <inkml:brushProperty name="height" value="0.05" units="cm"/>
    </inkml:brush>
  </inkml:definitions>
  <inkml:trace contextRef="#ctx0" brushRef="#br0">300 682 24575,'24'-15'0,"2"-1"0,-1-4 0,5 0 0,-10 1 0,4 3 0,-5-2 0,-5 8 0,4-8 0,-8 9 0,7-9 0,-2-2 0,4 0 0,1-5 0,-1 6 0,-5 5 0,0-4 0,-6 9 0,1-5 0,0 10 0,-5-4 0,0 11 0,-4-2 0,-4 7 0,-5 1 0,-6 4 0,-3 2 0,-15 11 0,11-5 0,-31 21 0,29-20 0,-22 19 0,18-14 0,-6 7 0,2-7 0,5-1 0,7-11 0,7-2 0,4-4 0,1-1 0,3 1 0,-3-1 0,3-3 0,1 3 0,-4-8 0,3 8 0,-3-7 0,-1 3 0,-4 0 0,-2 1 0,-4 0 0,5 3 0,1-7 0,4 3 0,1-4 0,7-4 0,1-1 0,9-3 0,4-5 0,7-3 0,5-4 0,6 0 0,-5 0 0,3-1 0,-9 6 0,5 1 0,-11 5 0,-1 0 0,-5 4 0,1-3 0,-1 3 0,1-3 0,-1-1 0,6 0 0,4-13 0,2 10 0,-1-15 0,-6 17 0,-4-3 0,-1 4 0,1 1 0,-1-1 0,-3 0 0,-1 1 0,-1-1 0,3-4 0,3-1 0,0-5 0,-4 4 0,4-3 0,-8 9 0,7-5 0,-7 6 0,2-1 0,-7 4 0,0 2 0,-5 3 0,-4 4 0,3 1 0,-3 3 0,4 1 0,1-4 0,-1 2 0,0-2 0,1 3 0,-1-3 0,4 3 0,-2-4 0,-3 5 0,0 0 0,-7 0 0,2 4 0,-4 2 0,0 0 0,0 3 0,5-8 0,1 3 0,4-5 0,1 1 0,-1-1 0,0-3 0,5-5 0,4-10 0,5 1 0,4-9 0,0-2 0,5 0 0,4-23 0,9 6 0,4-17 0,5 0 0,-11 11 0,9-9 0,-16 19 0,5-6 0,-9 13 0,-4 7 0,-1 1 0,0 12 0,-8-3 0,-2 9 0,-8 4 0,0 6 0,-10 5 0,3 9 0,-9-3 0,-1 10 0,-2-4 0,-6 7 0,7-7 0,-5 5 0,11-12 0,0 6 0,3-12 0,8 4 0,0-8 0,2 3 0,7-12 0,1-2 0,5-12 0,4-1 0,0-1 0,0 2 0,0 0 0,-1 3 0,1-3 0,0 4 0,-4 1 0,3-6 0,-7 5 0,7-5 0,-4 6 0,1-1 0,-5 4 0,-5 5 0,-8 5 0,3 4 0,-8 0 0,4 4 0,-5 2 0,-1 9 0,1-4 0,-1 5 0,2-11 0,3 4 0,-3-8 0,7 8 0,-2-8 0,4 8 0,-5-4 0,4 5 0,-8 0 0,7 0 0,-2-5 0,8-1 0,-3-5 0,7 1 0,-3-1 0,8-3 0,1-1 0,3-8 0,5-1 0,-3-8 0,8 2 0,-3-7 0,-1 8 0,4-8 0,-4 4 0,5-5 0,6-7 0,3-8 0,13-8 0,2-7 0,-6 8 0,2 1 0,-17 9 0,3 4 0,-5 3 0,-5 5 0,-2 8 0,-4-1 0,-5 15 0,-4-2 0,-5 12 0,-15 8 0,3 4 0,-17 15 0,-2 9 0,-10 9-436,-6 7 436,-2 9 0,8-9 0,2-6 0,8-1 0,6-16 0,2 4 0,8-14 0,4-8 0,7-10 436,1-1-436,7-4 0,-3-1 0,8-3 0,0-5 0,5-10 0,4 0 0,2-8 0,4 4 0,0-5 0,5-1 0,3-6 0,-2 5 0,8-12 0,-5 0 0,5 3 0,-5-8 0,4 10 0,-10-3 0,3 4 0,-5 7 0,-6 7 0,-1 4 0,-4 0 0,-1 4 0,-7 5 0,-7 15 0,-10 6 0,-4 4 0,1-1 0,-1 1 0,5-5 0,0 4 0,6-10 0,0-1 0,1-4 0,3-1 0,1 1 0,8-4 0,0-2 0,5-3 0,-1-4 0,1 0 0,0-1 0,-1-7 0,1 6 0,5-8 0,0 1 0,5-2 0,-1-4 0,1 0 0,5-1 0,-3 1 0,3 4 0,-10 1 0,-1 5 0,-4 1 0,-1 3 0,1-3 0,-5 7 0,0-3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2:21.635"/>
    </inkml:context>
    <inkml:brush xml:id="br0">
      <inkml:brushProperty name="width" value="0.05" units="cm"/>
      <inkml:brushProperty name="height" value="0.05" units="cm"/>
    </inkml:brush>
  </inkml:definitions>
  <inkml:trace contextRef="#ctx0" brushRef="#br0">1 129 24575,'31'-4'0,"-1"-7"0,1 0 0,7-5 0,-6 1 0,11 3 0,-4-4 0,0 5 0,4 0 0,-10 5 0,4-3 0,-12 7 0,0-2 0,-11 4 0,-1 0 0,-5 0 0,1 0 0,0 0 0,-1 0 0,1 0 0,-1 0 0,1 0 0,-1 0 0,1 0 0,-1 0 0,1 0 0,-5 4 0,4 0 0,-7 5 0,6-1 0,-1 11 0,-1-4 0,4 21 0,-7-9 0,8 17 0,-9-12 0,8 5 0,-7-6 0,6-5 0,-7-7 0,3-6 0,-4-4 0,0-1 0,0 1 0,0-1 0,0 1 0,0-1 0,0 17 0,6 11 0,0 4 0,19 35 0,-11-31 0,12 32 0,-14-15 0,0 2 0,1 14 0,-1-15 0,0 0 0,0-3 0,-6-12 0,5 5 0,-10-13 0,9-2 0,-9-6 0,8 0 0,-8-6 0,4-1 0,-1-5 0,-3 0 0,7 0 0,-2 5 0,4 2 0,0 4 0,0 1 0,1 0 0,-1 0 0,0 0 0,1 0 0,-6-5 0,0-2 0,-5-10 0,0-1 0,0 12 0,0 19 0,0 19 0,0 16 0,0-16 0,0 12 0,0-11 0,0 6 0,0-1 0,0-8 0,5-8 0,-4-1 0,14 7 0,-8-10 0,9 9 0,-4 2 0,5-4 0,-3 13 0,11 8 0,-5-4 0,7 23-442,1-7 442,-3-15 0,2 10 0,-4-28 0,2 5 0,-7-15 0,-3-9 0,-5-11 0,0-7 0,-2-6 0,1-4 442,-4-1-442,2 1 0,-2-1 0,0 1 0,3 4 0,-3 7 0,1 0 0,2 4 0,-2 0 0,-1-8 0,4-2 0,12-5 0,-4 1 0,27 13 0,-11-1 0,16 13 0,-2-4 0,-7-2 0,1 5 0,-10-12 0,2 10 0,-2-10 0,8 5 0,-7-6 0,19 8 0,-17-7 0,31 14 0,-22-13 0,10 2 0,-2-3 0,4 2 0,8 2 0,-8-1 0,19 6 0,-29-17 0,31 11 0,-22-13 0,-1 0 0,6 0 0,-18-1 0,9 0 0,-23-5 0,9-1 0,-16-5 0,0 0 0,-2 0 0,-4 0 0,23 0 0,13 0 0,30 0 0,9 0 0,-36 0 0,2 0 0,4-3 0,2-1-636,4-4 0,2 0 636,4-1 0,1 0 0,0-2 0,-2-1 0,-16 5 0,-1 0 0,5 0 0,-3-1 0,27-5 0,7 5 0,-9-4 0,-19 6 0,-9-1 0,-7-3 0,-6 9 0,-2-4 0,-6 5 1272,0 0-1272,0 0 0,0 0 0,0 0 0,-10 4 0,-2 5 0,-10 11 0,0-9 0,17 3 0,9-14 0,27 0 0,27 0-733,-40-3 1,3 0 732,17-2 0,3 0 0,0-2 0,2-2 0,17 1 0,-2-1 0,-23 1 0,-1 1 0,16 2 0,-4 0 0,18-7 0,-40 11 0,-1 1 0,25-7 0,-10 2 0,-15 4 0,-2-5 0,8 6 0,-12 0 0,27 0 0,-3 0 0,9 6 0,-9 0 0,-5 12 0,-20-5 1465,-11-1-1465,-2-7 0,-13-5 0,10 0 0,0 0 0,13 0 0,12 0 0,7 0 0,31 0 0,-19 0 0,7 0 0,-7 0 0,-3 0 0,9 0 0,6 0 0,-16 0 0,-3 0 0,-7 0 0,-7 0 0,-2 0 0,-13 0 0,-2 0 0,-6 0 0,0 0 0,-6 0 0,5 0 0,-5 0 0,1 0 0,-2 0 0,-5 0 0,-5 0 0,-1 0 0,-4 0 0,-1 0 0,1 0 0,4 0 0,-3 0 0,7 0 0,-3-4 0,11 3 0,-5-4 0,-1 5 0,-5 0 0,-6 0 0,1-3 0,-1 2 0,1-3 0,-1 4 0,-3-4 0,2-1 0,-2-3 0,8-1 0,-3 0 0,7-1 0,-7 2 0,3-1 0,-4 4 0,-1-3 0,1 7 0,-1-3 0,1 4 0,-1 0 0,1 0 0,-1 0 0,1 0 0,-1 0 0,1 0 0,0-8 0,-1 6 0,1-7 0,0 9 0,-1-3 0,1 2 0,-1-3 0,1 4 0,-1 0 0,-3 4 0,-5 0 0,-6 15 0,-8 2 0,-1 4 0,-6 5 0,1-5 0,-1 6 0,1 0 0,0-5 0,0-2 0,6-10 0,-4 0 0,8-6 0,-3 1 0,4 0 0,1-1 0,-1-3 0,0-1 0,1-1 0,-1 2 0,-4 4 0,3 0 0,-8 4 0,4 1 0,-10 6 0,7-1 0,-2 1 0,6-6 0,6-1 0,-1-4 0,22-4 0,3-6 0,15-15 0,7-9 0,3-10 0,-1 5 0,-1-3 0,-7 5 0,-6 5 0,-2-2 0,-11 15 0,0-3 0,-6 4 0,1 4 0,-1-2 0,1 2 0,-1-8 0,11-3 0,-3 2 0,14-6 0,-10 5 0,9-1 0,-13 3 0,7 3 0,-13 1 0,3 4 0,-12 1 0,-2 4 0,-13 0 0,0 0 0,-10 5 0,-2 0 0,-11 11 0,4 0 0,-10 7 0,4-7 0,-6 5 0,6-4 0,1 0 0,13-3 0,0-4 0,6 0 0,5-1 0,1-4 0,4-2 0,4 1 0,-2-3 0,2 3 0,-4 0 0,1-3 0,-1 6 0,0-2 0,1 3 0,-5 1 0,3 0 0,-3 0 0,4-1 0,0 1 0,5-1 0,-4-3 0,7 3 0,1-11 0,5 2 0,8-12 0,1-2 0,5 0 0,0 2 0,-1-1 0,1 3 0,0-2 0,13-9 0,-4 5 0,5-10 0,-2 0 0,-5 6 0,6-6 0,-6 2 0,-1 8 0,-10-2 0,-2 10 0,-5 1 0,1 3 0,-1 1 0,-3 0 0,3 3 0,-4-6 0,5 2 0,0-8 0,-1 3 0,1-3 0,0 8 0,-1-3 0,1 7 0,-1-7 0,-11 7 0,-4-2 0,-12 3 0,-5 0 0,-8 0 0,-14 0 0,5 0 0,-9 0 0,17 4 0,-11 7 0,12 1 0,-6 8 0,13-5 0,-5 1 0,10 2 0,0-3 0,2 0 0,7 3 0,2-8 0,1 3 0,7-5 0,-3 1 0,4-1 0,0 1 0,0-1 0,4-3 0,0-1 0,5-4 0,4 0 0,1 0 0,5 0 0,-5 0 0,4 0 0,-4 0 0,5-4 0,5-2 0,2-9 0,5 4 0,-1-4 0,8-1 0,-6 4 0,12-4 0,-12 5 0,5 0 0,-11 1 0,-2 5 0,-10 0 0,-1 5 0,-4 0 0,-1 0 0,-7 0 0,-6 5 0,-11 9 0,-4 8 0,4 9 0,-3 0 0,-5 7 0,1 2 0,0 0 0,7-8 0,1-3 0,9-8 0,-7-2 0,12-6 0,-3-4 0,4-1 0,4-3 0,5-1 0,5-4 0,11-5 0,0-1 0,6-9 0,0 4 0,0-4 0,-6 5 0,0 0 0,-7 0 0,-3 5 0,-2-3 0,-5 7 0,1-3 0,-5 0 0,4 3 0,-21-3 0,-7 4 0,-25 0 0,-17 12 0,-9 3 0,-16 18 0,21-7 0,-18 7 0,35-15 0,-11 4 0,22-9 0,6 2 0,12-6 0,7-4 0,16-1 0,4-4 0,12 0 0,11 0 0,-8-4 0,14-6 0,-5-2 0,2-8 0,-1 5 0,-8-1 0,-5 2 0,-5 5 0,4 0 0,1-1 0,7-4 0,-1-2 0,5 0 0,-3-8 0,4 6 0,1-4 0,-6 3 0,-2 8 0,-10 2 0,-1 1 0,-4 7 0,-1-3 0,-3 0 0,-1-1 0,-4-3 0,-4 3 0,-1 1 0,-8 4 0,3 4 0,-3-3 0,4 6 0,4-2 0,-2 3 0,6 1 0,-11-4 0,9-2 0,-5-3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2:29.965"/>
    </inkml:context>
    <inkml:brush xml:id="br0">
      <inkml:brushProperty name="width" value="0.05" units="cm"/>
      <inkml:brushProperty name="height" value="0.05" units="cm"/>
    </inkml:brush>
  </inkml:definitions>
  <inkml:trace contextRef="#ctx0" brushRef="#br0">894 339 24575,'-19'0'0,"-23"0"0,-7-6 0,-13 0 0,-14-13 0,31 2 0,-22-3 0,28-1 0,-6 4 0,0-1 0,6 2 0,2 5 0,11 1 0,2 5 0,5 0 0,5 1 0,0 4 0,6-4 0,-1 4 0,1 0 0,7 0 0,5 0 0,10 0 0,16 0 0,-8 0 0,20 0 0,-15 4 0,16 2 0,-10 5 0,4 0 0,0-1 0,-4 1 0,10 0 0,-4 0 0,-1-1 0,0 6 0,-13-5 0,5 4 0,-10-6 0,4 1 0,-5-1 0,-5 0 0,-1-4 0,-4 3 0,-1-7 0,1 3 0,-1-4 0,1 3 0,-1 2 0,5 0 0,1 3 0,5-3 0,6 5 0,-5-1 0,4 1 0,-5 0 0,-1-1 0,-3 0 0,-2 0 0,-5-4 0,-17-2 0,-4-3 0,-18 0 0,-7 0 0,0 0 0,-8 0 0,1 0 0,0-5 0,-7 4 0,5-9 0,1 4 0,3-5 0,10 0 0,-4-4 0,0 3 0,9-7 0,-8 7 0,11-7 0,-6 3 0,5 1 0,6 0 0,7 6 0,4 1 0,1 3 0,3-3 0,1 3 0,8 1 0,1 0 0,19 4 0,-6 0 0,17 4 0,-3-2 0,-5 6 0,9-2 0,-10 4 0,5-4 0,-1 3 0,1-4 0,0 1 0,0 3 0,-5-7 0,-2 2 0,-10-4 0,-1 0 0,-4 0 0,-1 0 0,1 0 0,-1 0 0,1 0 0,-1 0 0,5 0 0,7 0 0,0 0 0,10 0 0,-10 0 0,0 0 0,-3 0 0,-7 0 0,3 0 0,-5 0 0,1 0 0,-8 0 0,-7 0 0,-14 0 0,-18 0 0,-10 0 0,-30 0 0,-3-6 0,6 4 0,-17-16 0,34 9 0,-20-10 0,24 2 0,8 4 0,15-2 0,6 9 0,11-2 0,1 3 0,4-3 0,0-6 0,0 5 0,0-5 0,0 1 0,4 4 0,-3-5 0,3 6 0,1-1 0,0 0 0,8 5 0,0 0 0,5 4 0,-1 0 0,1 0 0,4 0 0,7 0 0,11 10 0,15 3 0,16 11 0,-7-5 0,29 13 0,-39-18 0,29 16 0,-27-17 0,7 4 0,-8-1 0,-15-4 0,-6 2 0,-7-5 0,-3-3 0,-2-2 0,-5 0 0,-7-4 0,-2 4 0,-8-4 0,-4 0 0,-1 0 0,-17 0 0,-9 0 0,-14 0 0,0 0 0,-13 0 0,11 0 0,-6 0 0,10 0 0,7 0 0,12 0 0,2 0 0,17 0 0,1 0 0,4 0 0,-10 0 0,4 0 0,-15 0 0,4 0 0,1-4 0,0 3 0,6-3 0,5 0 0,1 3 0,8-7 0,9 7 0,7-3 0,13 4 0,-4 0 0,4 0 0,1 0 0,6 0 0,2 0 0,4 0 0,0 5 0,9 2 0,8 5 0,7 0 0,-8 0 0,6 0 0,-12 4 0,12-3 0,-18 3 0,3-5 0,-19-1 0,0 0 0,-11-1 0,-1-4 0,-5-1 0,1-4 0,-1 0 0,-7 0 0,-6 0 0,-15 0 0,-12-5 0,-22-2 0,-9-6 0,-25-7 0,-1-1-487,35 7 1,0-1 486,3 1 0,2 0 0,-29-7 0,4-4 0,26 12 0,0-3 0,9 5 0,20 1 0,5 1 973,6 4-973,3-2 0,9 6 0,7-3 0,8 4 0,5 0 0,1 0 0,6 0 0,7 0 0,0 0 0,7 0 0,15 0 0,-4 0 0,20 6 0,-5 1 0,7 6 0,-20-1 0,15 0 0,-31 0 0,18 0 0,-21-2 0,-7 1 0,-8-6 0,-10 3 0,-1-7 0,-4 3 0,-1-4 0,-7 0 0,-16-5 0,-13-6 0,-22-7 0,-4-11 0,7 5 0,-19-12 0,24 12 0,-20-12 0,17 12 0,-2-5 0,13 8 0,4 5 0,11 2 0,4 5 0,14 4 0,20 1 0,21 9 0,14 2 0,0 10 0,-2-4 0,-7 8 0,-7-9 0,0 4 0,-13-7 0,-5 1 0,-7-1 0,-5-5 0,1 0 0,-5-4 0,0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2:36.469"/>
    </inkml:context>
    <inkml:brush xml:id="br0">
      <inkml:brushProperty name="width" value="0.05" units="cm"/>
      <inkml:brushProperty name="height" value="0.05" units="cm"/>
    </inkml:brush>
  </inkml:definitions>
  <inkml:trace contextRef="#ctx0" brushRef="#br0">3783 5832 24575,'-26'0'0,"-10"-5"0,9-1 0,-10-4 0,-1-1 0,0-5 0,-15 3 0,-1-9 0,-6 2 0,-1-4 0,7 5 0,-6-4 0,7 5 0,-8-1 0,7-4 0,8 11 0,9-4 0,5 6 0,1-5 0,6 3 0,-5-3 0,10 6 0,-5-5 0,1 3 0,4-3 0,0 4 0,2 1 0,8 0 0,-3 4 0,5-3 0,-11 7 0,-8-8 0,-6 4 0,-17-18 0,2-2 0,0-4 0,-12-13 0,26 17 0,-26-16 0,10 4 0,-6-1 0,0-11 0,7 5 0,-7-6 0,5 0 0,7 8 0,-1-5 0,8 6 0,-6-8 0,2 7 0,6 2 0,2 12 0,0-5 0,1 11 0,5-4 0,3 6 0,5 1 0,5 5 0,0 1 0,6 4 0,-1 4 0,4-2 0,-2 6 0,-18-32 0,-9-12 0,-27-25 0,32 29 0,0 0 0,-18-20-237,14 12 1,3 0 236,6-6 0,-7 6 0,1-1 0,8-6 0,-22-15 0,19 17 0,-10 0 0,3-6 0,0-6 0,-6-12 0,10-1 0,-3 8 0,6 3 0,6 7 0,2 13 0,6 4 0,5 22 0,1 4 473,1 5-473,-13-15 0,-8-8 0,-19-20 0,-3-10 0,19 24 0,0-1-444,-1-4 1,0-2 443,-1-2 0,0-2 0,3-3 0,1 0 0,-4 0 0,2-1 0,7-2 0,2-1 0,-6 4 0,1 2 0,1-37 0,-10-3 0,19 12 0,-12-8 0,11 3 0,-10 9 0,11 7 0,-5 2 0,-2 1 0,3 19 0,-4 3 0,4 26 0,3 6 0,1 5 0,4-4 0,6 3 887,4-3-887,0-6 0,0 3 0,0-8 0,0 5 0,0 5 0,0 0 0,4 6 0,-3-1 0,7 1 0,-4-1 0,5 0 0,0-4 0,4 3 0,-3-3 0,4-1 0,-6 4 0,1 1 0,0 1 0,-5 3 0,4 1 0,-3-4 0,3-1 0,1-1 0,0-8 0,0 8 0,0-3 0,-1 4 0,1 1 0,-1-1 0,1 4 0,-1 1 0,1 4 0,-1-3 0,1 2 0,-1-7 0,6 3 0,0-4 0,5-1 0,-1 1 0,1-1 0,-5 1 0,-1 0 0,-4 4 0,0 1 0,-1 4 0,1-4 0,-1-5 0,6-1 0,0-8 0,5 3 0,1-9 0,-1 8 0,-4-8 0,-2 14 0,0-7 0,-4 8 0,4 0 0,-5 5 0,1 0 0,-5 0 0,4-1 0,-3-3 0,3 3 0,-3-3 0,3-1 0,-4 0 0,5-4 0,4-1 0,2-1 0,0-3 0,-2 3 0,1 1 0,-4 0 0,3 5 0,-5 1 0,1 3 0,-4-3 0,2 7 0,-2-3 0,3 4 0,1-3 0,-1 2 0,-3-7 0,3 7 0,-4-3 0,5 0 0,4-1 0,1-4 0,17-6 0,-4 3 0,10-8 0,-11 9 0,3-4 0,-9 5 0,4 0 0,-9 1 0,-2 0 0,-5 4 0,1 1 0,-1 0 0,1-5 0,4-5 0,2-5 0,4 0 0,0 4 0,-1-3 0,-3 12 0,-2-11 0,-4 15 0,0-6 0,-13 8 0,-8 4 0,-8 1 0,-5 5 0,6 0 0,-5-1 0,4 1 0,-10 0 0,4 0 0,-5 0 0,-6 1 0,4-1 0,-10 2 0,16-2 0,-9 0 0,15 0 0,-3-5 0,5 0 0,5-5 0,1 3 0,4-2 0,8 3 0,10-4 0,6 0 0,13-5 0,-8 4 0,5-8 0,-7 4 0,-3 0 0,-2 1 0,-5 0 0,1 3 0,-1-3 0,1 4 0,-1-4 0,5-5 0,2-1 0,9-5 0,1 1 0,1-2 0,-7 1 0,-1 2 0,-8 4 0,3 4 0,-5 1 0,1 4 0,-8 0 0,-11 0 0,0 0 0,-12 0 0,2 0 0,-5 0 0,-7 0 0,-5 0 0,5 0 0,-12 0 0,17 0 0,-9 0 0,16 0 0,0 0 0,7 0 0,4 0 0,4-9 0,5 7 0,5-10 0,8 7 0,7-5 0,0 1 0,9-2 0,-9 6 0,10-4 0,-14 8 0,7-4 0,-14 5 0,4 0 0,-4 0 0,-1 0 0,5 0 0,2 0 0,4 0 0,5-5 0,1-1 0,1 1 0,-2-4 0,-5 3 0,-5 1 0,-1 1 0,-4 4 0,-1 0 0,-7 0 0,-7 0 0,-20 0 0,-7 0 0,-12 0 0,-7 0 0,5 0 0,-12 0 0,12 0 0,-5 0 0,13 0 0,7 0 0,8 0 0,9 0 0,2 0 0,8-4 0,10-1 0,11 0 0,4-3 0,9 6 0,-9-2 0,5 0 0,-7 3 0,1-3 0,0 4 0,0 0 0,0 0 0,5 0 0,1 0 0,13 0 0,-6 0 0,5 0 0,-6 0 0,0 0 0,0 0 0,-5 0 0,-7 0 0,-6 0 0,-4 0 0,-1 0 0,1 0 0,-1 0 0,1 0 0,-8 0 0,-11 0 0,-5 0 0,-13-5 0,2 4 0,-11-4 0,4 1 0,-10 2 0,4-7 0,0 8 0,7-9 0,8 9 0,9-3 0,2 4 0,5-4 0,3-1 0,5 1 0,9 0 0,1 4 0,7 0 0,-7 0 0,3 0 0,-4 0 0,4 0 0,-4 0 0,4 0 0,0 0 0,-3 0 0,8 0 0,-9 3 0,9-2 0,-8 3 0,3-4 0,-5 0 0,1 0 0,-1 4 0,-3-3 0,-1 3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2:47.282"/>
    </inkml:context>
    <inkml:brush xml:id="br0">
      <inkml:brushProperty name="width" value="0.05" units="cm"/>
      <inkml:brushProperty name="height" value="0.05" units="cm"/>
      <inkml:brushProperty name="color" value="#E71224"/>
    </inkml:brush>
  </inkml:definitions>
  <inkml:trace contextRef="#ctx0" brushRef="#br0">454 601 24575,'-14'-4'0,"-5"-2"0,-2-8 0,-3-1 0,5-4 0,0 0 0,0 0 0,0 0 0,-1-5 0,1-2 0,-2-5 0,1 6 0,4-5 0,-2 10 0,7 0 0,-2 7 0,4 4 0,1 0 0,3 1 0,-3 3 0,4-3 0,-5 4 0,0-5 0,1 0 0,-1 4 0,0-2 0,0-3 0,-4 0 0,2-8 0,-2 8 0,0-3 0,7 4 0,-7 4 0,9 1 0,3 8 0,1-3 0,9 6 0,-1-2 0,1 3 0,-1 1 0,1-1 0,-1 1 0,1-1 0,4 1 0,1 0 0,0 0 0,10 1 0,-4 4 0,19 9 0,0 0 0,15 12 0,0-5 0,-7 0 0,6 5 0,-21-13 0,7 6 0,-13-9 0,-2-3 0,-10-3 0,-1-4 0,-4-4 0,-8-5 0,-11-6 0,0-2 0,-12-6 0,2-1 0,-1-10 0,-10-2 0,-4-13 0,-7-2 0,7 7 0,-6-11 0,7 16 0,3-10 0,-1 12 0,17 9 0,2 5 0,4 6 0,8 3 0,2 5 0,7 5 0,1 3 0,4 1 0,-3 0 0,3-1 0,-5 1 0,1-1 0,-1 1 0,5 0 0,1 0 0,11 5 0,0 2 0,7 10 0,0-4 0,0 5 0,0-1 0,0 2 0,1-4 0,-10 0 0,0-13 0,-13 2 0,3-4 0,-5 0 0,-7-9 0,-2-5 0,-12-9 0,-9-12 0,6 10 0,-8-9 0,3 4 0,0 1 0,-5-11 0,6 5 0,-1-5 0,0 0 0,5 0 0,1 5 0,6 7 0,-1 1 0,2 8 0,3 4 0,4 7 0,2 8 0,7-1 0,-3 1 0,3-1 0,1 1 0,4 0 0,-4-1 0,16 13 0,-4-5 0,7 15 0,1-9 0,-7 8 0,3-9 0,-6 3 0,-4-5 0,-2-5 0,-4-1 0,-1-4 0,1-5 0,-9-8 0,-1-7 0,-13-8 0,-1 0 0,1 5 0,0-4 0,-5-3 0,7 5 0,-14-14 0,4 1 0,0 2 0,-12-19 0,12 18 0,-1-10 0,4 12 0,8 6 0,-2 7 0,5 4 0,3 1 0,-3 3 0,7 5 0,-3 4 0,4 5 0,0-1 0,0 1 0,4 0 0,1-1 0,4 5 0,-1-3 0,2 7 0,-1 3 0,5 0 0,2 10 0,-2-10 0,6 10 0,-10-10 0,10 9 0,-5-9 0,0 5 0,-1-7 0,-5-3 0,0 2 0,0-7 0,-1 3 0,-3-4 0,-5-5 0,-9 0 0,-17-9 0,-9-13 0,-11-1 0,6-9 0,-6 0 0,5-2 0,0 1 0,3 1 0,12 8 0,6 5 0,7 2 0,4 8 0,4-3 0,-2 7 0,6-7 0,1 11 0,5-2 0,8 12 0,-4-3 0,9 8 0,-8-9 0,3 4 0,-5-4 0,1-1 0,4 5 0,-4-3 0,10 13 0,-4-2 0,7 16 0,-2-10 0,2 15 0,-2-15 0,-4 11 0,-1-13 0,-5-1 0,-1-9 0,0-2 0,-5-5 0,0-3 0,-4-1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3:03.029"/>
    </inkml:context>
    <inkml:brush xml:id="br0">
      <inkml:brushProperty name="width" value="0.1" units="cm"/>
      <inkml:brushProperty name="height" value="0.1" units="cm"/>
      <inkml:brushProperty name="color" value="#FFC114"/>
    </inkml:brush>
  </inkml:definitions>
  <inkml:trace contextRef="#ctx0" brushRef="#br0">1108 469 24575,'-43'0'0,"2"-5"0,3 4 0,11-8 0,-9 3 0,4-9 0,-7 3 0,-6-9 0,0 3 0,-7-5 0,5 0 0,1 0 0,9 2 0,5-6 0,0 9 0,5-6 0,3 17 0,10-5 0,-4 7 0,8 0 0,-3 0 0,12 5 0,16 0 0,6 0 0,20 5 0,5 2 0,16 5 0,8 1 0,-6-1 0,3-5 0,-13 3 0,-7-4 0,-3 1 0,-13 2 0,-10-8 0,-2 4 0,-11-5 0,1 0 0,-1 4 0,1-4 0,-1 4 0,1-4 0,9 0 0,3 0 0,10 0 0,0 0 0,-5 0 0,-2 0 0,-10 0 0,-1 0 0,-4 0 0,-1 0 0,-25 0 0,1 0 0,-37-5 0,13-7 0,-19-12 0,18 1 0,-17-7 0,16 2 0,-4 4 0,7 1 0,13 8 0,2 5 0,9 1 0,2 0 0,5 4 0,3-2 0,-3 6 0,3-3 0,-3 4 0,3-4 0,-3 3 0,3-7 0,-3 7 0,-1-6 0,-4 2 0,3-4 0,-3 4 0,4-3 0,1 3 0,-1 0 0,8 2 0,6 3 0,9 0 0,-1 0 0,0 0 0,6 4 0,2 2 0,10 9 0,6-3 0,-5 7 0,12-7 0,-6 9 0,7-4 0,-11 0 0,1-2 0,-14-5 0,-2-1 0,-6 0 0,-4-4 0,-4 3 0,2-7 0,-6 6 0,3-2 0,-13 0 0,-1-2 0,-21-3 0,-2 0 0,-19 0 0,-10 0 0,-17 0 0,-11 0 0,-8 0 0,16 0 0,-12 0 0,29 0 0,-12-5 0,23-2 0,8 1 0,18 1 0,10 1 0,17 3 0,12-3 0,10 4 0,23 0 0,3 6 0,7 0 0,5 6 0,-5 5 0,0-4 0,5 5 0,-19-8 0,5 2 0,-20-3 0,-5 1 0,-7-5 0,-5-1 0,1-4 0,-1 0 0,1 0 0,-1 0 0,1 0 0,-1 0 0,1 4 0,9 1 0,3 5 0,5-5 0,3 4 0,-3-3 0,-1 0 0,0 3 0,-11-8 0,-1 3 0,-5 0 0,1-3 0,-4 6 0,-2-2 0,-11 0 0,-2-2 0,-15-3 0,-7 5 0,-14-3 0,-24 3 0,-12-5 0,29 0 0,-1 0-254,-2 0 1,2 0 253,-40 0 0,41 0 0,2 0 0,-21 0 0,-8 0 0,18 0 0,22 0 0,9-5 0,12 4 0,9-7 0,15 7 507,19-3-507,21 4 0,17 0 0,-6 0 0,11 0 0,-21 0 0,6 0 0,-13 0 0,-2 0 0,-11 0 0,-7 0 0,-6 0 0,-4 0 0,-1 0 0,1 0 0,4 0 0,1 5 0,5-4 0,0 7 0,0-7 0,-5 3 0,-1-4 0,-4 4 0,-1-3 0,1 3 0,-46-4 0,-4-6 0,-44-1 0,22-6 0,-4 1 0,13 0 0,6 0 0,4 1 0,18 1 0,6 1 0,11 0 0,9 4 0,15 1 0,12 4 0,5-5 0,12 4 0,-12-3 0,0 4 0,-8 0 0,-5 0 0,-5 0 0,-1 0 0,-4 0 0,-1 0 0,1 0 0,-1 0 0,1 0 0,-1 0 0,1 0 0,-1 0 0,5 0 0,7 0 0,6 0 0,5 0 0,-6 0 0,5 0 0,-15 0 0,12 0 0,-16 0 0,6 0 0,-9 0 0,-3 0 0,-1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3:07.301"/>
    </inkml:context>
    <inkml:brush xml:id="br0">
      <inkml:brushProperty name="width" value="0.1" units="cm"/>
      <inkml:brushProperty name="height" value="0.1" units="cm"/>
      <inkml:brushProperty name="color" value="#FFC114"/>
    </inkml:brush>
  </inkml:definitions>
  <inkml:trace contextRef="#ctx0" brushRef="#br0">942 3310 24575,'-36'-15'0,"-7"-8"0,7-12 0,-13-16 0,-4-15-1031,-3-10 1031,25 35 0,0-2 0,1-3 0,2-1 0,-1 3 0,1 1 253,-10-33-253,-4 7 0,15 7 0,-4-1 0,0-6 0,5 1 0,8 18 0,-14-32 0,19 44 0,-13-37 0,15 35 778,-1-12-778,1 6 0,-1-6 0,6 5 0,-5-5 0,10 13 0,-4 8 0,5 6 0,0 11 0,0-9 0,0 7 0,0-8 0,0 5 0,0 0 0,0 4 0,0-8 0,0 12 0,0-17 0,0 6 0,0-9 0,0 0 0,0-6 0,0 4 0,0-4 0,0 6 0,0 0 0,0 5 0,0 7 0,0 5 0,0 6 0,0-1 0,0-4 0,0-13 0,0-8 0,0-4 0,0-13 0,0 10 0,-5-18 0,-1 19 0,-6-5 0,7 14 0,-4 6 0,8 5 0,-7 7 0,7 4 0,-3 0 0,0-4 0,3-1 0,-4-11 0,1 5 0,3-18 0,-3 16 0,4-11 0,-4 19 0,3 0 0,-3 6 0,0 3 0,3-3 0,-2 3 0,-1 1 0,3-4 0,-3 3 0,0-8 0,3-1 0,-8-11 0,8 0 0,-4-7 0,0 1 0,4 0 0,-4 6 0,5 5 0,-3 7 0,2 4 0,-3 0 0,0 5 0,11 16 0,-6-4 0,8 17 0,-1-11 0,2 10 0,7 8 0,4 7 0,-4-1 0,11 13 0,-10-11 0,11 12 0,-12-13 0,-1-2 0,-7-11 0,1-2 0,-1-10 0,-4-1 0,3-4 0,-7-1 0,3-7 0,-4-6 0,0-15 0,0-6 0,0-5 0,0 0 0,0 5 0,0 2 0,0 10 0,0-4 0,0 8 0,0-3 0,0 4 0,0 1 0,0-1 0,0 0 0,0-4 0,-4 3 0,3-7 0,-7 2 0,2-4 0,1 0 0,-3 5 0,3 1 0,1 4 0,-4 1 0,7-1 0,-7 4 0,3-3 0,1 4 0,0-5 0,0 0 0,3 1 0,-7-1 0,3-4 0,0-1 0,-3-5 0,3 4 0,0-3 0,-3 9 0,7-5 0,-3 6 0,4 7 0,8 9 0,-6 3 0,9 5 0,-6-8 0,3 1 0,1 4 0,0-4 0,0 9 0,5 2 0,1 0 0,4 4 0,-4 0 0,9-3 0,-8 4 0,4-6 0,-2 0 0,-3-4 0,-1-2 0,-1 0 0,-4-3 0,4 4 0,-3-6 0,3 1 0,0 0 0,1 0 0,1 0 0,2 0 0,-7 0 0,3 0 0,-4-1 0,-1-3 0,1-1 0,-5-13 0,0 3 0,-13-17 0,-9 1 0,-11-17 0,-4 9 0,-3-16 0,8 12 0,-7-15 0,6 9 0,-1-6 0,3 12 0,7 2 0,4 8 0,3 10 0,3-4 0,2 8 0,2-3 0,6 8 0,5 1 0,4 4 0,-1 0 0,1 4 0,-1 1 0,1 3 0,-1 1 0,1-1 0,-1 1 0,1-5 0,-1 4 0,1-3 0,-1-1 0,11 5 0,2 1 0,16 7 0,-5-1 0,12 5 0,-11 1 0,5 1 0,-6-1 0,-1-2 0,-6-9 0,-5 3 0,-7-6 0,-4 1 0,-8-4 0,-7-6 0,-14-9 0,-7-12 0,-12-7 0,9-4 0,-15-3 0,1-5 0,-7 3 0,7-4 0,-1 7 0,15 2 0,-4 4 0,8 4 0,12 10 0,1 2 0,4 4 0,8 5 0,7 4 0,13 6 0,1 3 0,5 1 0,-1 4 0,-9-4 0,8 5 0,-13-7 0,3 1 0,-4 0 0,-1-1 0,5-3 0,2 3 0,-1-3 0,3 4 0,-2 0 0,3 0 0,-3 5 0,3-3 0,-8 2 0,3-4 0,-4-5 0,-5 4 0,4-7 0,-7 3 0,3-4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3:26.789"/>
    </inkml:context>
    <inkml:brush xml:id="br0">
      <inkml:brushProperty name="width" value="0.05" units="cm"/>
      <inkml:brushProperty name="height" value="0.05" units="cm"/>
    </inkml:brush>
  </inkml:definitions>
  <inkml:trace contextRef="#ctx0" brushRef="#br0">3612 6332 24575,'-8'5'0,"-1"-1"0,-10-4 0,-8 0 0,-19 0 0,-8 0 0,-7-11 0,-8-3 0,-1-18 0,-18-2-565,42 10 0,0-1 565,-4 0 0,-2-2 0,-5-6 0,0-3 0,3 3 0,1-2-793,-11-9 1,0 0 792,5 4 0,0 0 0,-7-9 0,-1-1 0,1 5 0,1-1 0,2-6 0,2-1 0,-6-1 0,2-2 0,8 1 0,0-1 0,-2 3 0,-3-1 0,13 6 0,-1-3 0,-4-1 0,-12-8 0,-5-2 0,2 0 0,5 1 0,2-1 0,0 2-983,1 3 0,-1 2 1,4 1 982,-11-14 0,5 3 0,15 16 0,1 2-255,-14-16 1,0 1 254,9 10 0,4 2 0,11 10 0,1-1 0,-14-13 0,5 3 0,8 1 0,2 4 0,1 2 0,0 1 836,3-9-836,-7 10 1351,25 14-1351,-1-15 3283,15 19-3283,0-50 702,0 29-702,-6-47 0,4 47 0,-9-29 0,4 26 0,-5-13 0,-1-16 0,0 12 0,0-21 0,0 15 0,0-7 0,-1-9 0,1-3 0,5 32 0,2-7 0,6 36 0,5-16 0,7-7 0,7-10 0,5 6 0,10-37 0,-8 25 0,8-21 0,-10 27 0,0 3 0,5 5 0,-3-7 0,3 7 0,-7 8 0,-1 14 0,-6 8 0,3 9 0,-8 2 0,4-1 0,-6 5 0,6-5 0,0 1 0,5-2 0,-5 1 0,-5 0 0,-5-4 0,-4-24 0,5-8 0,8-19 0,6 0 0,6 6 0,7-13 0,-6 5 0,4 14 0,0-9 0,-6 18 0,4 1 0,-5-4 0,-3 24 0,-3-4 0,-4 12 0,-4 5 0,0 1 0,0 4 0,-1 1 0,1 3 0,-1 1 0,1 0 0,-1-1 0,5-4 0,1-4 0,5 2 0,0-6 0,5 6 0,-4-7 0,10 2 0,-10 1 0,10-5 0,-10 9 0,4-3 0,-5 0 0,0 4 0,13-13 0,-10 11 0,16-7 0,-17 10 0,-1-5 0,-3 7 0,-7-5 0,3 7 0,-4 1 0,-1-4 0,1 7 0,0-11 0,-1 6 0,1-7 0,4 3 0,-2-3 0,6-2 0,-2 1 0,-1 0 0,4 5 0,-9 0 0,5 0 0,-6 4 0,-3-2 0,2 6 0,-2-7 0,4 7 0,4-7 0,6 2 0,1-3 0,10-2 0,-4 1 0,4 0 0,-4 0 0,4-1 0,-10 6 0,12-4 0,-5 8 0,1-3 0,-4 4 0,1 0 0,0 0 0,12 0 0,-4 0 0,4 0 0,-6 0 0,6 0 0,-10 0 0,4 4 0,-13-3 0,-3 7 0,-2-7 0,-5 7 0,1-7 0,-1 6 0,-3-2 0,-1 3 0,-4 1 0,0-1 0,0 1 0,0-1 0,0 5 0,0 7 0,0 0 0,0 10 0,0-5 0,4 6 0,-3 0 0,4-5 0,-5-2 0,0-5 0,0 0 0,0-5 0,0-1 0,0-5 0,0 1 0,0-1 0,0 1 0,0-1 0,0 1 0,0 4 0,4 1 0,-3 5 0,3 0 0,-4 5 0,5-4 0,-4 10 0,3-10 0,0 4 0,-3-5 0,3-5 0,0-1 0,-3-4 0,3-1 0,-4 5 0,0-3 0,4 8 0,-3 1 0,3 7 0,-4 5 0,0 0 0,0 0 0,0 8 0,0-12 0,0 6 0,0-19 0,0-1 0,0-4 0,0-1 0,0 1 0,0-1 0,0 1 0,0-1 0,0 1 0,0-8 0,-4-6 0,3-9 0,-6 0 0,1-4 0,-3 4 0,-5-10 0,3-2 0,-9-5 0,8 0 0,-3-6 0,4 4 0,1 1 0,0 8 0,5 5 0,-3 4 0,7 2 0,-3 5 0,4-1 0,0 0 0,0 1 0,0-1 0,0-4 0,0-2 0,0-3 0,0 3 0,0-3 0,0 9 0,0 3 0,4 7 0,-3 7 0,7 5 0,-7-3 0,3 3 0,0-4 0,-3-1 0,2 1 0,1-1 0,-3 1 0,3-1 0,-4 1 0,4-5 0,-3 4 0,2-3 0,-3 3 0,4 1 0,-3-1 0,7 5 0,-3 2 0,0 9 0,4-4 0,-4 10 0,5-10 0,-4 9 0,2-9 0,-3 0 0,0-7 0,-1-4 0,-4-1 0,0 1 0,0-1 0,3-3 0,2-1 0,4-4 0,-5-4 0,5-11 0,-4-1 0,10-13 0,1 3 0,3 0 0,-3-3 0,-2 8 0,-4-3 0,-1 10 0,0 0 0,-1 6 0,-3 7 0,-1 2 0,-4 7 0,0 1 0,0-1 0,0 1 0,-5 9 0,4 3 0,-8 10 0,7 0 0,-7 6 0,2 2 0,1 0 0,-3-8 0,8-6 0,-3-7 0,4-3 0,0-2 0,0-5 0,3-3 0,7-10 0,-1-1 0,4-7 0,0 4 0,-3 0 0,3 0 0,-4 1 0,-1-1 0,-3 0 0,2 1 0,-2 3 0,0-3 0,-1 3 0,-1 1 0,-2-4 0,7 3 0,-3-3 0,3-1 0,1 0 0,-5 1 0,4-1 0,-7-4 0,3-2 0,0-3 0,1-1 0,5-6 0,-1 5 0,1-4 0,0 5 0,-1 4 0,0 2 0,-1 8 0,-3 5 0,-1 5 0,-8 4 0,-1-1 0,-4 1 0,1-1 0,-1 5 0,-5 1 0,4 5 0,-4 0 0,0 0 0,4 0 0,-4-1 0,4 1 0,-3 0 0,6-5 0,-5-1 0,7-4 0,1-1 0,-4 1 0,7-1 0,-7-3 0,3-1 0,1-8 0,0-5 0,4-11 0,0 0 0,0-10 0,0 10 0,0-10 0,0 10 0,0 0 0,0 7 0,0 4 0,0 0 0,0 1 0,0-1 0,0 1 0,0-11 0,0-15 0,6-22 0,1-15 0,5 8 0,7-12 0,-1 19 0,-3 10 0,-4 4 0,-11 27 0,0-5 0,0 14 0,0 7 0,-4 8 0,3-1 0,-3 5 0,4 7 0,-5 6 0,4 11 0,-9 1 0,3 22 0,-4-11 0,-3 34 0,8-32 0,-6 25 0,5-14 0,-5 0 0,4 7 0,-2-15 0,4-2 0,-1-14 0,-2-6 0,8-12 0,-3-7 0,4-5 0,0 1 0,0-8 0,-4-2 0,3-12 0,-7 3 0,7-8 0,-6 8 0,1-13 0,-7 7 0,2-8 0,-7 5 0,7-5 0,-8-2 0,3-5 0,0 0 0,-4 0 0,9 5 0,-4 2 0,6 5 0,0 5 0,4 0 0,-3 10 0,7 4 0,1 4 0,1 9 0,6-3 0,-2 3 0,0 0 0,2-3 0,-6 3 0,3-5 0,0 1 0,-3-1 0,6 1 0,-2 0 0,0 4 0,3 1 0,-3 5 0,4-5 0,-4-1 0,3-5 0,-7 1 0,6-1 0,-2-3 0,3-1 0,2-18 0,-1 2 0,6-17 0,0 3 0,6-5 0,-5 5 0,2 2 0,-8 10 0,3 0 0,-4 9 0,-1 2 0,1 3 0,-5 8 0,4 2 0,-7 15 0,9 6 0,-4 8 0,0 6 0,4-6 0,-9-2 0,8-11 0,-8-2 0,3-10 0,-4-1 0,0-4 0,0-5 0,0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3:32.876"/>
    </inkml:context>
    <inkml:brush xml:id="br0">
      <inkml:brushProperty name="width" value="0.05" units="cm"/>
      <inkml:brushProperty name="height" value="0.05" units="cm"/>
    </inkml:brush>
  </inkml:definitions>
  <inkml:trace contextRef="#ctx0" brushRef="#br0">1 1480 24575,'0'-25'0,"0"-4"0,16-23 0,0-10 0,20-9 0,-2-7 0,-4 20 0,6-7 0,-12 24 0,3-5 0,-10 14 0,-3 8 0,-5 10 0,0 4 0,0 6 0,-1 0 0,1 0 0,-1-5 0,1-4 0,0 3 0,0 1 0,-5 1 0,4 7 0,-7-23 0,3-1 0,0-14 0,2-4 0,6-3 0,4-1 0,2-5 0,4 7 0,-5 6 0,-2 7 0,-5 8 0,0 5 0,-1 8 0,0-6 0,0 11 0,-1-7 0,1 0 0,0-1 0,1-5 0,3 4 0,-2-3 0,2 8 0,0-4 0,-2 1 0,6 2 0,-2-2 0,4 3 0,-5 1 0,9-1 0,-7 1 0,13-2 0,-3 6 0,-1-4 0,5 4 0,-5-1 0,6-3 0,0 3 0,0 0 0,8-7 0,-6 6 0,7-8 0,-15 5 0,5 4 0,-10-2 0,4 3 0,-5-1 0,0-2 0,0 7 0,-1-3 0,1 4 0,0 0 0,0 0 0,5 0 0,-4 0 0,10-5 0,-5 4 0,6-4 0,-5 5 0,3 0 0,-8 0 0,8 0 0,-9 0 0,13 0 0,-12 0 0,11 0 0,-11 0 0,3 0 0,-5 0 0,-5 4 0,3 1 0,-7 0 0,3 3 0,-4-7 0,-1 6 0,1-2 0,4 4 0,1 0 0,5 0 0,0 1 0,5 0 0,-4 3 0,10-1 0,-14 5 0,7-6 0,-13 2 0,3-4 0,-1 4 0,-2-4 0,2 3 0,-4-3 0,5 4 0,2 1 0,-1 5 0,5 5 0,-4-4 0,1 10 0,-3-10 0,1 4 0,-3-5 0,2 0 0,-3 5 0,0-4 0,0 10 0,-5-10 0,4 4 0,-8-5 0,7-5 0,-7 4 0,3-8 0,-4 3 0,3-5 0,-2 1 0,7-5 0,-7 4 0,6-7 0,-2 6 0,4-2 0,4 4 0,6 5 0,7 2 0,-1 4 0,0-5 0,-7 3 0,1-8 0,-5 3 0,0-4 0,-6-4 0,1-1 0,-5-8 0,0-11 0,-9-6 0,-6-16 0,4-2 0,-13-6 0,13 6 0,-9 2 0,6 6 0,0 5 0,4 6 0,-2 7 0,3 4 0,0 8 0,5-2 0,1 11 0,7-3 0,-7 3 0,6-3 0,-6 3 0,7-7 0,-7 6 0,6-6 0,-2 7 0,4 1 0,5 10 0,7 8 0,1-1 0,10 6 0,-11-6 0,5 1 0,-7-3 0,-5-10 0,0-1 0,-6-4 0,-3-1 0,-6-11 0,-4 1 0,-4-22 0,-1 9 0,-4-10 0,3 1 0,-3 4 0,4-5 0,1 6 0,0 5 0,4-4 0,-3 9 0,7-5 0,-3 6 0,0 3 0,3-3 0,-2 3 0,3 4 0,0 2 0,0 8 0,3-4 0,2-2 0,4-3 0,-1-4 0,1 0 0,-1-10 0,1 5 0,0-5 0,-1 6 0,1-1 0,-4 1 0,-2 7 0,-3 6 0,0 9 0,0 10 0,-4 2 0,-2 5 0,-4 0 0,4-6 0,1-5 0,1-7 0,3-4 0,-2-1 0,3-7 0,0-12 0,4-10 0,2-10 0,10-6 0,0 4 0,5-4 0,-5 6 0,-1 5 0,-6 6 0,0 7 0,0 8 0,-5 15 0,0 7 0,-9 14 0,-1 6 0,-5 2 0,0 0 0,0 4 0,1-10 0,3-2 0,3-6 0,0-11 0,3-1 0,-3-4 0,4-13 0,8-3 0,4-17 0,7 3 0,-4-3 0,3 5 0,-8 5 0,3 1 0,-4 4 0,-5 0 0,4 5 0,-7 4 0,3 14 0,-9 2 0,4 20 0,-8-9 0,4 10 0,-1-12 0,1 0 0,1-11 0,3-1 0,-3-5 0,4 1 0,0-8 0,5-7 0,0-8 0,9-10 0,2-2 0,0 0 0,-2 2 0,-5 10 0,0-4 0,0 8 0,-4-3 0,-1 4 0,-4 0 0,-4 5 0,-5 0 0,-17 4 0,4 0 0,-14 4 0,4 3 0,-1 3 0,1 0 0,3 0 0,8-4 0,2-2 0,5-4 0,6 0 0,3-3 0,1-12 0,4-6 0,0-10 0,0-7 0,0 6 0,0-6 0,0 7 0,0 0 0,0 6 0,0 5 0,0 7 0,-4 8 0,-1 5 0,-3 5 0,-1 3 0,1 1 0,3-1 0,-3 1 0,3-1 0,1 1 0,0-1 0,0 1 0,3-1 0,-3 1 0,4-1 0,0 1 0,4-5 0,1 0 0,-1 0 0,0 1 0,0 3 0,-3 1 0,3-1 0,-4 5 0,0 1 0,0 11 0,0 6 0,0 8 0,0 0 0,0-2 0,0-11 0,0-2 0,0-10 0,0-1 0,0-4 0,0-1 0,-4-3 0,3-1 0,-3-4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3:39.740"/>
    </inkml:context>
    <inkml:brush xml:id="br0">
      <inkml:brushProperty name="width" value="0.05" units="cm"/>
      <inkml:brushProperty name="height" value="0.05" units="cm"/>
    </inkml:brush>
  </inkml:definitions>
  <inkml:trace contextRef="#ctx0" brushRef="#br0">1 21 24575,'24'0'0,"1"-4"0,6 3 0,0-9 0,0 9 0,-5-3 0,-2 4 0,-5 0 0,0 0 0,-5 0 0,4 0 0,1 0 0,1 0 0,10 0 0,-5 0 0,6 0 0,-5 0 0,3 0 0,-3 0 0,5 0 0,0 0 0,-6 0 0,5 4 0,9 3 0,-5 8 0,10 2 0,-5 10 0,0-4 0,2 5 0,-4-6 0,-12-2 0,0-5 0,-7 3 0,-3-8 0,-2 3 0,-4 0 0,-1-3 0,1 7 0,0-2 0,5 3 0,-3 7 0,8 0 0,-4 1 0,1 3 0,2-3 0,-2 18 0,0-9 0,-1 9 0,-5-18 0,0 4 0,0-10 0,0 9 0,0-9 0,0 10 0,0-4 0,0 5 0,0-6 0,0 5 0,0-5 0,0 6 0,1 0 0,-1 0 0,0 0 0,1 0 0,-1 0 0,0 0 0,1 0 0,-1 0 0,0-6 0,0 5 0,-1-10 0,-3 4 0,2-5 0,-2 0 0,-1-5 0,7 7 0,-10-6 0,10 8 0,-7-9 0,0 4 0,3-4 0,-2 10 0,3-3 0,-3 8 0,3-3 0,-4 5 0,6 6 0,-1-5 0,2 12 0,-2-12 0,-4 12 0,3-12 0,-8 11 0,9-10 0,-9 10 0,8-10 0,-8 4 0,8-11 0,-8 3 0,7 5 0,-3-6 0,6 16 0,-1-17 0,0 10 0,-4 0 0,4 2 0,-4 6 0,0-6 0,4 4 0,-9-10 0,4 4 0,-5-12 0,0 5 0,0-15 0,0 9 0,0-15 0,0 4 0,0-4 0,0 4 0,4-3 0,-3 7 0,3-3 0,-4 5 0,0 0 0,4 0 0,-3-1 0,3 0 0,-4-4 0,0-1 0,0-5 0,4-3 0,1-1 0,-1-8 0,-4 3 0,-1-6 0,-2-3 0,-2-4 0,0-5 0,-4 0 0,-1 0 0,5 5 0,0-4 0,2 8 0,2-3 0,-3 4 0,4 1 0,0-17 0,0 30 0,4-8 0,7 34 0,5 0 0,0 0 0,-2-6 0,-4-5 0,-1-3 0,0-7 0,-4 3 0,-2-4 0,-3-1 0,4-3 0,-3 2 0,3-2 0,0 4 0,-3-1 0,2 1 0,-3-1 0,0 1 0,0-8 0,0-19 0,0-4 0,5-16 0,1 7 0,4 6 0,0-5 0,4 10 0,-4-5 0,4 11 0,-9-4 0,2 8 0,-6-3 0,3 5 0,0-1 0,-3 0 0,3 1 0,-4-6 0,0 5 0,0-5 0,0 1 0,0 3 0,4-7 0,-3 2 0,7 1 0,-7 1 0,6 4 0,-2 4 0,0-2 0,2 6 0,-2-3 0,3 4 0,1 0 0,0 8 0,0 3 0,-4 7 0,4 7 0,-8-5 0,4 4 0,-5-5 0,0 0 0,0-5 0,0-1 0,0 0 0,0-3 0,0 7 0,0-7 0,0 8 0,0-4 0,0 0 0,0 4 0,0-9 0,0 4 0,-4-4 0,-1-1 0,0 1 0,1-1 0,0-3 0,4-5 0,-4-5 0,4-8 0,0 3 0,0-7 0,0 7 0,3-3 0,-2-1 0,7 8 0,-7-6 0,6 11 0,-6-6 0,7 6 0,-3-3 0,3 0 0,1 3 0,-1-3 0,1 0 0,-1 3 0,-3 1 0,-1 5 0,-4 8 0,0-3 0,0 3 0,0-5 0,0 1 0,-4-1 0,3 1 0,2-18 0,9-5 0,6-17 0,4 6 0,-1 0 0,-4 6 0,-1 0 0,-5 5 0,0 5 0,-1 1 0,-3 11 0,-11 8 0,-5 10 0,-10 9 0,0 8 0,0-6 0,-2 12 0,7-17 0,1 3 0,5-11 0,5-5 0,-3-1 0,7-4 0,-3-1 0,4-7 0,0-12 0,0-10 0,0-16 0,6-9 0,0-1 0,5 1 0,0 9 0,-1 6 0,0 10 0,-1-3 0,-4 15 0,-1 8 0,-4 13 0,-4 13 0,-7 12 0,-6-4 0,-5 10 0,0-4 0,0 6 0,-1 0 0,2-12 0,5-2 0,2-12 0,5-5 0,4-1 0,-3-8 0,3-2 0,0-16 0,2 1 0,3-13 0,0 11 0,0-4 0,0 8 0,0-3 0,0 5 0,0-1 0,0 0 0,0 1 0,0-1 0,0 0 0,0 1 0,0-1 0,0 1 0,0-6 0,0 5 0,0-9 0,0 3 0,0 1 0,0-4 0,0 4 0,0-5 0,0 5 0,0 0 0,0 6 0,0-1 0,3 4 0,-2 15 0,3 7 0,-4 14 0,0 0 0,0 0 0,0-5 0,0-7 0,0-1 0,0-8 0,0 3 0,-4-9 0,3-4 0,-7-9 0,7-5 0,-3-11 0,-1 0 0,4-6 0,-8 0 0,8-1 0,-4 7 0,5 5 0,0 7 0,0 4 0,0 1 0,-4 3 0,3 5 0,-6 4 0,6 10 0,-7 0 0,6 5 0,-2 5 0,0-4 0,3 4 0,-3-5 0,4 0 0,0-5 0,0-1 0,0-4 0,0-1 0,0 1 0,0-1 0,0-3 0,0-1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3T06:12:49.249"/>
    </inkml:context>
    <inkml:brush xml:id="br0">
      <inkml:brushProperty name="width" value="0.05" units="cm"/>
      <inkml:brushProperty name="height" value="0.05" units="cm"/>
      <inkml:brushProperty name="color" value="#E71224"/>
    </inkml:brush>
  </inkml:definitions>
  <inkml:trace contextRef="#ctx0" brushRef="#br0">221 319 24575,'0'-8'0,"0"0"0,0-1 0,0 1 0,0 0 0,0 0 0,0 0 0,-4-1 0,3 1 0,-3 0 0,1 3 0,2-2 0,-7 6 0,8-6 0,-8 2 0,4 1 0,-1-4 0,-2 4 0,2-1 0,1-2 0,-4 2 0,8-3 0,-4 0 0,4 0 0,-4 3 0,0 2 0,-5 3 0,1 0 0,0 0 0,0 0 0,-5 0 0,0 0 0,-1 3 0,-3-2 0,8 6 0,-8-6 0,8 3 0,0-1 0,1-2 0,7 6 0,-2-2 0,3 3 0,0 0 0,0 0 0,0 0 0,0 0 0,0 0 0,0 1 0,0-1 0,0 0 0,0 0 0,0 0 0,0 4 0,0 2 0,0 9 0,0-4 0,0 4 0,0 0 0,0-4 0,0 4 0,0 0 0,4-4 0,-3 4 0,3-5 0,-4 5 0,4-4 0,-3 4 0,3-5 0,-4-4 0,4 3 0,-3-8 0,3 3 0,-4-4 0,0 8 0,0-6 0,0 6 0,0-7 0,0 3 0,0-3 0,0 4 0,0-5 0,0 4 0,0-3 0,0 4 0,0-5 0,0 0 0,0 0 0,0 0 0,0 0 0,0 0 0,0 0 0,0 0 0,0 0 0,0 1 0,0-1 0,3 0 0,2 0 0,3 0 0,0-4 0,0 0 0,0-4 0,0 0 0,0 0 0,0 0 0,0 0 0,0 0 0,1 0 0,-1 0 0,0 0 0,0 0 0,0 0 0,0 0 0,0 0 0,0 0 0,-3-4 0,-2 0 0,-3-4 0,0-1 0,0 1 0,0-4 0,0 2 0,0-2 0,0 4 0,0-1 0,0-3 0,0 2 0,0-2 0,0-1 0,0 4 0,0-8 0,0 3 0,0 1 0,0-4 0,0 3 0,0 1 0,0-4 0,0 3 0,0 0 0,0-3 0,0 8 0,0-8 0,0 8 0,0-8 0,0 8 0,0-4 0,0 1 0,0 2 0,0-2 0,0 4 0,0-1 0,0-3 0,0 2 0,0-2 0,0 4 0,0-5 0,0 4 0,0-8 0,0 4 0,0-5 0,0 5 0,0 1 0,0 3 0,0 1 0,0 0 0,-8 3 0,3 2 0,-4-5 0,1 6 0,4-10 0,-4 8 0,3 3 0,1 6 0,4 8 0,0 5 0,0 0 0,0 5 0,0-4 0,0 4 0,0 0 0,0-4 0,0 4 0,0 0 0,0-3 0,0 8 0,0-9 0,0 4 0,0-5 0,0 0 0,0 0 0,0-5 0,0 4 0,0-4 0,0 5 0,0 0 0,0 0 0,0 0 0,0 0 0,0 0 0,4 0 0,-3 0 0,7-1 0,-3-3 0,4 3 0,-5-8 0,4 8 0,-3-8 0,0 3 0,2-4 0,-6 0 0,6 1 0,-3-1 0,5 0 0,-1-4 0,0 3 0,0-6 0,0 3 0,0-4 0,0 0 0,-3-8 0,-2 2 0,-3-6 0,0-1 0,0-1 0,0 1 0,0-4 0,0 3 0,0-9 0,0-1 0,0-6 0,0 1 0,0-7 0,0 5 0,0-10 0,0 4 0,0 0 0,0-4 0,0 10 0,0-11 0,0 11 0,0-4 0,0 5 0,0 1 0,0-1 0,0 1 0,0-1 0,0 6 0,0-5 0,0 10 0,-4-4 0,3 5 0,-7 0 0,7 0 0,-7 0 0,7 4 0,-7-3 0,3 8 0,0-8 0,-2 8 0,6-4 0,-3 5 0,1 4 0,-2 0 0,-3 4 0,0 0 0,0 4 0,3 0 0,-2 4 0,6 5 0,-3-4 0,1 3 0,2 1 0,-3-4 0,4 3 0,0-4 0,0 0 0,0 5 0,0-4 0,0 8 0,0-4 0,0 1 0,-4 3 0,3-4 0,-7 5 0,7 0 0,-7 0 0,7 0 0,-7 0 0,3 0 0,0-1 0,1-3 0,0 3 0,3-8 0,-3 3 0,4-4 0,0 0 0,0 1 0,0 3 0,0-3 0,0 4 0,0-1 0,0-3 0,0 8 0,0-3 0,0 3 0,0 1 0,0 0 0,0 0 0,0 0 0,0 0 0,0 5 0,0-4 0,0 4 0,4 8 0,1-10 0,0 6 0,3-10 0,-4-8 0,5 7 0,-4-6 0,2 2 0,-2-4 0,3 0 0,0 0 0,0 0 0,0-3 0,0-1 0,0-4 0,0 0 0,0 0 0,0 0 0,0 0 0,-3-4 0,2-1 0,-6-3 0,6 0 0,-6 0 0,6-1 0,-6-3 0,3 3 0,-4-8 0,0 7 0,0-6 0,0 6 0,0-7 0,0 4 0,0-1 0,0-8 0,0 2 0,0-10 0,0 1 0,0-1 0,0-5 0,0 4 0,0-11 0,0 11 0,0-4 0,0 6 0,0-1 0,-4 6 0,3 0 0,-8 1 0,8 4 0,-7-4 0,7 5 0,-7 0 0,3 0 0,-4 4 0,4 2 0,-2 3 0,2 5 0,-3-3 0,0 6 0,0-3 0,-5 4 0,4 0 0,-4-4 0,5 4 0,0-4 0,0 4 0,-1 0 0,1 0 0,4 3 0,0 2 0,4 3 0,0 0 0,0 0 0,0 5 0,0 0 0,0 5 0,0 0 0,0 0 0,0 5 0,0-4 0,0 9 0,0-4 0,0 6 0,0-1 0,0 1 0,0 5 0,0-4 0,0-1 0,0-2 0,0-9 0,0 4 0,0-5 0,0 0 0,0 4 0,4-4 0,-3-1 0,7 0 0,-7-3 0,3 4 0,0 0 0,-3-1 0,6-3 0,-6 3 0,3-4 0,0 5 0,-3 0 0,6-4 0,-6 2 0,3-6 0,0 6 0,-3-6 0,7 6 0,-7-7 0,6 4 0,-6-5 0,7 4 0,-4-2 0,1 2 0,2-4 0,-2-3 0,3-2 0,4-3 0,-3 0 0,2 0 0,-3 0 0,0 0 0,1 0 0,-1 0 0,0 0 0,0 0 0,-4-3 0,4-2 0,-8-3 0,4 0 0,-4-5 0,0 4 0,0-4 0,0 5 0,0-5 0,0 4 0,0-8 0,0 4 0,0-5 0,0-6 0,0 0 0,0-25 0,0 15 0,0-20 0,0 23 0,0-5 0,0 7 0,0-1 0,0 6 0,-4-4 0,2 3 0,-6 1 0,7-5 0,-7 10 0,7-9 0,-7 9 0,3-4 0,0 5 0,-3 4 0,7-3 0,-6 8 0,2-4 0,1 5 0,-7 0 0,9-1 0,-9 5 0,7 0 0,-5 4 0,1 0 0,0 0 0,0 0 0,0 4 0,3 0 0,1 9 0,4-4 0,0 8 0,0-4 0,0 10 0,0-4 0,0 4 0,0 0 0,0-3 0,0 3 0,0-6 0,0 7 0,0-5 0,0 4 0,0-5 0,-4-1 0,3 1 0,-3 0 0,0 0 0,3 0 0,-3-5 0,0 4 0,3-8 0,-3 8 0,4-3 0,-4 4 0,3 0 0,-3-1 0,4 1 0,0 0 0,0 4 0,0-4 0,0 4 0,0-9 0,0 4 0,0-3 0,0-1 0,0 4 0,4-8 0,1 8 0,3-8 0,0 4 0,5-5 0,-4 0 0,8 1 0,-8-4 0,3-1 0,-4-4 0,0 0 0,0 0 0,1 0 0,-1 0 0,0 0 0,-4-4 0,0 0 0,-4-5 0,0-3 0,0 2 0,0-6 0,0 6 0,0-7 0,0 8 0,0-8 0,0 3 0,0-4 0,0 0 0,0-5 0,0 4 0,0-9 0,0-3 0,0 0 0,0-10 0,0 10 0,0-10 0,0 4 0,0-6 0,0 6 0,0 1 0,0 7 0,0 5 0,0-5 0,0 10 0,-4-4 0,3 5 0,-7 4 0,3-3 0,0 8 0,-2-4 0,2 1 0,0 3 0,-2-4 0,2 5 0,-3 0 0,0-1 0,3 1 0,-2 0 0,2 0 0,-3 0 0,0-1 0,0 1 0,-1 4 0,1-4 0,0 7 0,0-2 0,0-1 0,-1 3 0,1-2 0,0 3 0,0 0 0,3 8 0,1 1 0,4 14 0,0 2 0,0 4 0,0 1 0,0-1 0,0-5 0,0 4 0,0-8 0,0 8 0,0-9 0,0 9 0,0-9 0,0 9 0,0-9 0,0 4 0,0 0 0,0-3 0,0 3 0,0-6 0,0 1 0,0 5 0,0-4 0,0 4 0,0-5 0,0 5 0,4-3 0,-3 8 0,7-9 0,-2 9 0,-1-13 0,3 7 0,-3-9 0,4 5 0,-4-4 0,3 2 0,-7-6 0,7 2 0,-8-4 0,8 0 0,-7 0 0,6 0 0,-3-3 0,4-2 0,0-3 0,0 0 0,1 0 0,-1 0 0,0 0 0,4 0 0,-3 0 0,8 0 0,-8 0 0,8 0 0,-8-3 0,4-2 0,-5 1 0,-4-4 0,3 4 0,-6-4 0,3-1 0,-4 1 0,0 0 0,0 0 0,0-5 0,0 4 0,0-4 0,0 1 0,0 2 0,0-6 0,0 2 0,0-9 0,0-2 0,0 1 0,0-4 0,-4 3 0,2-4 0,-6-1 0,6 1 0,-6 4 0,7-3 0,-7 9 0,3-9 0,-1 8 0,-2-8 0,2 9 0,1-4 0,-3 5 0,3 0 0,0 0 0,-3 0 0,3 0 0,0 0 0,-3 4 0,3-3 0,1 3 0,-5-4 0,5 5 0,-1-4 0,-3 3 0,7 1 0,-6 0 0,6 5 0,-3 0 0,0 3 0,3-2 0,-6 6 0,3-3 0,-5 4 0,1 0 0,0 8 0,3 7 0,1 4 0,-1 9 0,4-3 0,-3-1 0,4-1 0,0-10 0,0 4 0,0-8 0,0 4 0,0-5 0,0 0 0,0 0 0,0 0 0,0 0 0,0 0 0,0 0 0,0 1 0,0 3 0,0 2 0,0 3 0,-4 6 0,2-3 0,-2 3 0,4-6 0,0 1 0,0 5 0,0-3 0,0-2 0,0-1 0,0-3 0,0-1 0,0 4 0,0-8 0,0 8 0,4-8 0,0 3 0,4-4 0,0 1 0,0-1 0,0 0 0,8 4 0,-1-3 0,12 4 0,-8-4 0,9 1 0,-4-1 0,5 1 0,-4 0 0,3-1 0,-9 0 0,0-3 0,-3-2 0,-6-1 0,2-2 0,-4 3 0,0-4 0,-3-4 0,-2-1 0,-3-7 0,0 3 0,0-4 0,0 5 0,0 0 0,0-1 0,0 1 0,0 0 0,0 0 0,0 0 0,0-5 0,-4-1 0,-1-4 0,-4-5 0,0 4 0,-1-9 0,-4 3 0,3-10 0,-8 4 0,7-10 0,-7 10 0,8-5 0,-7 12 0,3-13 0,1 11 0,-4-6 0,8 13 0,1 2 0,2 3 0,2 1 0,-4 0 0,5 5 0,-4 0 0,7-1 0,-6 1 0,6 0 0,-6 0 0,2 0 0,1-1 0,-3 5 0,6-3 0,-7 2 0,7-3 0,-6 3 0,3 2 0,-5 3 0,5 8 0,0 1 0,4 9 0,0 5 0,0-4 0,0 10 0,0-10 0,0 4 0,0-5 0,0-5 0,0 4 0,0-3 0,0 3 0,0 1 0,0 5 0,0-4 0,0 4 0,0-5 0,0 0 0,0 0 0,0 5 0,0-4 0,0 4 0,0-5 0,0 5 0,0 1 0,0 6 0,0-1 0,0 1 0,0-6 0,0 4 0,0-4 0,0 6 0,0-6 0,0-1 0,0-5 0,0 0 0,0 0 0,4-5 0,1 4 0,3-8 0,0 4 0,0-5 0,0 0 0,5 0 0,-4 0 0,8-3 0,-8-1 0,8 0 0,0-3 0,-3 6 0,2-6 0,-7 3 0,-1-4 0,0 0 0,0 0 0,0-4 0,-4 0 0,0-5 0,-4 1 0,4-4 0,-3 2 0,3-2 0,-4-1 0,3 4 0,-2-4 0,3 5 0,-4 0 0,0 0 0,0 0 0,0-1 0,0 1 0,0-4 0,0-2 0,0-4 0,0 0 0,0-5 0,0-2 0,0-4 0,0-1 0,0 1 0,0-7 0,0 5 0,0 1 0,0 2 0,0 9 0,0-10 0,0 10 0,0-4 0,0 5 0,0 0 0,0 0 0,0 0 0,0 0 0,0 0 0,0 4 0,-4-3 0,3 4 0,-3-1 0,4-3 0,-4 3 0,3 1 0,-3-4 0,0 3 0,3 1 0,-7-4 0,3 3 0,0 0 0,-3-3 0,3 4 0,-4-5 0,-1 0 0,5 4 0,-2 2 0,6 3 0,-6 5 0,6-4 0,-7 8 0,4-4 0,-4 4 0,-1 0 0,1 3 0,0 2 0,3 7 0,-2-2 0,6 6 0,-2-2 0,-1-1 0,3 4 0,-3-8 0,4 4 0,0-1 0,0-3 0,0 8 0,-4-3 0,3 4 0,-3 0 0,4-1 0,0 1 0,0 5 0,0-4 0,-4 10 0,3-10 0,-4 9 0,5-4 0,0 0 0,0 11 0,0-15 0,0 14 0,0-15 0,0 9 0,0-8 0,0 3 0,0-5 0,0-1 0,0 1 0,0 0 0,0 0 0,0-4 0,0 2 0,4-2 0,1 4 0,8 3 0,-3-2 0,-2-2 0,0-4 0,-4-5 0,4 0 0,0 0 0,1 0 0,-1-4 0,0 0 0,0-4 0,0 0 0,4 4 0,-3-3 0,4 3 0,-1-4 0,-2 0 0,6 4 0,-7-3 0,4 3 0,-5-4 0,0 0 0,0 0 0,0 0 0,0 0 0,0 0 0,-3-4 0,-1 0 0,-4-4 0,0-1 0,0 1 0,0-4 0,0 2 0,0-2 0,0 3 0,0 1 0,0 0 0,0 0 0,0 0 0,0-1 0,-4 1 0,3 0 0,-7-5 0,3 0 0,0-5 0,-3 0 0,3-5 0,-4 3 0,-1-8 0,1 9 0,-6-9 0,5 8 0,-4-8 0,4 4 0,1-1 0,-5-3 0,3 4 0,-3-1 0,5 2 0,-1 0 0,1 4 0,0-4 0,0 9 0,4-3 0,-3 3 0,3-4 0,0 5 0,-3-4 0,4 8 0,-5-12 0,4 11 0,-2-6 0,6 7 0,-6 5 0,2 0 0,-3 4 0,4 4 0,0 0 0,0 9 0,3 0 0,-3 5 0,4 0 0,-4 0 0,3 0 0,-3 0 0,4-1 0,0 1 0,0 0 0,0-4 0,0 3 0,0-8 0,0 3 0,0-4 0,0 0 0,0 0 0,0 1 0,0-1 0,0 0 0,0 0 0,0 4 0,0 7 0,0 0 0,0 0 0,0-3 0,0-2 0,0 4 0,0-5 0,0 0 0,0-5 0,0 4 0,3-2 0,2 2 0,3-4 0,-3 0 0,2 0 0,-3 0 0,5 5 0,-1-4 0,0 3 0,0-4 0,0 1 0,1-1 0,-1 0 0,0-4 0,0 0 0,0-4 0,0 0 0,0 0 0,0 0 0,0 0 0,0 0 0,0 0 0,0 0 0,1 0 0,-1 0 0,0 0 0,0-4 0,-4 0 0,0-5 0,-4 1 0,0 0 0,0-5 0,0 4 0,0-3 0,0-1 0,0 4 0,0-8 0,0 7 0,0-2 0,0-1 0,0 4 0,0-8 0,0 3 0,0-4 0,0 0 0,0 0 0,0 0 0,-4 0 0,3 0 0,-8-5 0,4 4 0,0-9 0,-3 8 0,7-3 0,-7 5 0,7 0 0,-3 5 0,0 0 0,3 5 0,-6 3 0,6-2 0,-6 6 0,2-2 0,1-1 0,-4 3 0,4-3 0,-5 4 0,1 0 0,0 4 0,4 5 0,0 9 0,4 2 0,0 8 0,0-9 0,0 4 0,0-5 0,0-5 0,0 0 0,0-5 0,0 0 0,0 0 0,0 0 0,0 0 0,0 0 0,0 0 0,0 0 0,0 0 0,0 1 0,0-1 0,0 0 0,0 0 0,0 0 0,0 0 0,4 4 0,0-2 0,5 6 0,-4-6 0,2 2 0,-2-4 0,3 0 0,-4 0 0,4-3 0,-4-2 0,4-3 0,0 0 0,0 0 0,1 0 0,-5-3 0,3-2 0,-6-3 0,3 0 0,-4 0 0,3-1 0,-2 1 0,3-4 0,-4 2 0,0-2 0,0 3 0,0 1 0,3 4 0,-2-4 0,3 4 0,-4-4 0,0-1 0,0 1 0,0 0 0,0 0 0,0 0 0,0-1 0,-4 5 0,0 0 0,-5 8 0,5-3 0,0 2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3:45.227"/>
    </inkml:context>
    <inkml:brush xml:id="br0">
      <inkml:brushProperty name="width" value="0.05" units="cm"/>
      <inkml:brushProperty name="height" value="0.05" units="cm"/>
    </inkml:brush>
  </inkml:definitions>
  <inkml:trace contextRef="#ctx0" brushRef="#br0">0 755 24575,'0'-31'0,"16"-9"0,-3 4 0,18-37 0,-4 32 0,-1-21 0,9 9 0,-12 13 0,5-6 0,-7 8 0,0 7 0,-2 6 0,2-5 0,-2 10 0,-4-5 0,3 6 0,-3 5 0,4-4 0,-1 7 0,1-7 0,0 12 0,5-7 0,-4 8 0,5-5 0,-1 4 0,-4-2 0,10 7 0,-10-3 0,9-1 0,-9 4 0,10-4 0,-4 0 0,-1 4 0,5-3 0,-5 4 0,1-5 0,3 4 0,-3-3 0,-1 4 0,5 0 0,-4 0 0,-1 0 0,-1 0 0,0 0 0,2 5 0,-5 0 0,9 15 0,-14 1 0,18 25 0,-11-6 0,15 26 0,-13-17 0,1 9 0,-10-19 0,-5-2 0,-1-6 0,-1-10 0,1 2 0,-1-13 0,0 3 0,-5 0 0,0-3 0,10-1 0,9-5 0,40-4 0,-19 0 0,30 0 0,-26 0 0,13 5 0,0 2 0,-1 10 0,-6 1 0,13 13 0,-17 0 0,12 6 0,-13 5 0,-13-6 0,19 26 0,-15-10 0,14 20 0,-4-7 0,-10 4 0,-4-17 0,0 13 0,-6-18 0,0 7 0,5 0 0,-12-15 0,0 0 0,-4-18 0,-8 2 0,2-13 0,-8 3 0,-1-4 0,-4-1 0,0 6 0,0 0 0,0 5 0,4 5 0,2-4 0,4 10 0,-5-5 0,4 6 0,-8-5 0,4 3 0,-5-13 0,4 7 0,-3-14 0,3 4 0,-4-4 0,0-1 0,4 1 0,-3 0 0,3-1 0,-4 5 0,0 1 0,0 5 0,4 0 0,-3 0 0,3 0 0,1-1 0,-4 1 0,3-5 0,0 0 0,-4-6 0,8 1 0,-7 4 0,3-4 0,0 9 0,-3-8 0,3 3 0,0 0 0,-3-4 0,4 4 0,-5-4 0,0 0 0,3-1 0,-2 1 0,3-1 0,-4 1 0,4 4 0,-3 1 0,8 5 0,-4 5 0,1-4 0,2 4 0,-3-10 0,4 4 0,-4-8 0,-1 3 0,0-8 0,-3-10 0,-5-6 0,-8-13 0,-3-2 0,-5-5 0,9 0 0,-10-6 0,10 10 0,-5-9 0,7 16 0,-2-10 0,6 14 0,-4-2 0,8 9 0,-2 0 0,3 1 0,0 7 0,0 10 0,0 11 0,0 10 0,0-5 0,0 5 0,4-5 0,-3 6 0,4 0 0,-5 0 0,0-10 0,0 2 0,0-13 0,0 3 0,0-5 0,0 1 0,0-1 0,-9-11 0,-2-9 0,-5-20 0,1-7 0,4-6 0,0 6 0,0 2 0,5 15 0,-3-6 0,7 12 0,-2-4 0,8 11 0,0 5 0,9 13 0,-3 1 0,8 9 0,-7 0 0,2 0 0,-4-5 0,1 3 0,-2-7 0,-3 3 0,3-4 0,-7-8 0,3-12 0,-4-11 0,0-3 0,0-5 0,0 4 0,0 1 0,0 0 0,0 11 0,0 1 0,0 4 0,0 13 0,4 2 0,1 13 0,4 0 0,-3 0 0,2 0 0,-7-5 0,7-1 0,-7-5 0,3 1 0,0-4 0,1-15 0,4-2 0,1-13 0,0 1 0,-1 4 0,2-10 0,-6 14 0,4-7 0,-4 9 0,4 3 0,-4 11 0,-1 16 0,-4 10 0,0 11 0,0-5 0,0 6 0,0-8 0,0-4 0,0-6 0,0-3 0,0-7 0,0 3 0,4-12 0,1-7 0,4-8 0,0-5 0,0 0 0,1 0 0,-1 0 0,1 0 0,-1 5 0,0 1 0,-5 4 0,4 0 0,-7 13 0,3 3 0,-4 17 0,0 1 0,0 6 0,-5 0 0,0-5 0,-1 3 0,-2-13 0,7 2 0,-3-9 0,0-1 0,3-7 0,-3-6 0,4-15 0,0-12 0,5-1 0,1-4 0,4 6 0,0 5 0,0 2 0,-1 5 0,0 5 0,0 4 0,-4 15 0,-1 17 0,-4 11 0,-5 6 0,-7 11 0,-6-9 0,0 11 0,2-13 0,5-2 0,5-12 0,-2-5 0,7-7 0,-3-4 0,4-13 0,0-3 0,0-12 0,0 0 0,0 0 0,4 0 0,2 0 0,3 1 0,0-1 0,1 0 0,-1 0 0,0 4 0,0 2 0,0 4 0,-5 1 0,4 3 0,-7-3 0,3 7 0,-4-2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3:51.559"/>
    </inkml:context>
    <inkml:brush xml:id="br0">
      <inkml:brushProperty name="width" value="0.05" units="cm"/>
      <inkml:brushProperty name="height" value="0.05" units="cm"/>
    </inkml:brush>
  </inkml:definitions>
  <inkml:trace contextRef="#ctx0" brushRef="#br0">1 3155 24575,'0'-45'0,"0"-7"0,0-18 0,0-22-1316,0 39 0,0-4 1316,0-7 0,0-2 0,0 1 0,0-2 0,-1-5 0,2 1 0,1 18 0,1 0 147,0-10 1,2 2-148,8-14 0,1-22 0,-2 34 558,0 3-558,-1 21 0,-1 11 0,-1 5 1331,0 13-1331,0 1 448,-4-9-448,-2-5 0,-3-31 0,12-10 0,4-32-1024,10 27 0,4-2 1024,-4 2 0,0-1 0,7-5 0,1-1 0,-3 6 0,-1 3 0,-3 9 0,-2 3 0,-2 3 0,0 0 0,1-1 0,0 3 0,8-15 0,1-13 0,2 22 0,-15 10 0,5 13 0,-10 8 2048,0 6-2048,-2 5 0,-4 1 0,0 8 0,-1-3 0,1 7 0,-1-3 0,1 4 0,-1 0 0,19-21 0,-4 11 0,23-35 0,-7 25 0,10-20 0,-10 16 0,0 1 0,-8 8 0,-6 5 0,-1 0 0,-5 1 0,0 3 0,0 2 0,0 4 0,-1 0 0,-3 0 0,2 0 0,-2 0 0,-1 0 0,-1 0 0,-5 0 0,1 0 0,-1 0 0,1 0 0,-1 0 0,1 0 0,-1 0 0,1 0 0,-1 0 0,5 0 0,2 0 0,-1 0 0,-1 0 0,0 0 0,-3 0 0,7 8 0,-8-3 0,3 8 0,-3-5 0,-1 1 0,1-5 0,-1 4 0,1-7 0,-1 6 0,1-6 0,-4 7 0,2-3 0,-2 3 0,3 1 0,1-1 0,4 1 0,1 0 0,0 0 0,4 0 0,-8 0 0,3 0 0,-5-1 0,1-3 0,-1 3 0,1-4 0,-1 5 0,1-1 0,-1 1 0,5 0 0,2 0 0,4 4 0,-1-2 0,1 7 0,-5-8 0,4 3 0,-8 0 0,8-2 0,-8 2 0,3 0 0,1-3 0,-4 8 0,8-7 0,-8 2 0,3 0 0,-4-3 0,0 3 0,3-1 0,-2-2 0,6 2 0,-6-3 0,3 0 0,0 0 0,-3-1 0,3 1 0,-4 0 0,-1-1 0,1 1 0,-1-1 0,-3 1 0,2-4 0,-6-10 0,3-6 0,-9-13 0,0-2 0,-1-5 0,-3 0 0,3 0 0,-5 0 0,1 0 0,4 6 0,-3 0 0,8 11 0,-3 1 0,4 4 0,0 8 0,4 6 0,0 4 0,5 3 0,0 7 0,0-4 0,1 10 0,0-7 0,-1-3 0,0 2 0,-1-7 0,1 3 0,0-4 0,-4-1 0,-2 1 0,-3-9 0,0-4 0,0-6 0,0-2 0,0 3 0,0 0 0,0-4 0,0 3 0,-4-7 0,3 2 0,-3-4 0,4 0 0,0 0 0,0 5 0,-4 1 0,3 4 0,-3 0 0,4 8 0,0 11 0,0 5 0,0 13 0,0 4 0,0 0 0,0 5 0,0-6 0,0 0 0,0 0 0,0-5 0,0-2 0,0-5 0,0-5 0,0-1 0,0-5 0,4 1 0,-3-8 0,3-2 0,0-12 0,-3-7 0,8-6 0,-4-5 0,1 5 0,-1 2 0,-1 5 0,-3 5 0,3 1 0,-4 4 0,4 0 0,-3-4 0,3 3 0,-4-3 0,0-5 0,0-10 0,0-4 0,0-12 0,4 11 0,2-4 0,4 6 0,-4 5 0,-1 2 0,-5 10 0,0 8 0,0 7 0,0 8 0,0-1 0,0 1 0,0-1 0,0 5 0,0-3 0,0 7 0,0-2 0,0 9 0,0-4 0,0 10 0,-5-5 0,-1 12 0,-5-4 0,5 4 0,-3-6 0,3-6 0,1 0 0,-4-7 0,8-3 0,-3-2 0,4-5 0,0-7 0,0-6 0,0-4 0,0-8 0,0 7 0,4-3 0,-3 4 0,2 0 0,1 5 0,-8 14 0,7 1 0,-12 19 0,3-5 0,-4 1 0,0-2 0,0-5 0,5-5 0,-3-1 0,7-4 0,-3-13 0,8-3 0,2-12 0,7 1 0,-2-1 0,2 4 0,-4 2 0,-1 4 0,1 5 0,-1 0 0,-3 0 0,3-1 0,-4-4 0,5-4 0,0 3 0,0-3 0,0 0 0,-1 7 0,1-6 0,-4 7 0,2 0 0,-6-2 0,7 6 0,-7 1 0,3 9 0,-4 5 0,-5 5 0,4-5 0,-3-1 0,0-4 0,3-1 0,-2 1 0,3-13 0,0-3 0,4-17 0,6-2 0,7-11 0,10 3 0,-3-10 0,1 16 0,-8-8 0,1 16 0,-8 0 0,3 7 0,-4 4 0,-4 0 0,-1 8 0,-4 2 0,0 18 0,0 2 0,0 10 0,-6 6 0,0 1 0,-10 7 0,3 0 0,-3-6 0,5 5 0,1-17 0,4 3 0,-2-16 0,7-1 0,-3-4 0,4-1 0,0-11 0,0-9 0,0-9 0,5-8 0,0 8 0,10-8 0,-5 8 0,5-3 0,-6 10 0,0-4 0,-4 8 0,3 1 0,-7 1 0,3 11 0,-4 2 0,0 15 0,-9 0 0,3 4 0,-8-5 0,5-5 0,4 4 0,-3-8 0,7 3 0,-3-12 0,4 1 0,0-5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3:55.725"/>
    </inkml:context>
    <inkml:brush xml:id="br0">
      <inkml:brushProperty name="width" value="0.05" units="cm"/>
      <inkml:brushProperty name="height" value="0.05" units="cm"/>
    </inkml:brush>
  </inkml:definitions>
  <inkml:trace contextRef="#ctx0" brushRef="#br0">0 63 24575,'25'-5'0,"11"-7"0,11-1 0,38-6 0,-32 12 0,2 3 0,1 2 0,12 2 0,29 0 0,-19 0 0,-7 0 0,6 11 0,-4 17 0,2 21-1323,-20-3 0,-2 4 1323,-18-14 0,0 4 0,17 21 0,0 4 0,-13-14 0,-1 1 0,2 11 0,1 1 0,4 3 0,-1-4 0,-13-16 0,-2-1 200,4 4 1,-2-1-201,17 19 0,-1 0 537,-9-11-537,-11-24 0,-12-13 0,-1-2 1344,-6-9-1344,11 1 364,2-7-364,5-3 0,3 0 0,-3 0 0,-1 0 0,0 0 0,-7 0 0,7 0 0,-10 0 0,8 0 0,-9 0 0,5 0 0,-5 0 0,4 0 0,-8 0 0,7 0 0,-7 0 0,8 0 0,-4 0 0,5 4 0,0 2 0,-1 3 0,1-4 0,-5 3 0,4-3 0,-4 0 0,1 3 0,2-3 0,-7 0 0,8 4 0,-4-4 0,5 4 0,-5 0 0,9 1 0,-12 3 0,12-2 0,-8 7 0,-1-8 0,4 7 0,-8-2 0,3-1 0,-4 4 0,1-4 0,3 13 0,-2-1 0,3 8 0,-4-3 0,0-5 0,-4 3 0,2-9 0,-7 5 0,3-7 0,0-3 0,-3-2 0,3-5 0,-4 1 0,4-5 0,-3-4 0,2-4 0,-3-5 0,0-4 0,-4-2 0,3-4 0,-8-5 0,3-2 0,-4-5 0,0 0 0,-1-6 0,0 4 0,0-10 0,0 10 0,1 1 0,4 8 0,2 10 0,4 0 0,0 6 0,0-1 0,4 8 0,1 7 0,8 8 0,3 10 0,3 2 0,8 6 0,-5-1 0,10 3 0,-10-3 0,4-4 0,-6-3 0,-6-5 0,-1-5 0,-4-1 0,0-5 0,-4 1 0,-2-8 0,-3-2 0,0-18 0,0 8 0,-9-18 0,2 8 0,-8-10 0,0 0 0,4 0 0,-4 0 0,5 6 0,0 5 0,1 2 0,4 8 0,0 9 0,5 8 0,0 17 0,0 2 0,0 11 0,0-5 0,0 0 0,0-8 0,0-5 0,0-5 0,0-1 0,4-4 0,-3-1 0,7-3 0,-7-5 0,7-15 0,-2-6 0,4-5 0,5-10 0,-4 9 0,10-10 0,-10 6 0,4 5 0,-6 6 0,0 7 0,0 5 0,-5 7 0,0 11 0,-4 11 0,0 17 0,0 0 0,0 7 0,0 0 0,0-6 0,0-7 0,0-8 0,0-10 0,0-1 0,0-4 0,0-22 0,0 4 0,0-19 0,0 9 0,4 4 0,-3 2 0,3 5 0,-1 3 0,-2 5 0,3 14 0,-4 2 0,0 8 0,-4-5 0,3 0 0,-7-5 0,7-1 0,-3-4 0,4-1 0,-4 1 0,3-1 0,-3-12 0,4 2 0,4-16 0,2 4 0,3-5 0,0 0 0,0 5 0,1-4 0,-2 8 0,1 1 0,0 1 0,-5 11 0,0-2 0,-4 12 0,0 7 0,0 0 0,-4-1 0,3-1 0,-6-8 0,6 3 0,-3-5 0,4 1 0,-4-4 0,3-6 0,-3-8 0,4-11 0,5 0 0,4-4 0,1 5 0,4 0 0,-5 5 0,0 0 0,-4 6 0,-2 3 0,-3 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4:00.876"/>
    </inkml:context>
    <inkml:brush xml:id="br0">
      <inkml:brushProperty name="width" value="0.05" units="cm"/>
      <inkml:brushProperty name="height" value="0.05" units="cm"/>
    </inkml:brush>
  </inkml:definitions>
  <inkml:trace contextRef="#ctx0" brushRef="#br0">1 2293 24575,'0'-25'0,"0"3"0,0-29 0,0-4 0,5-1 0,1-11 0,6 13 0,0-7 0,5 7 0,-4 2 0,3 7 0,-5 6 0,-1 2 0,1 6 0,-1 0 0,0-1 0,1 1 0,4-6 0,-3 4 0,4-10 0,6-3 0,-8 5 0,8-16 0,-11 22 0,5-15 0,-4 11 0,10-6 0,-10 6 0,9-5 0,-10 12 0,9 0 0,-4 2 0,3 10 0,0 0 0,0 2 0,0 3 0,0-4 0,13-8 0,-5 6 0,20-14 0,-19 8 0,18-9 0,-16 3 0,4-1 0,-8 11 0,-7 0 0,-4 13 0,-2-3 0,-5 4 0,1 4 0,-1-2 0,1 2 0,9-9 0,-2-1 0,13-5 0,7-20 0,-7 15 0,5-14 0,-15 20 0,-5 4 0,-1 6 0,-4 5 0,-1 4 0,11-4 0,2-7 0,10-5 0,6-5 0,-5 4 0,5-3 0,-6 8 0,-5-2 0,-2-1 0,0 4 0,-4-2 0,10-2 0,-10 4 0,10-4 0,-5 5 0,1 0 0,-2 0 0,-5 1 0,-5 3 0,-1 2 0,-4 4 0,-1 0 0,1-4 0,4 3 0,1-7 0,5 7 0,-5-3 0,4 0 0,-4 3 0,0-4 0,4 5 0,-8-4 0,3 3 0,-5-2 0,1 3 0,-1 0 0,1 0 0,-1 0 0,1 0 0,-1 0 0,1 0 0,-1 0 0,1 0 0,-1 0 0,1 0 0,-1 0 0,1 0 0,4 0 0,1 0 0,0 3 0,4 3 0,-4 3 0,0 0 0,4 0 0,-8-1 0,3 1 0,-5 0 0,1-1 0,4 1 0,-3 4 0,3 2 0,1 0 0,1 3 0,4-4 0,-5 5 0,4 0 0,-8-5 0,3-1 0,-4-4 0,-1-1 0,1 1 0,-1-1 0,-3 1 0,2-5 0,-2 4 0,0-3 0,2 3 0,-2-3 0,0 2 0,2-6 0,-6 7 0,7-7 0,-7-1 0,3-10 0,-4-4 0,0-5 0,0-5 0,0-8 0,0-1 0,0-4 0,0 6 0,0 0 0,0 0 0,0 5 0,0 2 0,0 5 0,0 4 0,0 2 0,0 5 0,0-1 0,9 18 0,1-1 0,6 22 0,2-10 0,-2 9 0,4-3 0,-4 5 0,2-6 0,-6 5 0,1-10 0,-3 0 0,-1-3 0,0-7 0,-4 3 0,2-4 0,-6-13 0,3 2 0,-4-16 0,0-2 0,0 0 0,0-4 0,0-1 0,-4 5 0,3 0 0,-3 2 0,0 12 0,3-6 0,-3 7 0,4 4 0,0 7 0,0 13 0,0 7 0,0 11 0,0 9 0,0 1 0,0 5 0,0-7 0,0-7 0,0 0 0,0-18 0,0 4 0,0-15 0,0 4 0,5-42 0,2-3 0,4-35 0,7 6 0,-5 13 0,9-10 0,-9 18 0,3-6 0,-5 14 0,-2 8 0,0 9 0,0 2 0,-4 12 0,-1 7 0,-4 13 0,0 7 0,-5 5 0,-1 0 0,-4-1 0,-1 1 0,6 0 0,-4-5 0,4-7 0,0-5 0,1-6 0,4 1 0,0-9 0,0-9 0,0-6 0,0-8 0,0 9 0,0 0 0,0 6 0,0 7 0,0 12 0,0 10 0,0 9 0,0 1 0,0-5 0,-5 4 0,4-15 0,-8 8 0,8-13 0,-3 3 0,4-17 0,0-3 0,4-17 0,7-2 0,5-5 0,0 0 0,3 6 0,-9 0 0,4 6 0,-5 5 0,0 5 0,-4 1 0,-2 11 0,-3-2 0,0 12 0,0 1 0,-4 5 0,-1-5 0,-4-1 0,1-4 0,3-1 0,-3-3 0,7-5 0,-3-10 0,4-4 0,0-5 0,0 5 0,0-4 0,0 8 0,-4 1 0,0 5 0,-5 4 0,-4 0 0,3 4 0,-8 1 0,8 3 0,-3 1 0,5 0 0,-1-1 0,4 1 0,-2-4 0,6-10 0,-3-6 0,4-7 0,0-1 0,0 0 0,0 4 0,0 2 0,0 4 0,-4 5 0,-1 4 0,-4 14 0,-6 7 0,0 5 0,0-2 0,1-5 0,4 0 0,1-5 0,4-1 0,1-5 0,0-3 0,3-1 0,-3-4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4:05.053"/>
    </inkml:context>
    <inkml:brush xml:id="br0">
      <inkml:brushProperty name="width" value="0.05" units="cm"/>
      <inkml:brushProperty name="height" value="0.05" units="cm"/>
    </inkml:brush>
  </inkml:definitions>
  <inkml:trace contextRef="#ctx0" brushRef="#br0">1 1633 24575,'0'-24'0,"0"-5"0,4-10 0,14-12 0,7 9 0,11-12 0,0 5 0,6 0 0,-11 8 0,9-6 0,-5 6 0,2-1 0,19-14 0,-25 24 0,34-32 0,-41 39 0,31-24 0,-20 20 0,8-6 0,-4 5 0,-13 5 0,4 9 0,-14 2 0,7 4 0,-14 2 0,9-2 0,-4 5 0,5-7 0,5 5 0,-4-7 0,5 4 0,-1-4 0,-4 3 0,4-4 0,-5 10 0,-5-3 0,4 7 0,-9-7 0,9 7 0,-8-3 0,7 4 0,-7-3 0,8-3 0,-4 2 0,0-5 0,4 8 0,-8-6 0,3 2 0,0-4 0,-4 0 0,9 0 0,-4 0 0,5-5 0,0 3 0,-4-7 0,2 4 0,-2-1 0,4-3 0,-5 8 0,-1-3 0,-4 4 0,3-3 0,-3 2 0,4-2 0,-5 3 0,1 0 0,0-4 0,-1 3 0,1-3 0,4 4 0,-3 0 0,3 0 0,-5 1 0,1-1 0,-1 4 0,1 1 0,-1 4 0,1 0 0,-1 0 0,5 0 0,2 0 0,4 0 0,-1 0 0,1 0 0,0 0 0,0 0 0,5 0 0,-4 0 0,10 0 0,-5 0 0,6 0 0,-5 0 0,3 0 0,-9 0 0,0 0 0,-2 0 0,-9 0 0,4 0 0,-4 4 0,-1-3 0,1 7 0,-1-4 0,6 1 0,0 3 0,0-3 0,4 4 0,-9-4 0,9 3 0,-8-3 0,3 4 0,-5 0 0,1-5 0,-5 4 0,4-7 0,-7 6 0,7-6 0,-7 7 0,-2-11 0,-4-3 0,-4-8 0,-5-5 0,-1-5 0,-5-2 0,4-5 0,-4 0 0,9 0 0,-8 5 0,8 2 0,1 5 0,2 5 0,7 0 0,7 23 0,4-1 0,10 17 0,-1-1 0,0-4 0,1 4 0,-1-5 0,-5-5 0,0 4 0,-6-9 0,-3 5 0,3-10 0,-7-4 0,3-9 0,-4-1 0,0-8 0,0 4 0,0-10 0,0-2 0,0 0 0,-5-4 0,4 10 0,-4-4 0,5 0 0,-4 8 0,3-7 0,-2 13 0,3-3 0,0 16 0,0-1 0,0 16 0,0 2 0,0 5 0,0 6 0,0 0 0,5 6 0,-4-10 0,8 4 0,-8-13 0,3 1 0,0-4 0,-3-2 0,3-5 0,-4-7 0,4-7 0,1-13 0,5-7 0,1-5 0,-1-6 0,1 4 0,-1 1 0,0 8 0,-5 5 0,3 4 0,-7 14 0,3 8 0,-4 24 0,0-4 0,0 31 0,-5-16 0,4 25 0,-10-20 0,10 12 0,-9-12 0,9-7 0,-4-4 0,5-20 0,0 7 0,0-14 0,0-13 0,0-16 0,0-13 0,5-10 0,1 10 0,4-4 0,1 6 0,-1 5 0,-1 7 0,0 5 0,-4 6 0,-2 7 0,-3 2 0,0 17 0,0 3 0,-5 16 0,-1-4 0,-4 4 0,4-12 0,-3 0 0,4-11 0,0-1 0,1-5 0,4-11 0,0-4 0,0-24 0,5 4 0,0-10 0,6 0 0,4 4 0,-3-4 0,2 11 0,-4 2 0,-1 13 0,-4-1 0,-1 15 0,-4-2 0,0 7 0,0 1 0,0-1 0,0 1 0,0-1 0,0 1 0,0-1 0,0 1 0,0-1 0,0 1 0,0-9 0,0-4 0,0-6 0,0-2 0,0 3 0,0 4 0,0 1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4:27.747"/>
    </inkml:context>
    <inkml:brush xml:id="br0">
      <inkml:brushProperty name="width" value="0.05" units="cm"/>
      <inkml:brushProperty name="height" value="0.05" units="cm"/>
      <inkml:brushProperty name="color" value="#E71224"/>
    </inkml:brush>
  </inkml:definitions>
  <inkml:trace contextRef="#ctx0" brushRef="#br0">0 1053 24575,'39'0'0,"-2"9"0,-5 8 0,13 12 0,-15-1 0,19 0 0,-21-2 0,10-3 0,-6 3 0,-1-10 0,-5 3 0,-2-8 0,-5 2 0,-1-3 0,1-1 0,-5 0 0,-1 0 0,-4-4 0,4 3 0,1-7 0,5 3 0,0-4 0,0 0 0,0 0 0,5 4 0,-4-2 0,4 2 0,-5-4 0,0 0 0,-5 0 0,4 0 0,-4 0 0,0 0 0,4 0 0,-4 0 0,13 0 0,-6 0 0,6 0 0,-8 0 0,-5 0 0,4 0 0,-4 0 0,5 0 0,-5 0 0,4 0 0,-4 0 0,5 0 0,0 0 0,-5 0 0,4 0 0,-4-4 0,0 3 0,4-8 0,-9 4 0,9-4 0,-8 4 0,7-3 0,-2 2 0,-1-3 0,12-4 0,-10 2 0,7 2 0,-10 1 0,0 3 0,-3-4 0,7-1 0,-7 2 0,8-2 0,-4-3 0,5 2 0,-1-7 0,1 4 0,0-1 0,-5 2 0,0-1 0,-6 8 0,1-6 0,0 7 0,-1 0 0,1 1 0,-1 1 0,1-7 0,0 0 0,4-7 0,2 6 0,3-7 0,1 4 0,-4-5 0,3 0 0,-4 4 0,1-3 0,2 0 0,-7 2 0,3-1 0,-5 9 0,1-6 0,0 5 0,0-9 0,0 8 0,4-12 0,-3 7 0,3-8 0,1 4 0,-4 0 0,8 0 0,-4 1 0,5-1 0,-4 0 0,3 0 0,-8 0 0,8 0 0,-8 0 0,8 0 0,-7 0 0,2 0 0,1 4 0,-4 2 0,3 4 0,-5 0 0,-3 1 0,3-1 0,-4 4 0,1-2 0,3-3 0,-3 0 0,4-7 0,4 2 0,-2-4 0,2 5 0,-4-4 0,0 8 0,0-3 0,-1 8 0,1-2 0,-1 6 0,1-7 0,-1 3 0,1-3 0,-1-1 0,1 0 0,-1 1 0,1-1 0,-1 4 0,1-2 0,-1 6 0,1-3 0,-1 4 0,1 0 0,-1 0 0,6-4 0,0-2 0,5 1 0,-1-3 0,1 2 0,0 1 0,-5-3 0,-1 7 0,-4-7 0,-1 7 0,1-3 0,-4 1 0,2 2 0,-2-3 0,3 4 0,1 0 0,-4-4 0,2 3 0,-6-7 0,7 7 0,-4-2 0,5 3 0,-1 0 0,1 0 0,-1 0 0,1-4 0,-1 3 0,-3 1 0,-1 4 0,-4 5 0,0-1 0,0 1 0,0-1 0,-4 1 0,-5 4 0,-2 1 0,-2 5 0,3 0 0,1-5 0,0 4 0,0-9 0,4 4 0,-3-4 0,7-1 0,-7 1 0,4-1 0,-1 1 0,-3-4 0,3-1 0,1-8 0,0-1 0,4-4 0,0-4 0,0 3 0,0-3 0,0 4 0,4 1 0,-4-1 0,8 4 0,-7-2 0,7 2 0,-8-4 0,8 1 0,-3-1 0,3 0 0,1 1 0,-1-1 0,1 4 0,-5-2 0,4 6 0,-7 1 0,3 4 0,-4 5 0,0-1 0,0 1 0,0 4 0,0 1 0,0 5 0,0 0 0,0-5 0,0 4 0,0-9 0,0 4 0,-4-4 0,3-1 0,-3 1 0,4-1 0,0-7 0,0-6 0,0-4 0,0-4 0,0 5 0,4-1 0,-3 0 0,3 1 0,-4-1 0,0 1 0,0-6 0,0 5 0,0-9 0,4 3 0,-3-4 0,3 1 0,0 3 0,-3 2 0,3 4 0,-4 8 0,0 6 0,0 4 0,0 4 0,0-5 0,0 1 0,0-1 0,0 1 0,0 4 0,0-4 0,0 5 0,0-6 0,0 1 0,0-1 0,0 5 0,0-3 0,0 7 0,0-2 0,0 4 0,0 5 0,0-4 0,0 4 0,0-5 0,0-5 0,0-1 0,0-4 0,0-1 0,0 1 0,3-5 0,-2-8 0,3-2 0,-4-12 0,0-2 0,0 0 0,0-10 0,0 10 0,0-16 0,0 9 0,0-17 0,0 12 0,0-6 0,0 13 0,0 0 0,0 6 0,0 5 0,0 1 0,0 4 0,4 8 0,-3 2 0,3 8 0,0 4 0,-3-4 0,7 4 0,-7-4 0,2-1 0,1 1 0,-3-1 0,3 1 0,-4-1 0,4 1 0,-3-1 0,6 1 0,-2 0 0,4 4 0,0-4 0,0 9 0,-1-8 0,2 7 0,-5-7 0,3 3 0,-8-5 0,4 1 0,0-1 0,1-3 0,-1-5 0,0-9 0,-4-1 0,0-3 0,0 0 0,0-2 0,0 1 0,0-4 0,0 8 0,0-8 0,0-1 0,0-2 0,0-8 0,0 8 0,-4-8 0,2 3 0,-2 0 0,4 2 0,0 5 0,0 5 0,0 1 0,0 4 0,0 8 0,0 6 0,0 4 0,0 8 0,0-7 0,0 7 0,0-7 0,0 3 0,0 0 0,4-3 0,1 7 0,3-7 0,2 8 0,-1-4 0,0 10 0,5-4 0,-3 4 0,3 1 0,-5-5 0,1 4 0,-1-10 0,1 4 0,-2-8 0,1 3 0,-4-5 0,2-3 0,-6 2 0,3-14 0,-4 5 0,0-16 0,0 4 0,0-5 0,-4 0 0,-1 0 0,-5 4 0,5-2 0,-3 2 0,3-4 0,0 0 0,-4 0 0,4 5 0,0-4 0,-3 9 0,7-5 0,-2 6 0,6 7 0,2 5 0,4 6 0,-5 7 0,4-8 0,-7 4 0,7 0 0,-3-3 0,0 3 0,2-4 0,-2-1 0,0 1 0,2-1 0,-2 1 0,0-1 0,-2 1 0,1-5 0,-3 4 0,7-3 0,-4 3 0,5-3 0,-4 3 0,-2-4 0,-3 1 0,0-1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4:37.477"/>
    </inkml:context>
    <inkml:brush xml:id="br0">
      <inkml:brushProperty name="width" value="0.05" units="cm"/>
      <inkml:brushProperty name="height" value="0.05" units="cm"/>
      <inkml:brushProperty name="color" value="#E71224"/>
    </inkml:brush>
  </inkml:definitions>
  <inkml:trace contextRef="#ctx0" brushRef="#br0">0 0 24575,'0'13'0,"0"7"0,0 0 0,0 4 0,0 0 0,0-4 0,0 10 0,0-4 0,0-1 0,5 5 0,-4-5 0,8 6 0,-3 0 0,0 0 0,3 0 0,-3 0 0,4 0 0,-4 0 0,3 6 0,-3-5 0,0 6 0,4-1 0,-9-5 0,9 12 0,-4-6 0,0 7 0,4-6 0,-4-2 0,4-6 0,0 0 0,0-5 0,0-2 0,-1-5 0,-3-5 0,2-1 0,-8-5 0,8-3 0,-3 3 0,0-4 0,-2 10 0,-3 5 0,0 7 0,0 5 0,0-6 0,0 5 0,4-10 0,-2 4 0,6-5 0,-7-5 0,3 4 0,0-4 0,-3 5 0,8 0 0,-4 5 0,5-4 0,-5 4 0,4-5 0,-4 0 0,4 0 0,1-1 0,-5 1 0,3 0 0,-2 0 0,3 0 0,0 0 0,1 5 0,0-4 0,0 16 0,5-9 0,-3 16 0,9-4 0,-4 6 0,5 0 0,2 7 0,3 15 0,-2-10 0,2 8 0,-9-20 0,-2-7 0,-6-6 0,0-8 0,-1-10 0,-4 0 0,2-6 0,-6 5 0,3 7 0,0 0 0,1 4 0,5-5 0,-1-5 0,0 4 0,0-9 0,0 5 0,0-1 0,0 1 0,0 0 0,0 4 0,4-4 0,-3 0 0,4 4 0,-6-8 0,2 7 0,-2-7 0,1 3 0,0-5 0,-5 1 0,4-4 0,-7 2 0,6-2 0,-2 4 0,4-1 0,-1 1 0,1-1 0,-1 1 0,1-1 0,0 5 0,-1-3 0,1 3 0,0-5 0,-1-3 0,1 3 0,-1-7 0,1 6 0,-1-2 0,5 4 0,-3-1 0,7 2 0,-7-2 0,8 2 0,-9-2 0,4 1 0,-4-4 0,0-1 0,-5-1 0,4 2 0,-3 4 0,3-1 0,1 1 0,-1-1 0,1 1 0,-1-1 0,1 1 0,-1-1 0,1 1 0,-1-5 0,1 4 0,-1-3 0,1 3 0,-1 1 0,1-1 0,-1 1 0,5 0 0,-3-1 0,3 1 0,-5-4 0,1 2 0,-1-2 0,1 4 0,-1-1 0,1 1 0,-1-5 0,1 4 0,-1-3 0,1 3 0,-1 1 0,1-5 0,-1 0 0,1 0 0,-1-3 0,6 3 0,0-4 0,5 0 0,-1 0 0,-3 0 0,-2 0 0,-5 0 0,1 0 0,-1 0 0,5 0 0,2 0 0,-1 0 0,3 0 0,-2 0 0,4-5 0,-5 4 0,-1-7 0,-5 7 0,1-3 0,-1 4 0,1 0 0,-4-3 0,2 2 0,-2-3 0,3 0 0,1 3 0,-1-3 0,1 0 0,-1 3 0,1-2 0,-4-1 0,2-1 0,-2-4 0,3 1 0,1-1 0,-1 0 0,1 5 0,-1-4 0,-3 3 0,3 0 0,-7-2 0,6 6 0,-6-7 0,3 3 0,-4-3 0,0-1 0,0 0 0,4 5 0,-3-4 0,2 3 0,-3-4 0,0 1 0,4-1 0,-3 1 0,3-6 0,0 5 0,-3-5 0,6 6 0,-2-1 0,3 0 0,-3 1 0,3-1 0,-4 1 0,1-1 0,3 0 0,-7 1 0,6 3 0,-6-3 0,7 3 0,-3-8 0,3 3 0,-2-3 0,1 8 0,-6-2 0,3 2 0,0 0 0,-3-3 0,2 4 0,-3-5 0,4 0 0,-3 1 0,7 3 0,-4 1 0,1-4 0,-1 9 0,-4-4 0,0 16 0,0-4 0,0 4 0,0 1 0,0-5 0,0 4 0,0-4 0,0 4 0,0-3 0,0 3 0,0-5 0,0 1 0,-4-1 0,3 1 0,-3-1 0,4 1 0,0-1 0,0 1 0,0-1 0,0 1 0,0-1 0,0 1 0,0-1 0,0 5 0,-4-3 0,3 8 0,-2-9 0,3 4 0,0-4 0,0-1 0,0 1 0,-4-4 0,3 2 0,-3-10 0,4-2 0,0-10 0,0-4 0,4 0 0,-3 5 0,3-4 0,0 8 0,-3-3 0,3 5 0,-4-1 0,0 0 0,0 1 0,0-1 0,0 0 0,4 5 0,-3-4 0,2 3 0,-3-3 0,4 3 0,-3-3 0,3 3 0,0-3 0,1-6 0,0 5 0,3-5 0,-7 6 0,2-1 0,1 4 0,-3-2 0,3 2 0,0 0 0,-3-3 0,2 4 0,-3 7 0,0 4 0,0 12 0,0-5 0,0 4 0,0-4 0,0 5 0,0-1 0,0 1 0,0 0 0,0 0 0,0 0 0,0-1 0,0 1 0,0 0 0,0 5 0,0-4 0,5 5 0,-4-11 0,3-1 0,0 0 0,-3 1 0,3 0 0,-4 0 0,0-6 0,4 1 0,-3-1 0,6-3 0,-6-5 0,3-5 0,-4-8 0,0-2 0,0-9 0,0 4 0,0-10 0,0 10 0,0-5 0,0 7 0,0 3 0,0-3 0,0 9 0,0-5 0,0 6 0,0-5 0,0 3 0,0-3 0,0 4 0,0 0 0,0 1 0,0-1 0,0 0 0,0 1 0,0-1 0,0 0 0,0 1 0,0-1 0,0 1 0,0-1 0,0 0 0,0 1 0,0-1 0,0 0 0,4 5 0,1 0 0,-1 8 0,0 5 0,0 5 0,-3 5 0,4 0 0,-5-1 0,0 1 0,4 0 0,-3-5 0,3 4 0,0-8 0,-3 3 0,7 0 0,-7 1 0,7 5 0,-3 0 0,5 0 0,0 5 0,-1-9 0,0 8 0,0-8 0,0-1 0,0-1 0,-4-5 0,-1 1 0,-4-1 0,0-7 0,0-6 0,0-10 0,0-9 0,0 4 0,0-10 0,0 10 0,0-10 0,-4 10 0,2-5 0,-6 11 0,3-4 0,0 8 0,1-3 0,0 5 0,3-6 0,-3 0 0,4 0 0,0-4 0,-4-2 0,3 0 0,-4-4 0,5 5 0,0 4 0,0 2 0,0 4 0,0 1 0,0 11 0,0 4 0,0 7 0,0 4 0,0-4 0,0 0 0,0 4 0,0-8 0,0 7 0,4-7 0,-3 3 0,2-4 0,-3-1 0,0 1 0,4-5 0,1 4 0,0-3 0,2 3 0,-2 1 0,0-1 0,2 1 0,-6-1 0,7-3 0,-7 2 0,3-6 0,-4 3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6:33.643"/>
    </inkml:context>
    <inkml:brush xml:id="br0">
      <inkml:brushProperty name="width" value="0.05" units="cm"/>
      <inkml:brushProperty name="height" value="0.05" units="cm"/>
      <inkml:brushProperty name="color" value="#E71224"/>
    </inkml:brush>
  </inkml:definitions>
  <inkml:trace contextRef="#ctx0" brushRef="#br0">20 563 24575,'0'-13'0,"0"-2"0,4-3 0,1-1 0,4 0 0,0 4 0,-3-2 0,2 2 0,-4 1 0,6-9 0,-1 7 0,1-14 0,12-3 0,-3-7 0,4 0 0,4-5 0,-9 12 0,10-6 0,-12 8 0,-2 5 0,-4 2 0,-1 9 0,0 2 0,-4 4 0,-2 8 0,-7 12 0,-7 10 0,-6 16 0,-4-4 0,-1 10 0,-1 3 0,1-5 0,0 3 0,6-19 0,2-1 0,4-5 0,1-4 0,4-2 0,1-5 0,0-3 0,3 2 0,-6-2 0,6 8 0,-7 1 0,2 11 0,-9 0 0,4 6 0,-4 0 0,5-5 0,4-2 0,-2-10 0,7-1 0,-3-4 0,4-1 0,0 1 0,4-5 0,5-4 0,5-10 0,12-11 0,0 0 0,7-12 0,0 5 0,15-14 0,-17 7 0,15-7 0,-18 10 0,-1 5 0,-1 1 0,-7 11 0,-5-3 0,-1 8 0,-4 1 0,0 1 0,-4 3 0,2-3 0,-2-6 0,8 0 0,3-10 0,3 3 0,1-3 0,-6 5 0,4 4 0,-8 2 0,3 4 0,-4 4 0,-9 1 0,-1 4 0,-7 0 0,-5 5 0,3-1 0,-8 6 0,4-1 0,-12 11 0,-1 3 0,-1 9 0,2-5 0,0 4 0,-2-4 0,0 6 0,2-1 0,10-7 0,-3 0 0,9-11 0,-3-1 0,8-5 0,-3 1 0,7-1 0,-6 1 0,2-1 0,-4 1 0,1-1 0,-1 1 0,0 4 0,0 1 0,0 1 0,-5 2 0,4-7 0,-3 8 0,4-4 0,-1 0 0,-2 3 0,2-8 0,1 4 0,9-13 0,5-5 0,4-5 0,11-14 0,-8 8 0,12-10 0,-8 2 0,3 3 0,1-8 0,0 3 0,1-5 0,-2 5 0,1 2 0,-5 0 0,3 8 0,-7-8 0,2 14 0,-4-3 0,-1 4 0,1 1 0,-4-1 0,2 4 0,-2-7 0,4 6 0,1-17 0,3 7 0,3-14 0,3 10 0,0-4 0,-4 5 0,-2 4 0,-4 2 0,0 5 0,-1 3 0,-3 5 0,-1 5 0,-8 3 0,-1 5 0,-9-3 0,-1 13 0,-4-7 0,-9 27 0,6-14 0,-11 16 0,10-7 0,-11 4 0,10-3 0,-3 0 0,6-8 0,5-6 0,-3-1 0,13-10 0,-6 0 0,7-6 0,0 1 0,1-1 0,4 1 0,0-1 0,0 1 0,-3-5 0,2 4 0,-3-3 0,4 3 0,-4-3 0,3 2 0,-7 3 0,2 9 0,-4 7 0,0 5 0,-1 0 0,1-6 0,5-1 0,-4-5 0,8-5 0,-3 0 0,8-10 0,0 0 0,5-8 0,4-1 0,1-8 0,12-9 0,1-5 0,6-7 0,-5 7 0,12-19 0,-4 8 0,14-18 0,-1 7 0,-6 0 0,6-7 0,-18 13 0,16-11 0,-17 20 0,10-7 0,-12 8 0,-1 1 0,-7 6 0,-1 2 0,-5 10 0,-1 1 0,-4 4 0,-1 0 0,1 1 0,0 3 0,-1 1 0,1 4 0,-5 4 0,0 1 0,-8 8 0,-12 7 0,-2 6 0,-14 8 0,-3 5 0,-1 3 0,-14 14 0,15-18 0,-8 15 0,3-17 0,3 7 0,3-4 0,8-13 0,6-1 0,6-11 0,0-1 0,6-4 0,-1-1 0,1 1 0,-1-1 0,0 1 0,0 4 0,-11 7 0,8 6 0,-14 7 0,10-3 0,-4-4 0,0 4 0,5-10 0,0-1 0,6-6 0,5-4 0,0-1 0,4-17 0,10-10 0,8-27 0,14-16 0,6-9 0,-11 8 0,7-5 0,-14 15 0,4-1 0,-3 8 0,-9 14 0,2 8 0,-8 9 0,-11 6 0,-1 9 0,-11 5 0,2 4 0,1 0 0,-4 4 0,4-3 0,-5 8 0,4-8 0,2 8 0,-1-8 0,4 8 0,-8-8 0,7 8 0,-7 2 0,3 0 0,-1 4 0,-2-5 0,8 0 0,-8 0 0,11-5 0,-5-1 0,7-4 0,1-1 0,0-7 0,8-7 0,5-8 0,7-10 0,3 3 0,1-8 0,-5 8 0,-1 2 0,-5 1 0,0 8 0,0-3 0,-1 4 0,1-4 0,0-1 0,1-11 0,0 0 0,0-6 0,0 5 0,0 2 0,-1 9 0,-4 2 0,3 4 0,-7 5 0,2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9:25.611"/>
    </inkml:context>
    <inkml:brush xml:id="br0">
      <inkml:brushProperty name="width" value="0.05" units="cm"/>
      <inkml:brushProperty name="height" value="0.05" units="cm"/>
    </inkml:brush>
  </inkml:definitions>
  <inkml:trace contextRef="#ctx0" brushRef="#br0">1 764 24575,'0'-14'0,"4"-5"0,7-7 0,5-5 0,4 0 0,0 5 0,-5 2 0,-1 5 0,-5 5 0,0 0 0,-1 10 0,1 0 0,-4 0 0,2-1 0,-2-3 0,3-1 0,2-10 0,-1 4 0,5-10 0,1 1 0,5-2 0,-4 1 0,2 0 0,-8 11 0,3 1 0,-4 4 0,-4 0 0,-5 5 0,-5 0 0,-4 8 0,-4 5 0,3 5 0,-9 10 0,3 2 0,-4-1 0,0 5 0,5-10 0,0 4 0,6-5 0,4 0 0,-4-5 0,9-1 0,-4-4 0,0-1 0,3 1 0,-3-1 0,0-3 0,3 3 0,1-7 0,15-7 0,29-21 0,17-20 0,15-9-455,-29 17 0,0-1 455,16-16 0,-17 20 0,0-1 0,8-20 0,11 9 0,-22 0 0,-2 13 0,-19 12 0,-2 3 0,-11 11 0,-13 5 910,-8 4-910,-14 11 0,0 4 0,1 10 0,-9 16 0,11-12 0,-19 24 0,15-24 0,-4 16 0,-2-3 0,9-3 0,-4 6 0,7-13 0,-1 6 0,2-7 0,-1-1 0,0 1 0,1-5 0,5-2 0,1-5 0,4 0 0,1-5 0,4-1 0,-3-4 0,7-1 0,-6-3 0,6 2 0,-7-2 0,3 8 0,-9 1 0,-5 19 0,3-11 0,-8 16 0,14-22 0,-1 7 0,4-14 0,6 5 0,-3-6 0,8-3 0,0-1 0,9-9 0,21-10 0,3-9 0,4 2 0,-2-10 0,-19 15 0,11-9 0,-15 7 0,7 3 0,-13 3 0,3 4 0,-4 4 0,-4-2 0,2 6 0,-6-7 0,7 7 0,-7-7 0,6 7 0,-6-6 0,-6 6 0,-12 12 0,-3 1 0,-6 13 0,2-5 0,3-1 0,-3 1 0,5-6 0,0 4 0,5-8 0,1 3 0,4-8 0,13-10 0,8-6 0,14-15 0,14-3 0,2-12 0,6-2 0,-6 0 0,0-4 0,-1 5 0,-5 0 0,-1 3 0,-9 12 0,-11 2 0,-2 11 0,-4 1 0,0 8 0,-9 1 0,-1 4 0,-12 4 0,-7 2 0,0 4 0,-5 9 0,1-2 0,-3 8 0,-5 1 0,-1 2 0,-1 6 0,0 0 0,6-2 0,2-5 0,7-3 0,0-5 0,4 0 0,1 0 0,5-5 0,0-1 0,4-4 0,2-1 0,3-7 0,0-7 0,4-13 0,1-2 0,6-8 0,-2 8 0,1-8 0,-4 3 0,3-5 0,-8 5 0,4 2 0,-5 5 0,0 5 0,0 0 0,0 6 0,-9 3 0,3 1 0,-17 4 0,7 0 0,-8 4 0,0 2 0,3 8 0,-3 1 0,5-1 0,0 4 0,0-3 0,0-1 0,5 4 0,-4-8 0,7 8 0,-2-8 0,3 8 0,2-8 0,-2 7 0,1-2 0,4 3 0,-3-3 0,2 2 0,-2-7 0,3 3 0,1-5 0,0 1 0,7-4 0,-2-15 0,13-2 0,1-18 0,5 4 0,-4-5 0,-1 0 0,-4 0 0,-1 0 0,0 0 0,-4 5 0,-2 7 0,-4 6 0,0 4 0,4 4 0,1 1 0,3 4 0,1 0 0,-1 4 0,1-3 0,-1 7 0,1-4 0,-1 1 0,-3 3 0,-1-4 0,-4 5 0,0-1 0,0 1 0,0-1 0,0 5 0,0-3 0,0 8 0,0-4 0,0 0 0,0 4 0,-4-4 0,3 0 0,-4-1 0,5-4 0,0-1 0,0 1 0,0-1 0,0 1 0,4-8 0,1-2 0,3-8 0,1-4 0,0-1 0,1-5 0,-1 0 0,0 4 0,-4-2 0,-1 7 0,0-3 0,-3 4 0,-1 4 0,-5 10 0,-5 5 0,1 9 0,-1 5 0,0-4 0,0 4 0,1-5 0,-1 5 0,5-8 0,0 7 0,1-13 0,3 3 0,-3-5 0,4-3 0,0-1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3:59:31.695"/>
    </inkml:context>
    <inkml:brush xml:id="br0">
      <inkml:brushProperty name="width" value="0.05" units="cm"/>
      <inkml:brushProperty name="height" value="0.05" units="cm"/>
    </inkml:brush>
  </inkml:definitions>
  <inkml:trace contextRef="#ctx0" brushRef="#br0">0 3198 24575,'0'-18'0,"0"-4"0,10-15 0,3-2 0,4-6 0,11-2 0,-9 2 0,9-2 0,-10 2 0,2 6 0,-3-4 0,4 10 0,0-4 0,1-1 0,6-2 0,-6 6 0,13-11 0,-14 17 0,14-19 0,-7 13 0,7-7 0,-2 13 0,0-4 0,0 4 0,-1 0 0,0 1 0,7-1 0,-6 6 0,12-7 0,-13 8 0,6 0 0,-1 4 0,-10-2 0,3 8 0,-11 1 0,-5 6 0,0 4 0,-6 0 0,1 0 0,33-25 0,17-8 0,-7-3 0,5-4 0,11-1 0,4-3-1313,7-12 1,4-3 1312,-24 20 0,2 0 0,1-2 0,7-7 0,3-1 0,-1 1-888,-2 1 1,0 1-1,-1 2 888,-6 4 0,-1 3 0,2-1 0,3-2 0,2 0 0,-3 3 0,19-4 0,-1 2-612,-23 6 1,1 0 0,-1 1 611,28-9 0,-5 3-325,-26 10 1,-4 1 324,4 2 0,0 0 0,0 2 0,-2 1 0,-6 3 0,-1 0 0,10-6 0,-5 1 1869,2 4-1869,3-14 2555,-30 21-2555,29-15 2352,-34 12-2352,15 3 995,-24 5-995,-1 8 0,0 0 0,20-5 0,26-9 0,25-21-613,-31 16 1,2-1 612,1-9 0,1-1 0,8 3 0,0 0 0,-4 0 0,0 0 0,4 0 0,0 1 0,-5 6 0,-1 2 0,-4-1 0,0 2 0,4 1 0,-1 2 0,-8 2 0,1 2 0,7 2 0,1 1 0,-5 0 0,2 2-74,3 3 1,1 2 73,4-4 0,2 1-463,0 3 1,0 0 462,6 0 0,-1 0 0,-17 0 0,-2 0 0,6 0 0,-2 0 0,17 0 0,6 0 1156,-18 0-1156,-15 0 149,-19 0-149,-8 0 992,-11 0-992,6 0 0,11 0 0,24 0 0,-1 0 0,45 0 0,-39 0 0,38 0 0,-28 0 0,15 0 0,-1 0 0,-7 6 0,-10 0 0,-2 1 0,-12 3 0,5-4 0,-7 5 0,0-5 0,0 4 0,0-4 0,-6 1 0,4 3 0,-4-4 0,0 5 0,4 0 0,-11-5 0,0 3 0,-2-4 0,-15 1 0,8 2 0,-13-3 0,3 0 0,-4-1 0,-1 0 0,1 1 0,-1 3 0,-3 1 0,2-1 0,-6 1 0,7-1 0,-7 1 0,6-1 0,-6 1 0,7-1 0,-3 5 0,4-3 0,0 8 0,0-9 0,0 9 0,0-8 0,0 7 0,4-7 0,-3 8 0,8-7 0,-3 6 0,0-2 0,2 0 0,-2 2 0,4-2 0,-5 4 0,4 0 0,-8-5 0,4 3 0,-5-2 0,0-1 0,0 4 0,0-9 0,-1 4 0,1 0 0,0-3 0,0 3 0,3-1 0,-2-2 0,2 2 0,1 1 0,1-3 0,5 8 0,0-7 0,-5 6 0,4-6 0,-8 2 0,3-4 0,-4-1 0,-1 1 0,1-4 0,-1-2 0,-3 1 0,-1 1 0,0 0 0,0 2 0,5-2 0,-1 0 0,-3 2 0,3-6 0,-7 7 0,6-4 0,-2 5 0,0-1 0,2 1 0,-6-1 0,7-3 0,-7 3 0,2-4 0,1 5 0,-3-1 0,7-3 0,-7 3 0,2-4 0,1 1 0,1 3 0,0-4 0,2 5 0,-2-1 0,3 1 0,-3-1 0,3 1 0,-4-1 0,1-7 0,-9-6 0,-3-10 0,-11-4 0,3-5 0,-6-8 0,5 0 0,-6-12 0,5 5 0,0 0 0,-3 2 0,8 6 0,2 5 0,1 7 0,8 5 0,-3 6 0,8 3 0,1 1 0,4 8 0,-1 1 0,1 3 0,-1 5 0,1 1 0,-3 1 0,2 2 0,-3-2 0,5 3 0,-1 1 0,0 0 0,1 5 0,4-4 0,-3 5 0,7-1 0,-7-4 0,8 4 0,-9-10 0,3 4 0,-4-8 0,3 7 0,-2-12 0,-2-1 0,-4-9 0,-4-8 0,0-1 0,0-11 0,0-7 0,-5-14 0,-8-8 0,-6-14 0,5 12 0,-18-37 0,27 39 0,-25-24 0,23 33 0,-5 0 0,7 11 0,5 9 0,0 11 0,0 13 0,5 14 0,-4 3 0,7 11 0,-2-3 0,4 8 0,1 7 0,5 25 0,-4-14 0,0 15 0,-2-20 0,-9 0 0,9 0 0,-9-11 0,4 1 0,-5-19 0,0 7 0,0-13 0,0 3 0,0-5 0,0-7 0,0-6 0,0-10 0,0-4 0,0-11 0,0 3 0,0-17 0,0 5 0,0-6 0,0 6 0,0 7 0,0 8 0,0 5 0,0 5 0,4 0 0,1 10 0,3 0 0,1 4 0,-1 0 0,1 0 0,-1 0 0,-3 4 0,2 0 0,-6 9 0,8 7 0,-4 0 0,1 16 0,2-9 0,-2 16 0,5-10 0,0 10 0,-1-10 0,-3 4 0,1-11 0,-7-2 0,7-10 0,-7-1 0,3-4 0,-4-1 0,4-3 0,-3-10 0,7-5 0,-2-21 0,4 4 0,1-24 0,4 17 0,-2-10 0,1 13 0,-3-1 0,-1 7 0,0 0 0,-1 11 0,-4 1 0,-2 12 0,-3 2 0,0 12 0,0 1 0,0 5 0,-4 5 0,3-4 0,-9 16 0,3 4 0,1 1 0,-5 24 0,9-22 0,-9 24 0,9-14 0,-3 8 0,5-7 0,0-8 0,0-14 0,0-8 0,0-10 0,0-1 0,4-12 0,-3-7 0,7-13 0,-7-2 0,9-22 0,-8 14 0,9-36 0,-10 22 0,10-24 0,-9 20 0,3-12 0,-5 19 0,0-5 0,0 20 0,0 5 0,0 2 0,0 16 0,0 11 0,0 7 0,0 12 0,0-10 0,0 1 0,0 0 0,0-5 0,0 4 0,0-8 0,0 3 0,0-5 0,0-3 0,0-1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3T06:12:51.373"/>
    </inkml:context>
    <inkml:brush xml:id="br0">
      <inkml:brushProperty name="width" value="0.05" units="cm"/>
      <inkml:brushProperty name="height" value="0.05" units="cm"/>
      <inkml:brushProperty name="color" value="#E71224"/>
    </inkml:brush>
  </inkml:definitions>
  <inkml:trace contextRef="#ctx0" brushRef="#br0">0 186 24575,'8'-5'0,"-3"-2"0,2 6 0,-6-6 0,2 2 0,1 1 0,0-4 0,4 4 0,-3-4 0,2 3 0,-2-2 0,3 2 0,0-3 0,0 3 0,-4-2 0,0 3 0,0-1 0,-4-2 0,8 2 0,-4-3 0,4 0 0,0 3 0,-3-2 0,2 6 0,-6-6 0,6 6 0,-2-3 0,-1 0 0,3 0 0,-2-4 0,3 3 0,-4-2 0,3 2 0,-2 1 0,-1 4 0,0 1 0,-4 2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4:00:50.748"/>
    </inkml:context>
    <inkml:brush xml:id="br0">
      <inkml:brushProperty name="width" value="0.05" units="cm"/>
      <inkml:brushProperty name="height" value="0.05" units="cm"/>
      <inkml:brushProperty name="color" value="#E71224"/>
    </inkml:brush>
  </inkml:definitions>
  <inkml:trace contextRef="#ctx0" brushRef="#br0">0 462 24575,'0'19'0,"0"2"0,0 4 0,0-1 0,0-5 0,0-4 0,0-2 0,0-5 0,0 1 0,0 3 0,0-3 0,0 4 0,4-5 0,1 5 0,5 7 0,0 5 0,0 6 0,0-5 0,0 3 0,-5-8 0,4-2 0,-8-6 0,3-4 0,-4-1 0,0-11 0,0 0 0,0-10 0,0 5 0,0-1 0,0 0 0,0 1 0,0-11 0,0-8 0,0-19 0,0-1 0,0-5 0,0 0 0,0 5 0,0 1 0,0 9 0,0 11 0,0 6 0,0 7 0,0 12 0,0 9 0,0 3 0,0 5 0,0-8 0,0 5 0,0-3 0,0 8 0,0 1 0,0 7 0,0 11 0,0 2 0,0 6 0,0 0 0,0 0 0,0-7 0,0 0 0,0-7 0,0-6 0,0-1 0,0-9 0,0-2 0,0-5 0,0-12 0,0-2 0,0-13 0,0 0 0,0 0 0,0-5 0,0-8 0,0-1 0,0-11 0,0 12 0,-5-5 0,4 6 0,-8 5 0,4 2 0,-1 9 0,-2 2 0,7 4 0,1 8 0,6 12 0,3 5 0,1 13 0,5-3 0,0-1 0,5 5 0,-5-10 0,4 10 0,-4-10 0,1 4 0,1-5 0,-7-5 0,4-1 0,-6-4 0,1-1 0,-1-3 0,4-1 0,-2-4 0,-2-4 0,-4-5 0,-4-6 0,0-4 0,0 0 0,0-5 0,0-2 0,0-18 0,-5 10 0,-1-17 0,-9 18 0,3-4 0,-2 11 0,4 2 0,4 10 0,2 0 0,0 10 0,3 4 0,-3 9 0,4 5 0,5 5 0,0 0 0,4 0 0,1-1 0,-1 1 0,6 12 0,7-3 0,0 4 0,4-1 0,0-4 0,1-1 0,-5 0 0,7-5 0,-17-2 0,6-4 0,-9-2 0,-1-5 0,1-3 0,-4-10 0,-2-11 0,-12-9 0,-1-1 0,-18-17 0,7 19 0,-7-19 0,8 11 0,-1 0 0,-1-5 0,-4 4 0,4 7 0,-4-5 0,7 11 0,-1-4 0,5 5 0,1 0 0,5 4 0,4 2 0,1 5 0,8 7 0,5 6 0,6 9 0,3 5 0,1 0 0,5 1 0,-3 4 0,4-7 0,-6 6 0,0-9 0,0 1 0,0-1 0,-5-5 0,-1 0 0,-4-1 0,-1-3 0,-3-5 0,-1-5 0,-4-4 0,0 1 0,0-1 0,0 0 0,0 1 0,0-1 0,0 1 0,0-1 0,0-4 0,0 3 0,-5-8 0,-4 8 0,-6-8 0,1 8 0,-4-8 0,8 8 0,-8-13 0,3 7 0,-1-13 0,-3 3 0,-4-13 0,5 6 0,-9-12 0,10 12 0,0-4 0,2 6 0,5 5 0,1 6 0,4 7 0,-3 8 0,7 5 0,-3 5 0,4 0 0,0-1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4:00:57.402"/>
    </inkml:context>
    <inkml:brush xml:id="br0">
      <inkml:brushProperty name="width" value="0.05" units="cm"/>
      <inkml:brushProperty name="height" value="0.05" units="cm"/>
      <inkml:brushProperty name="color" value="#E71224"/>
    </inkml:brush>
  </inkml:definitions>
  <inkml:trace contextRef="#ctx0" brushRef="#br0">1 1281 24575,'19'20'0,"3"5"0,25 12 0,-10-2 0,23 9 0,-16-9 0,10 1 0,0 1 0,-12-8 0,15 6 0,-16-12 0,18 7 0,-12-8 0,5 1 0,-7-5 0,-7-2 0,0-6 0,-8-4 0,1 3 0,-5-8 0,3 4 0,-8-5 0,3 0 0,0 0 0,8 0 0,7 0 0,13 0 0,27 13 0,15 4 0,-31-3 0,4 2-1083,3 0 1,3 0 1082,5 1 0,1-1 0,-1-3 0,0-1 0,5 5 0,-1-2 0,-9-6 0,-1 0-229,5 6 0,0 1 229,-5-7 0,-1-1 0,-4 3 0,-2 1 0,-12-5 0,-2 0 0,2 0 0,-3 0 0,23 0 0,-1-1 0,-12-6 0,-21 0 0,-7 0 0,-13 0 2110,-6 0-2110,-4 0 513,-1 0-513,32 0 0,16 0 0,33 0-717,-31 0 1,2 0 716,0 0 0,3 0 0,19 0 0,2 0 0,-5 0 0,1 0-1173,15 0 1,2 0 1172,-4 0 0,-3 0 0,-14 0 0,-1 0-186,7 0 0,-3 0 186,-22 0 0,-1 0 0,8 0 0,1 0 0,-9 0 0,-2 0 0,45 0 0,-20 0 0,-17 0 0,-4 0 0,-28 0 1228,17 0-1228,-11 0 0,25 0 0,39 0 335,-45 0 1,4 0-336,21 0 0,5 0 0,0 0 0,2 0-737,-15 0 1,3 0 0,-1 0 736,-7 0 0,-1 0 0,2 0 0,9 0 0,3 0 0,-3 0 0,25 0 0,-6 0 0,-21 0 0,-3 0-282,9 0 1,-5 0 281,11-6 0,-33 5 0,1 0 0,24-11 0,-17 11 0,-17-4 1522,-13 5-1522,11 0 0,7 0 0,49 0 302,-39 0 1,5 0-303,24 0 0,4 0 0,5 0 0,2 0 0,-26 0 0,1 0 0,0 0 0,0 0 0,1 0 0,-4 0 0,13 0 0,-2 0-398,5 0 1,-3 0 397,-27 0 0,-3 0-14,2 0 0,-3 0 14,28 0 0,-22 0 0,-21 0 2075,-2 0-2075,-12 0 1610,11-5-1610,-9-6 34,5 4-34,11-3 0,16 10 0,32 0-768,-33 1 1,4-2 767,9-2 0,1-1 0,0 0 0,2-1 0,8 1 0,1-1 0,-9-6 0,-3 0 0,-12 10 0,-1-1 0,4-8 0,0-1 0,-4 6 0,-2 1-740,36-10 740,-29 7 0,-3-1 0,-2-4 0,19-1 0,-23 2 0,-13 0 0,-6 0 1474,-14 5-1474,-2-2 801,-6 7-801,-4-7 0,-1 7 0,1-6 0,4 2 0,1-9 0,10 3 0,-4 2 0,16-6 0,7-11 0,-1-5 0,18-12 0,-17 8 0,11-2 0,-5 0 0,0-5 0,-8 11 0,5-14 0,-17 10 0,11-7 0,-10-3 0,5 2 0,-6 3 0,6-7 0,-12 7 0,5 0 0,-7 3 0,-5 11 0,-2 2 0,-5 9 0,0 2 0,0 4 0,-1 1 0,-3-5 0,3-2 0,-7-4 0,8-5 0,-3-2 0,-1 1 0,0-5 0,-1 10 0,-3-5 0,3 11 0,-4-4 0,0 8 0,0-3 0,0 0 0,0 3 0,0-8 0,0 4 0,0-5 0,0-5 0,0 3 0,0-3 0,0 5 0,0 0 0,0 0 0,0 5 0,0-4 0,0 8 0,0-7 0,0 2 0,0-4 0,0 0 0,0 0 0,0 5 0,0 1 0,0 0 0,-4 3 0,3-3 0,-2 4 0,3-4 0,0 3 0,0-8 0,-5 4 0,4-1 0,-3-2 0,0 2 0,3-4 0,-3 5 0,-1-4 0,4 8 0,-7-3 0,7 5 0,-3-1 0,1 4 0,-2 1 0,-4 4 0,4-4 0,-3-5 0,3-5 0,-5-5 0,1 0 0,-1 0 0,5 5 0,1 0 0,0 6 0,3-1 0,-3 8 0,8 6 0,-3 9 0,7 4 0,-3 1 0,5-1 0,-1 1 0,0-5 0,0 4 0,0-4 0,5 5 0,1 5 0,11 3 0,-5-1 0,18 13 0,-16-12 0,16 13 0,-13-13 0,8 5 0,-8-10 0,-1 3 0,-6-10 0,0-2 0,-5-4 0,-1 0 0,-4 0 0,-5-8 0,0-7 0,-4-8 0,-8-5 0,1-6 0,-11 5 0,7-4 0,-7 5 0,8 0 0,-8 0 0,7-5 0,-7 3 0,2-8 0,-4 3 0,-2-11 0,1 4 0,0-4 0,5 6 0,-3 5 0,7-4 0,-1 15 0,4-4 0,4 10 0,1 8 0,8 7 0,1 8 0,5 10 0,4-4 0,1 5 0,4-7 0,-4 7 0,8-5 0,-7 5 0,9-6 0,-1 1 0,-4-1 0,4 1 0,-5-1 0,0-5 0,0 4 0,-5-8 0,-1 3 0,-5-4 0,1-1 0,-4-17 0,-6 1 0,-9-22 0,-18-3 0,-3-8 0,-4 0 0,7 2 0,3 12 0,7-3 0,-5 9 0,12 2 0,-2 5 0,8 6 0,5 3 0,10 5 0,4 10 0,5 10 0,0 0 0,1 4 0,-5 0 0,3-4 0,-3 5 0,4-7 0,-5 1 0,4-4 0,-8-2 0,4 1 0,-6-5 0,1 4 0,0-4 0,-5-1 0,0 1 0,-8-4 0,-10-2 0,-7-7 0,-11-2 0,1-9 0,0-1 0,6-4 0,0 4 0,11 3 0,1 4 0,8 0 0,15 4 0,7 2 0,14 7 0,0 2 0,0 9 0,-6-4 0,5 8 0,-10-8 0,4 3 0,-9-5 0,-2 0 0,-5-4 0,-3 2 0,-1-6 0,-4 3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4:01:02.160"/>
    </inkml:context>
    <inkml:brush xml:id="br0">
      <inkml:brushProperty name="width" value="0.05" units="cm"/>
      <inkml:brushProperty name="height" value="0.05" units="cm"/>
      <inkml:brushProperty name="color" value="#E71224"/>
    </inkml:brush>
  </inkml:definitions>
  <inkml:trace contextRef="#ctx0" brushRef="#br0">201 42 24575,'0'8'0,"0"1"0,0-1 0,0 1 0,0-1 0,0 1 0,0-1 0,0 1 0,0-1 0,0 1 0,0-1 0,0 1 0,0-1 0,-4 1 0,3-1 0,-7 1 0,8-1 0,-4 1 0,0-4 0,3 2 0,-3-2 0,0 3 0,3-7 0,-3-2 0,4-7 0,0-5 0,0 3 0,0-3 0,0 4 0,0 0 0,0 1 0,0-6 0,0 5 0,0-5 0,0 6 0,0-1 0,0 1 0,0-1 0,-3 0 0,2 1 0,-3-1 0,4 0 0,0 1 0,-4 3 0,-1 1 0,-3 4 0,-1 0 0,0 0 0,4 4 0,2 1 0,3 3 0,0 1 0,0-1 0,0 1 0,0 4 0,0-4 0,0 9 0,0-8 0,0 3 0,0-5 0,0 1 0,0-1 0,0 1 0,0-1 0,0 1 0,0-1 0,0-7 0,0-6 0,0-4 0,0-4 0,0 5 0,0-1 0,0-4 0,0 3 0,0-8 0,0 8 0,-5-7 0,0 7 0,0-3 0,-2 4 0,6 0 0,-7 5 0,7-4 0,-7 7 0,4-3 0,-1 8 0,1 1 0,4 3 0,0 1 0,0-1 0,0 1 0,0-1 0,0 1 0,0-1 0,0 1 0,0-1 0,0 1 0,0-1 0,0 5 0,0-3 0,0 3 0,0-5 0,0 1 0,0-1 0,0 1 0,0-1 0,0 1 0,0-8 0,0-11 0,0 0 0,0-12 0,0 8 0,0-1 0,-4-2 0,3 2 0,-7 1 0,7 1 0,-7 4 0,7 0 0,-3 1 0,0-1 0,3 0 0,-3 1 0,4-1 0,0 1 0,0-1 0,-3 4 0,2 5 0,-3 5 0,4 3 0,0 1 0,0 4 0,0-3 0,0 7 0,0-7 0,0 3 0,4 0 0,-3-3 0,3 3 0,-4 0 0,0-4 0,0 5 0,0-6 0,0 1 0,0 3 0,0-3 0,0 4 0,0-5 0,0 1 0,0-1 0,4-3 0,1-1 0,-1-13 0,0 3 0,-4-7 0,0 0 0,0-2 0,0-3 0,0 3 0,-4-3 0,-1 9 0,0-5 0,-3 6 0,3-1 0,1 0 0,-4 5 0,7-4 0,-3 11 0,4-2 0,0 7 0,4 1 0,-3-1 0,6 1 0,-6-1 0,7 1 0,-7-1 0,3 1 0,-1-1 0,-2 1 0,3-1 0,-4 1 0,0-1 0,0 1 0,0-1 0,0 1 0,0-1 0,0 1 0,0-1 0,0 1 0,0-1 0,0 1 0,4-4 0,1-2 0,-1-3 0,0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4:01:06.087"/>
    </inkml:context>
    <inkml:brush xml:id="br0">
      <inkml:brushProperty name="width" value="0.05" units="cm"/>
      <inkml:brushProperty name="height" value="0.05" units="cm"/>
      <inkml:brushProperty name="color" value="#E71224"/>
    </inkml:brush>
  </inkml:definitions>
  <inkml:trace contextRef="#ctx0" brushRef="#br0">1087 3854 24575,'0'-93'0,"0"14"0,3-1 0,1-5-1179,0 18 1,1 2 1178,2 8 0,1 0 0,-1-7 0,1 2 0,5-30 0,-8 39 0,-2-1 753,4-36-753,-6 2 0,-2-2 0,-5 40 0,0-1-2,0-40 0,-3 4 2,-16 21 0,-1-9 0,2 21 0,6 6 1189,-3 4-1189,9 13 0,2 10 0,1 2 419,4 6-419,0-2 0,1-15 0,-7-11 0,-8-13 0,-7-6 0,-19-27-581,8 3 581,12 26 0,-1-2 0,4 9 0,2 2 0,-16-42 0,3 5 0,8 15 0,-1 1 0,2 8 0,0 10 0,7 13 0,-3 2 0,8 6 0,-2 5 581,-1-4-581,0 10 0,-6-10 0,6 5 0,-5-6 0,4-1 0,0 1 0,-4 0 0,5 6 0,-6-5 0,1 4 0,1 1 0,3-5 0,-2 10 0,7-5 0,-3 11 0,5 1 0,4 4 0,-2 0 0,6 1 0,-7 3 0,3 1 0,-3 4 0,-1 0 0,0 0 0,-4-4 0,3 3 0,-7-8 0,2 4 0,-4 0 0,0-4 0,-5-1 0,8 4 0,-7-8 0,13 9 0,-3 0 0,12 5 0,2 5 0,12 4 0,-3 4 0,8 1 0,-3 5 0,-1-5 0,3 4 0,-7-8 0,8 7 0,-9-7 0,5 3 0,-6-4 0,1-1 0,-1-3 0,1 2 0,4-1 0,6 3 0,7 5 0,5 3 0,0 3 0,0 1 0,0-1 0,-6-4 0,-1 3 0,-5-9 0,-5 3 0,-1-8 0,-4-1 0,-4-12 0,-2-3 0,-7-8 0,-6-5 0,-5 4 0,-5-5 0,-7-7 0,0 3 0,-2-5 0,-11-12 0,16 16 0,-16-17 0,11 8 0,-1-2 0,2 0 0,7 4 0,1 11 0,4 2 0,3 5 0,3 9 0,5-3 0,1 9 0,4 3 0,0 2 0,5 12 0,0 6 0,5 1 0,4 5 0,1-1 0,0-4 0,4 4 0,-9-5 0,3-5 0,-3 4 0,3-8 0,-3 3 0,3-4 0,-5-1 0,1 1 0,-1-1 0,5-3 0,-3 3 0,3-7 0,0 3 0,-3-4 0,3 0 0,-4 3 0,-1-2 0,1 3 0,-1-4 0,-3-8 0,-1-15 0,-14-4 0,-14-18 0,-7-1 0,-9 2 0,3-8 0,3 16 0,6 2 0,2 9 0,12 10 0,0 2 0,13 8 0,7 10 0,4 5 0,8 9 0,-4 0 0,1-5 0,2 4 0,-7-9 0,8 5 0,-9-6 0,4 1 0,-4 0 0,4 4 0,-3-3 0,13 8 0,-8-4 0,9 6 0,1 0 0,-4 4 0,10 4 0,-5-2 0,1 0 0,-7-6 0,-2-6 0,-8-1 0,3-4 0,-8 0 0,-2-8 0,-11-7 0,-8-9 0,-4-4 0,-19-22 0,15 12 0,-25-33 0,26 33 0,-19-24 0,20 25 0,-5-6 0,8 10 0,8 5 0,-1 9 0,11-3 0,1 12 0,5 1 0,8 6 0,1 7 0,0-3 0,4 7 0,-9-7 0,5 3 0,-6 0 0,1-3 0,0 3 0,-1-5 0,1 1 0,-1-1 0,1-3 0,-4 3 0,2-7 0,-6 6 0,7-6 0,-7 7 0,2-4 0,-3 5 0,0 0 0,0-1 0,-8-3 0,6-1 0,-6-4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4:01:12.306"/>
    </inkml:context>
    <inkml:brush xml:id="br0">
      <inkml:brushProperty name="width" value="0.05" units="cm"/>
      <inkml:brushProperty name="height" value="0.05" units="cm"/>
      <inkml:brushProperty name="color" value="#E71224"/>
    </inkml:brush>
  </inkml:definitions>
  <inkml:trace contextRef="#ctx0" brushRef="#br0">0 187 24575,'0'52'0,"16"2"0,6 14 0,17 12 0,-7-15 0,7 19 0,-14-29 0,6 14 0,-9-21 0,-4-4 0,-3-19 0,-6 0 0,0-11 0,-3-1 0,1-8 0,-6-5 0,3-5 0,-4-8 0,0 3 0,0-8 0,0 4 0,0-17 0,0 4 0,-11-24 0,4 17 0,-15-17 0,9 12 0,-8-6 0,8 0 0,-7 6 0,8 2 0,-3 6 0,5 0 0,0 5 0,-5-3 0,4 8 0,-4-8 0,1 8 0,3-8 0,-7 8 0,7-3 0,-3 5 0,9 5 0,-3 1 0,7 4 0,-3 8 0,4 10 0,4 6 0,1 8 0,9-4 0,-4-1 0,9 7 0,-4-5 0,4 4 0,1 0 0,-5-4 0,-1 5 0,0-7 0,-4-3 0,3 2 0,-4-7 0,0 8 0,0-9 0,0 4 0,-1-4 0,1-1 0,-1 1 0,1-1 0,-1-3 0,-3 3 0,2-7 0,-2 2 0,4-3 0,-1 0 0,5 0 0,2 0 0,3 0 0,-3 4 0,2 1 0,-3 0 0,1 3 0,-2-3 0,-5 0 0,-11-6 0,-4-8 0,-12-6 0,0-4 0,-13-8 0,13 1 0,-19-9 0,15 2 0,-6-5 0,2 4 0,-1-12 0,5 13 0,0-6 0,3 8 0,13 10 0,-6-7 0,8 17 0,-1-8 0,2 10 0,8 5 0,1 4 0,3 4 0,1 9 0,0 2 0,0 3 0,1 1 0,3 0 0,2 0 0,4 0 0,0-1 0,-1 1 0,1 0 0,0 0 0,0-4 0,0 2 0,0-2 0,5 5 0,-4-1 0,9-4 0,-8 3 0,3-3 0,-10 0 0,-1-2 0,-4-5 0,-1 1 0,1-1 0,-1-3 0,-3-5 0,-5-5 0,-10-8 0,0-2 0,-8-4 0,-5-8 0,-6-7 0,-7-4 0,7-1 0,3 7 0,4-5 0,1 4 0,-1-4 0,7 11 0,4 2 0,3 5 0,7 4 0,-3 2 0,7 8 0,2 5 0,4 10 0,4 4 0,-2 5 0,6-1 0,-1 7 0,3-5 0,1 4 0,-2-5 0,1 0 0,0-1 0,0-3 0,0-1 0,-5-1 0,4-2 0,-3 7 0,9-3 0,1 5 0,14 7 0,2 3 0,8 12 0,-8-11 0,-3 2 0,-12-14 0,3 2 0,-13-7 0,3 0 0,-11-5 0,1-1 0,-1-3 0,-3-1 0,-1-4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4:01:21.715"/>
    </inkml:context>
    <inkml:brush xml:id="br0">
      <inkml:brushProperty name="width" value="0.05" units="cm"/>
      <inkml:brushProperty name="height" value="0.05" units="cm"/>
      <inkml:brushProperty name="color" value="#E71224"/>
    </inkml:brush>
  </inkml:definitions>
  <inkml:trace contextRef="#ctx0" brushRef="#br0">1 1048 24575,'13'9'0,"1"0"0,10 1 0,-4 4 0,5 1 0,-1 0 0,-4 3 0,10-3 0,-10 4 0,9-3 0,-3 3 0,-1-8 0,5 8 0,2-7 0,0 7 0,12-1 0,-12 2 0,12 3 0,-6-7 0,7 5 0,0-3 0,0-1 0,24 1 0,-3-6 0,-3-2 0,4 0 0,31 5-614,-31-5 1,-1-1 613,32-1 0,-16 4 0,-5-6 0,-16 6 0,-7 0 0,-8-1 0,-15-4 0,-6 1 0,-7-7 0,-8 7 1227,6-7-1227,21 3 0,23-4 0,-8 0 0,6 0-846,7 0 1,4 0 845,13 0 0,4 0-1275,5 0 1,1 0 1274,5 0 0,0 0 0,-5 0 0,-1 0-922,-1 0 0,-1 0 922,-3 4 0,-4-1-645,-22-2 1,0 0 644,33 3 0,-5 0 644,-9-4-644,-4 0 0,-1 0 0,-1 0 0,14 0 0,-16 0 2158,-3 0-2158,-7 0 0,0 0 0,0 0 2038,0 0-2038,0 0 0,-1 0 0,-6 0 1764,-2 0-1764,-13 0 769,-2 0-769,-16 0 0,-2 0 0,-11 0 0,10 0 0,3 0 0,31 0 0,-15 0 0,21 0 0,-12 0 0,1 0 0,-2 4 0,-8-3 0,-11 4 0,-2-1 0,-5-3 0,5 3 0,-4-4 0,10 0 0,-5 0 0,6 0 0,0 0 0,0 0 0,0 0 0,-5 0 0,-2 0 0,-10 0 0,-1 0 0,-4 0 0,-1 0 0,1 0 0,-1 0 0,1 0 0,-1 0 0,1 0 0,-1 0 0,1 0 0,-5 4 0,0 1 0,10 0 0,9-7 0,23-10 0,1 0 0,12-12 0,-5 11 0,7-10 0,-1 10 0,-6-5 0,5 1 0,-12 4 0,12-5 0,-12 7 0,12-12 0,-5 3 0,-12-3 0,22-7 0,-33 17 0,29-22 0,-28 17 0,15-17 0,-1 6 0,4-8 0,5 1 0,-7-6 0,1 4 0,7-11 0,15-5 0,-10 1 0,7-1 0,-19 12 0,-8 13 0,-1-5 0,-9 12 0,2-5 0,-3 7 0,-4 4 0,4-4 0,-10 5 0,4-4 0,-5 0 0,0 0 0,-5 0 0,4 4 0,-8 2 0,3 4 0,-4 0 0,3-3 0,-3 6 0,0-6 0,-5 8 0,-4-5 0,3 4 0,-2-3 0,3 4 0,-4-5 0,4 4 0,-3-2 0,3 2 0,-4-4 0,0 1 0,0-1 0,0 0 0,0 1 0,0-1 0,0 0 0,0 1 0,0-6 0,0 5 0,0-14 0,0 7 0,0-8 0,0 5 0,0 4 0,0 2 0,0 4 0,0 8 0,0 6 0,0 9 0,0-1 0,0 5 0,0-4 0,0 1 0,0 2 0,0-3 0,0 5 0,-5 0 0,0 0 0,-4 0 0,3-5 0,-2 4 0,2-4 0,1 0 0,-3-1 0,7-4 0,-7-1 0,7 1 0,-2-1 0,-1 1 0,3 4 0,-3 1 0,0 0 0,3 4 0,-7-4 0,7 5 0,-7 4 0,7-8 0,-3 2 0,4-5 0,0-10 0,4-4 0,1-8 0,5-8 0,-1 4 0,0 0 0,-4-4 0,3 3 0,-7 1 0,3-4 0,-4 4 0,0 0 0,0-4 0,0 8 0,0-8 0,0 8 0,0-3 0,0 5 0,0-1 0,0 0 0,0 1 0,0-1 0,0 0 0,0 1 0,0-1 0,0 1 0,-4 3 0,3-3 0,-7 7 0,7-7 0,-6 7 0,6-6 0,-7 2 0,7-8 0,-7-2 0,2-9 0,-4-15 0,-1 5 0,-1-17 0,6 12 0,-3 0 0,3 2 0,0 11 0,1 7 0,2 9 0,2 15 0,-3 1 0,4 11 0,0-7 0,0 8 0,0-9 0,0 9 0,0-8 0,0 7 0,0-2 0,0 3 0,0 1 0,0 0 0,0 0 0,0 0 0,0-1 0,0 7 0,0-5 0,0 9 0,-5-3 0,-1 5 0,-4 6 0,4-4 0,-4 10 0,4-11 0,-6 12 0,7-17 0,-5 23 0,9-27 0,-8 15 0,8-19 0,-3-5 0,4 4 0,0-9 0,0 4 0,0-4 0,0 0 0,0-1 0,3-3 0,2-1 0,0-8 0,2-1 0,-2-8 0,0 3 0,4-8 0,-8 4 0,3-5 0,-4 0 0,0 0 0,0 0 0,0-5 0,0-2 0,0 0 0,0-3 0,0 8 0,0-3 0,0 10 0,0 0 0,4 10 0,0 0 0,5 4 0,-4 4 0,3 5 0,-7 5 0,3 5 0,-4 0 0,0 0 0,0-1 0,0 1 0,0 0 0,0 5 0,0-4 0,0 10 0,0-10 0,0 10 0,0-10 0,4 4 0,-3-10 0,3 4 0,0-8 0,-3 3 0,3-5 0,-1-3 0,2-1 0,4-4 0,-1 0 0,-3-4 0,2-1 0,-1-8 0,3-2 0,0-4 0,1-5 0,-1 4 0,-3-4 0,-2 5 0,0 0 0,-3 0 0,4 0 0,-5 4 0,0 2 0,0 5 0,0-1 0,0 0 0,0 1 0,0-6 0,0 5 0,3-5 0,-2 1 0,7 3 0,-7-7 0,6 7 0,-6-8 0,3 8 0,-4-3 0,4 8 0,1 1 0,3 4 0,-3 4 0,-1 1 0,-4 8 0,0-3 0,0 7 0,0 3 0,0 0 0,0 4 0,0-5 0,0-5 0,0 4 0,0-8 0,0 7 0,0-7 0,0 3 0,0-4 0,0-1 0,0 1 0,3-5 0,2 0 0,4-12 0,0-3 0,0-8 0,1-5 0,-4 4 0,3-10 0,-8 10 0,3-10 0,-4 10 0,0-10 0,0 14 0,0-7 0,0 9 0,0-5 0,0 0 0,0 0 0,0 0 0,0 5 0,0 0 0,0 6 0,4 3 0,-3-3 0,3 11 0,-4-2 0,0 12 0,0-3 0,0 3 0,0 0 0,0-3 0,0 3 0,0 0 0,0-4 0,0 9 0,0-8 0,0 7 0,0-2 0,0-1 0,0 3 0,0-7 0,0 8 0,0-9 0,0 5 0,0-6 0,0 1 0,0-1 0,0 1 0,0-9 0,0-5 0,0-15 0,0 0 0,0-10 0,0 4 0,0-5 0,0 0 0,0 6 0,0 0 0,0 6 0,0 0 0,0 5 0,0 1 0,0 4 0,0 1 0,0-1 0,0 0 0,0 1 0,0-1 0,0 0 0,0 1 0,0-1 0,0-9 0,0-4 0,0-9 0,4 0 0,2 0 0,0 6 0,-1 5 0,-1 2 0,-3 16 0,3-2 0,-4 17 0,0 2 0,0 3 0,0 1 0,0 0 0,0 0 0,0 5 0,0-4 0,0 4 0,0-5 0,0 0 0,0 0 0,0 0 0,0-1 0,0 1 0,0-5 0,0 4 0,0-4 0,-4 5 0,3-5 0,-4 9 0,5-7 0,-4 8 0,3-5 0,-3 0 0,4 0 0,0-5 0,0-1 0,0-5 0,0 1 0,0-1 0,0-7 0,4-2 0,1-12 0,3 3 0,2-7 0,-1 2 0,0-4 0,5 0 0,-4 0 0,4 0 0,-5 0 0,-4 5 0,4-4 0,-8 9 0,3-5 0,0 6 0,-3-1 0,2 0 0,-3 1 0,4-1 0,-3 1 0,3-1 0,-4 0 0,0 1 0,0-1 0,0 13 0,0-2 0,0 15 0,0-2 0,0 3 0,0 1 0,0 0 0,0 0 0,0 0 0,0-5 0,0 3 0,0-7 0,0 3 0,0-4 0,0-1 0,0 1 0,-4-1 0,3 1 0,-7-1 0,8 1 0,-8-5 0,7 4 0,-3-3 0,4 3 0,0 1 0,4-5 0,1-4 0,3-9 0,1-1 0,0-8 0,0 4 0,-3-5 0,-2 0 0,-4-5 0,0 4 0,0-5 0,0 6 0,0 0 0,0 5 0,0 1 0,0 0 0,0 3 0,0-3 0,-4 8 0,3 5 0,-3 4 0,4 5 0,0 0 0,0-1 0,0 1 0,0-1 0,0 5 0,0 1 0,0 5 0,0 0 0,-4 0 0,3 0 0,-3-5 0,-1 3 0,4-2 0,-3-1 0,4 4 0,0-9 0,0 9 0,0-8 0,0 7 0,0-3 0,0 5 0,0-4 0,0-2 0,0 0 0,0-4 0,0 4 0,0-4 0,4-8 0,-3-2 0,3-8 0,-4-4 0,0-1 0,0-11 0,0 0 0,0-1 0,0-4 0,0 5 0,-5-1 0,0 2 0,-4 5 0,3 0 0,-2 4 0,3 2 0,1 4 0,0 1 0,4-1 0,0 1 0,0-1 0,0 0 0,0 1 0,0-1 0,0 0 0,0-4 0,0-1 0,0-1 0,0-2 0,0 2 0,0-4 0,0 5 0,-4 5 0,-1 5 0,-4 4 0,1 0 0,3 4 0,1 0 0,4 9 0,-4 2 0,3-5 0,-3-2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4:01:26.263"/>
    </inkml:context>
    <inkml:brush xml:id="br0">
      <inkml:brushProperty name="width" value="0.05" units="cm"/>
      <inkml:brushProperty name="height" value="0.05" units="cm"/>
      <inkml:brushProperty name="color" value="#E71224"/>
    </inkml:brush>
  </inkml:definitions>
  <inkml:trace contextRef="#ctx0" brushRef="#br0">53 384 24575,'0'-13'0,"0"3"0,-4-7 0,3 7 0,-7-3 0,3 8 0,0-3 0,-2 7 0,6-6 0,-7 6 0,7-7 0,-7 7 0,7-7 0,-3 11 0,4 3 0,4 3 0,1 9 0,4-4 0,1 5 0,-1 0 0,0-5 0,-4 4 0,-1-9 0,0 4 0,-3-4 0,3-1 0,-1 1 0,-2-1 0,3 1 0,0-4 0,-3 2 0,6-2 0,-2 3 0,4-3 0,-1 3 0,1-7 0,-1 2 0,1 1 0,-1-3 0,1 3 0,-5 0 0,4-3 0,-7-1 0,3-10 0,-4-10 0,0 0 0,-5-10 0,-5 10 0,-1-4 0,-2 5 0,3 0 0,1 0 0,-1 0 0,1 0 0,-1 0 0,1 0 0,3 0 0,-2 5 0,3-4 0,-4 4 0,4-5 0,-4 4 0,4-2 0,0 2 0,-3-4 0,7 5 0,-7 1 0,11 12 0,-6 2 0,11 12 0,-3-4 0,4 9 0,-4-8 0,3 7 0,-7-7 0,7 8 0,-7-9 0,8 9 0,-8-8 0,7 7 0,-3-7 0,4 8 0,0-9 0,0 9 0,0-8 0,0 3 0,-1-5 0,1 1 0,-1-1 0,1 1 0,-1-5 0,1 4 0,-1-7 0,1 3 0,-4 0 0,2-4 0,-2 4 0,3-4 0,1 0 0,-1 0 0,1 0 0,-1 0 0,-3-4 0,-1 0 0,-4-10 0,0 0 0,0-5 0,0-5 0,-5-2 0,0 0 0,-5 2 0,0 5 0,1 0 0,0 5 0,3 1 0,3 4 0,-1 4 0,3-2 0,-3 2 0,8 0 0,0 1 0,5 8 0,0 1 0,-5 3 0,4 5 0,-3 1 0,1 5 0,2 0 0,-7 0 0,7 0 0,-7 0 0,8-1 0,-8-3 0,7-2 0,-7-5 0,3 1 0,-1-1 0,-2 1 0,3-1 0,0-3 0,1-1 0,-1-1 0,4-2 0,-3 3 0,-1 0 0,4-3 0,-3 3 0,-1-8 0,0-6 0,-4-9 0,0-7 0,0-5 0,-15-1 0,7 0 0,-19-6 0,11 5 0,-6-4 0,7 11 0,-4 2 0,9 9 0,-4-2 0,9 7 0,1-3 0,8 8 0,1 5 0,3 9 0,1 1 0,0 7 0,0-2 0,1 4 0,-1-5 0,0 3 0,-4-7 0,3 8 0,-3-9 0,4 9 0,-4-8 0,4 7 0,-5-7 0,6 8 0,-2-9 0,6 9 0,-4-4 0,8 1 0,-8-2 0,3-4 0,-1 3 0,-2-2 0,2 2 0,-4-7 0,-3 2 0,-1-2 0,-4 3 0,0 1 0,0 0 0,0-1 0,0 1 0,0-1 0,0 1 0,0-5 0,0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4:01:30.108"/>
    </inkml:context>
    <inkml:brush xml:id="br0">
      <inkml:brushProperty name="width" value="0.05" units="cm"/>
      <inkml:brushProperty name="height" value="0.05" units="cm"/>
      <inkml:brushProperty name="color" value="#E71224"/>
    </inkml:brush>
  </inkml:definitions>
  <inkml:trace contextRef="#ctx0" brushRef="#br0">506 2702 24575,'0'-32'0,"0"-6"0,-6-30 0,5-12 0,-17-9 0,14 7 0,-14-3 0,10 5 0,1 7 0,-5-12 0,5 14 0,-6 0 0,6-5 0,-5-4 0,10-1 0,-4-15 0,6 31 0,0-19 0,0 20 0,-5 1 0,4-4 0,-4 26 0,0-3 0,0 18 0,-5 2 0,0 5 0,1 4 0,0-3 0,0 4 0,0 0 0,-1-4 0,5 8 0,1-3 0,4 4 0,0 1 0,0-1 0,0 0 0,0 1 0,-4-1 0,3 1 0,-7-6 0,7 0 0,-7-5 0,1-12 0,2 4 0,-5-16 0,4 10 0,0-4 0,-3 6 0,7 5 0,-2 2 0,4 5 0,0 4 0,0 2 0,0 5 0,0-1 0,0 0 0,0-4 0,0-1 0,0-5 0,0-6 0,0 10 0,0-8 0,0 13 0,0-3 0,0 4 0,0 0 0,0 1 0,0-6 0,0 5 0,0-9 0,0 8 0,0-8 0,0 9 0,0-5 0,0 6 0,0-1 0,0 8 0,0 6 0,0 9 0,0 9 0,0-3 0,0 10 0,0-5 0,0 6 0,0 0 0,0 0 0,0 0 0,0 0 0,0 0 0,4 0 0,2 0 0,4 0 0,1 0 0,-1-6 0,4-1 0,-4-5 0,3-5 0,-4 0 0,0-6 0,-1 1 0,-3-1 0,2-3 0,-2-1 0,4-4 0,-1 0 0,1 0 0,-1-4 0,-3-1 0,3-14 0,-7 4 0,4-21 0,-5 8 0,0-15 0,0 10 0,0-17 0,0-6 0,0-7 0,0 2 0,0-7 0,0 20 0,-5-19 0,3 20 0,-8 1 0,5 14 0,-1 8 0,-2 9 0,3 6 0,-4 5 0,1 4 0,-1 0 0,4 4 0,-3 11 0,7 0 0,-9 15 0,9-5 0,-3 6 0,4 0 0,0 0 0,-5 0 0,4 0 0,-4 6 0,5-5 0,0 6 0,0-7 0,0 0 0,0-1 0,0 1 0,0 0 0,0 0 0,0 0 0,0-5 0,0-2 0,0-5 0,0-5 0,0-1 0,0-1 0,0-20 0,0 4 0,0-26 0,-5-2 0,4 0 0,-9-12 0,4 11 0,0-4 0,-3 6 0,3 0 0,-4 5 0,-1-3 0,2 8 0,-2-8 0,2 8 0,-5-3 0,3 0 0,-4-2 0,5 0 0,0 2 0,1 5 0,0 9 0,0-3 0,0 12 0,0-2 0,1 3 0,-1 0 0,0 13 0,4-1 0,0 18 0,1-10 0,3 9 0,-3 3 0,4 1 0,0 4 0,0-6 0,0 0 0,0 0 0,0-6 0,0 5 0,0-10 0,0 0 0,0-7 0,0-5 0,0 1 0,0-1 0,3-3 0,2-1 0,4-4 0,-1 0 0,1-4 0,0-6 0,4 0 0,-3-8 0,4 4 0,-5-5 0,1 0 0,-1 0 0,-4-6 0,-1 5 0,-4-10 0,0 10 0,0-4 0,0 5 0,0 0 0,0 5 0,0-4 0,0 8 0,0-3 0,-3 4 0,2 1 0,-7 3 0,3 1 0,-4 4 0,1 0 0,3 8 0,-3 3 0,7 13 0,-8 1 0,8 6 0,-8 0 0,-2 0 0,4 0 0,-6-5 0,8-2 0,-5-5 0,5 0 0,-4-1 0,4-3 0,0-2 0,1 0 0,0-4 0,3 9 0,-2-8 0,-2 7 0,4-7 0,-3 3 0,4-4 0,0-1 0,0-7 0,0-12 0,5-10 0,1-16 0,0-9 0,4-1 0,-9 1 0,4 2 0,-1 17 0,-3-9 0,3 21 0,-4-4 0,0 10 0,0 1 0,4 3 0,-3 5 0,3 5 0,-4 8 0,0 6 0,0 1 0,0 16 0,0-9 0,0 10 0,0-6 0,0 0 0,0 0 0,0-5 0,0-2 0,0-5 0,0 0 0,0-5 0,0-1 0,0-5 0,0 1 0,0-1 0,0 1 0,4-4 0,0-2 0,5-3 0,-1-3 0,1-2 0,-5-8 0,0 3 0,-4-12 0,0 11 0,0-6 0,0 13 0,0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4:01:36.062"/>
    </inkml:context>
    <inkml:brush xml:id="br0">
      <inkml:brushProperty name="width" value="0.05" units="cm"/>
      <inkml:brushProperty name="height" value="0.05" units="cm"/>
      <inkml:brushProperty name="color" value="#E71224"/>
    </inkml:brush>
  </inkml:definitions>
  <inkml:trace contextRef="#ctx0" brushRef="#br0">192 235 24575,'37'10'0,"3"8"0,7 13 0,10 12 0,-15-12 0,12 11 0,-19-14 0,4 1 0,-7-2 0,-7-11 0,-5-2 0,-7-6 0,-4 1 0,-1-4 0,-3-5 0,-1-5 0,-4-8 0,0-2 0,0-4 0,-5 0 0,0 0 0,-4 0 0,-5 5 0,3-4 0,-7 3 0,3-9 0,-10 3 0,3-9 0,-7 8 0,7-8 0,-3 9 0,5 1 0,1 2 0,1 3 0,3 1 0,-3 0 0,9 5 0,-1 0 0,3 4 0,6 5 0,1 5 0,9 8 0,5 1 0,5 5 0,5 1 0,9 7 0,2 1 0,-2 0 0,5-1 0,-11-7 0,4 1 0,-6-6 0,-7 3 0,1-7 0,-5 2 0,0-4 0,-6-1 0,1-3 0,-13-1 0,-8-4 0,-14 0 0,-5-9 0,-8-10 0,6-4 0,-12-5 0,11 1 0,-4 4 0,6-4 0,1 11 0,5-3 0,-3 4 0,8 0 0,-3-4 0,5 8 0,0-2 0,4-1 0,2 8 0,4-7 0,4 8 0,5 1 0,9 0 0,11 8 0,0 2 0,10 4 0,-5 4 0,1-3 0,3 9 0,-8-9 0,8 3 0,-9 0 0,10-3 0,-10 3 0,4-4 0,-5-1 0,-5 0 0,-1 0 0,-4 0 0,-1-1 0,1-3 0,-4 2 0,-15-6 0,-8-6 0,-13-2 0,-6-14 0,-2 4 0,-6-5 0,6 5 0,2-4 0,6 10 0,5-8 0,6 8 0,7-2 0,8 4 0,10 5 0,11 0 0,9 4 0,6 0 0,-5 0 0,3 0 0,-8 4 0,3 1 0,-5 5 0,-1-1 0,-3 5 0,-2-4 0,-4 3 0,0-5 0,-1 1 0,1-5 0,-1 0 0,-3 0 0,2-3 0,-6 7 0,7-8 0,-3 4 0,-1 0 0,4-3 0,-7 7 0,6-8 0,-2 4 0,4-4 0,-1 4 0,1-3 0,-1 3 0,1-4 0,-5 4 0,-4-4 0,-14 4 0,-8-8 0,-9-7 0,0 0 0,0-9 0,-13-3 0,15 5 0,-14-8 0,17 10 0,1 0 0,5 2 0,7 5 0,4 0 0,4 1 0,1-1 0,4 1 0,4 3 0,1 1 0,8 4 0,7 0 0,0 0 0,9 0 0,-9 4 0,5 6 0,-6 4 0,5 1 0,-8 3 0,7-7 0,-13 2 0,3-4 0,-5 0 0,1-1 0,-1 1 0,1-1 0,-1 1 0,6-1 0,0 1 0,0 0 0,4 1 0,-4 3 0,0-3 0,-1 3 0,-4-4 0,-1-1 0,-3 1 0,-5-5 0,-15 0 0,-12-4 0,-12 0 0,-6-10 0,-15-10 0,-4-12 0,-14-7 0,14 7 0,-3-4 0,13 5 0,0 1 0,8 2 0,14 7 0,12 6 0,11 2 0,5 4 0,13 5 0,1 4 0,4 5 0,4 8 0,-4-3 0,1 8 0,8-3 0,-11 5 0,11-1 0,-8 5 0,4-4 0,1 5 0,-1-7 0,0 1 0,-1 0 0,1 0 0,8 13 0,-6-10 0,5 10 0,0-6 0,1 1 0,0 0 0,-2-2 0,-10-10 0,-2-2 0,-5-5 0,1 1 0,-1-5 0,-7 0 0,-6-12 0,-10-3 0,-9-8 0,-2-1 0,-32-13 0,14 9 0,-22-10 0,1 7 0,21 8 0,-13-2 0,31 11 0,2 0 0,9 5 0,6-3 0,5 7 0,4-3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4:01:40.684"/>
    </inkml:context>
    <inkml:brush xml:id="br0">
      <inkml:brushProperty name="width" value="0.05" units="cm"/>
      <inkml:brushProperty name="height" value="0.05" units="cm"/>
      <inkml:brushProperty name="color" value="#E71224"/>
    </inkml:brush>
  </inkml:definitions>
  <inkml:trace contextRef="#ctx0" brushRef="#br0">0 1 24575,'51'58'0,"13"11"0,-22-33 0,4 2-2175,15 22 1,4 3 2174,1-10 0,3 0-580,-15-6 1,0 2-1,1-1 580,-2-6 0,-1-1 0,2 0-372,6 2 0,2 0 1,0 0 371,2 2 0,-1 0 0,0-4 0,23 9 0,1-4 0,-19-12 0,3 0 0,-2-3 0,14 1 0,-2-5-544,2-3 0,-1-1 544,-5 2 0,-4-3 0,-16-13 0,-4-2 1545,41 13-1545,-15-7 2146,-33-7-2146,-14-1 2921,-2-5-2921,8 0 1679,10 0-1679,6-5 0,5 4 0,-5-9 0,-1 3 0,-1-5 0,-7 1 0,-6 5 0,-2-8 0,-6 11 0,0-11 0,0 9 0,0-6 0,0 1 0,0-1 0,0 1 0,0-1 0,0 1 0,-1 0 0,1-1 0,-5 1 0,3 4 0,-8-2 0,8 2 0,-9 1 0,5-4 0,-7 4 0,1-5 0,0 5 0,0-4 0,-5 4 0,-1 0 0,0-3 0,1 3 0,0-4 0,3 0 0,1-4 0,-3-1 0,2 0 0,-8 0 0,0 6 0,-1-1 0,1 0 0,-1 1 0,1-5 0,-4 3 0,3-8 0,-7 4 0,8-5 0,-8 0 0,3 0 0,-4-6 0,0 5 0,0-4 0,0 5 0,0 0 0,0 0 0,0 0 0,0 0 0,0 0 0,0 0 0,0 5 0,0 1 0,0 4 0,0 0 0,0 1 0,0-1 0,0 1 0,0-1 0,0 12 0,0 4 0,4 7 0,-4 4 0,8-4 0,-7 0 0,4 4 0,-5-8 0,3 3 0,-2 0 0,7-3 0,-7 3 0,3-5 0,-1 1 0,-2-1 0,3 1 0,0-1 0,-3 1 0,6-5 0,-2 0 0,0 0 0,2-3 0,-6-1 0,3-9 0,-4-6 0,0-9 0,0-2 0,0-11 0,0-2 0,0 0 0,0 2 0,0 11 0,0 2 0,0 5 0,0 5 0,0 8 0,0 15 0,0 6 0,0 8 0,0 1 0,0-4 0,0 5 0,0-7 0,0-3 0,0 2 0,0-3 0,0 5 0,0-4 0,4 2 0,2-3 0,3 1 0,0 2 0,0-2 0,0-1 0,0-1 0,-1-5 0,1 1 0,3-1 0,-2-3 0,2-1 0,-7-13 0,-2-1 0,-3-14 0,0-2 0,0 0 0,0-3 0,0 3 0,0 0 0,0 2 0,0 10 0,0 0 0,0 6 0,0-1 0,0 8 0,0 10 0,0 6 0,0 8 0,5-4 0,-4 0 0,3-5 0,0 4 0,-3-4 0,7 5 0,-7-5 0,8 4 0,-4-9 0,4 9 0,0-4 0,0 0 0,0 4 0,0-8 0,0 3 0,-1-5 0,1 1 0,-1-5 0,1 0 0,-1-4 0,-3-8 0,-1-3 0,-4-8 0,0 0 0,0-5 0,0 4 0,0-5 0,0 7 0,0-1 0,-4 0 0,-1 4 0,-1 2 0,3 4 0,3 1 0,-4 3 0,3 10 0,-3 5 0,8 9 0,1 0 0,1-1 0,2 1 0,-7 0 0,7-5 0,-7-1 0,6-4 0,-6-1 0,3 1 0,0-1 0,-3 1 0,6-4 0,-2-2 0,0-6 0,-1-7 0,-4-10 0,0-5 0,0-6 0,0-14 0,0 16 0,0-20 0,-5 22 0,-1-10 0,-4 11 0,5 6 0,0 7 0,5 4 0,0 8 0,0 11 0,0 5 0,0 7 0,0-3 0,4 0 0,-2-5 0,6 4 0,-7-4 0,7 0 0,-7 4 0,6-8 0,-2 3 0,4 0 0,0-4 0,-4 5 0,2-6 0,-2 1 0,4-1 0,-1-3 0,1-1 0,-1-4 0,-3-9 0,-1-7 0,-4-4 0,0-10 0,0 10 0,0-10 0,0 10 0,0-4 0,0 5 0,0 4 0,0 2 0,0 12 0,0 10 0,0 1 0,0 6 0,0-8 0,0 1 0,0-4 0,0-1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3T06:12:53.703"/>
    </inkml:context>
    <inkml:brush xml:id="br0">
      <inkml:brushProperty name="width" value="0.05" units="cm"/>
      <inkml:brushProperty name="height" value="0.05" units="cm"/>
      <inkml:brushProperty name="color" value="#E71224"/>
    </inkml:brush>
  </inkml:definitions>
  <inkml:trace contextRef="#ctx0" brushRef="#br0">0 58 24575,'8'0'0,"0"0"0,0 0 0,0 0 0,0 0 0,1 0 0,-1 0 0,0 0 0,0-4 0,0 3 0,0-2 0,0 3 0,0-4 0,0 3 0,0-6 0,0 2 0,1 1 0,-1 0 0,0 0 0,0 3 0,0-2 0,0 3 0,0 0 0,0 0 0,0 0 0,0 0 0,0-4 0,0 3 0,1-2 0,-1-1 0,0 3 0,0-3 0,0 4 0,0 0 0,0 0 0,-3 0 0,-2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4:01:45.892"/>
    </inkml:context>
    <inkml:brush xml:id="br0">
      <inkml:brushProperty name="width" value="0.05" units="cm"/>
      <inkml:brushProperty name="height" value="0.05" units="cm"/>
      <inkml:brushProperty name="color" value="#E71224"/>
    </inkml:brush>
  </inkml:definitions>
  <inkml:trace contextRef="#ctx0" brushRef="#br0">0 1 24575,'0'8'0,"0"1"0,0-1 0,0 1 0,0-1 0,0 5 0,0-3 0,0 8 0,0-9 0,0 9 0,0-9 0,0 5 0,0-6 0,0 1 0,0-1 0,0 1 0,0-1 0,0 1 0,0-1 0,0 1 0,0-1 0,0 1 0,0-1 0,0 1 0,0-1 0,0 1 0,0-1 0,0 5 0,0-3 0,0 7 0,0-8 0,0 3 0,0-3 0,0-1 0,0 1 0,0-1 0,0 1 0,0-1 0,0 1 0,0 0 0,0-1 0,0 1 0,0-9 0,0-4 0,4-11 0,-3-3 0,3 4 0,-4-4 0,5 4 0,-4-5 0,3 4 0,-4 2 0,0 5 0,0-6 0,0 5 0,0-5 0,0 6 0,0-1 0,0 0 0,4 5 0,-3 4 0,6 4 0,-6 5 0,3 4 0,-4-3 0,0 3 0,0 0 0,0-4 0,0 4 0,0 1 0,0-5 0,0 9 0,0-9 0,0 5 0,0-6 0,0 1 0,0-1 0,0 1 0,0-1 0,0-7 0,0-6 0,0-9 0,4 0 0,1-3 0,0 2 0,3-4 0,-7 0 0,3 0 0,-4 0 0,0 0 0,0 1 0,0 3 0,0 2 0,0 4 0,0 1 0,0 7 0,0 5 0,0 6 0,0 2 0,0-3 0,0-1 0,0 1 0,0-1 0,0 1 0,0-1 0,0 1 0,0-1 0,0 1 0,0-1 0,0 1 0,0-1 0,0 1 0,0-1 0,0 1 0,0-1 0,-4-3 0,3-10 0,-2-5 0,3-15 0,0 5 0,0-4 0,0-1 0,0 0 0,0-1 0,0-4 0,0 10 0,0-4 0,0 9 0,0-2 0,0 7 0,3-3 0,2 12 0,0 1 0,-1 14 0,-4-5 0,0 9 0,0-8 0,0 7 0,0-3 0,0 5 0,0-5 0,0 4 0,0-8 0,0 7 0,0-2 0,0-1 0,0-1 0,0-4 0,0-1 0,0 1 0,0-1 0,3-3 0,2-1 0,0-13 0,-1 3 0,-4-12 0,4 4 0,-3-10 0,3 3 0,-4-3 0,0 5 0,0 0 0,0 5 0,0 1 0,0 4 0,0 0 0,0 1 0,4 7 0,-3 2 0,2 7 0,-3 5 0,0 1 0,0 5 0,0-5 0,0 4 0,0-8 0,0 3 0,0-5 0,0 1 0,0-1 0,0 1 0,0-1 0,0 1 0,4-4 0,1-2 0,3-3 0,1-3 0,-4-2 0,-2-8 0,-3-2 0,0-4 0,0 0 0,0 0 0,0 0 0,0 5 0,0-4 0,0 8 0,0 5 0,0 14 0,0 6 0,0 8 0,0-4 0,0-5 0,0 4 0,0-9 0,0 4 0,0-4 0,0-1 0,4 1 0,-3-1 0,7 1 0,-7-1 0,6 1 0,-2-1 0,3 1 0,1-1 0,-1 1 0,1-1 0,-4 1 0,2-1 0,-2-3 0,4-1 0,-1-12 0,-3-3 0,-1-8 0,-4 0 0,0 0 0,0-5 0,0 4 0,0-5 0,0 6 0,0 0 0,0 5 0,0 1 0,0 4 0,0 8 0,5 10 0,-4 7 0,3 2 0,0-1 0,-3-7 0,3 8 0,-4-9 0,0 4 0,0-4 0,0-1 0,4 1 0,-3-1 0,3 1 0,0-1 0,-4 1 0,8-4 0,-3-2 0,3-3 0,-3-4 0,-1 0 0,-4-10 0,0 5 0,0-9 0,0 4 0,0-1 0,0-3 0,0 9 0,0-5 0,0 6 0,0 7 0,0 6 0,0 5 0,0 8 0,0-4 0,0 0 0,0 4 0,0-9 0,0 4 0,0 0 0,0-3 0,4 3 0,-4-4 0,8-1 0,-3 1 0,3-1 0,1 1 0,-1-5 0,-3 4 0,3-7 0,-7 3 0,2-4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9T04:01:50.994"/>
    </inkml:context>
    <inkml:brush xml:id="br0">
      <inkml:brushProperty name="width" value="0.05" units="cm"/>
      <inkml:brushProperty name="height" value="0.05" units="cm"/>
      <inkml:brushProperty name="color" value="#E71224"/>
    </inkml:brush>
  </inkml:definitions>
  <inkml:trace contextRef="#ctx0" brushRef="#br0">0 3962 24575,'0'-32'0,"5"1"0,14-36 0,9-5 0,12-18 0,-19 42 0,0-2 0,4 0 0,0-1-623,-3 2 1,0-1 622,3 0 0,0-1 0,-3 1 0,-2 2 55,13-27-55,0-8 0,-2 19 0,-4-15 0,-1 9 0,-2 1 0,-11 15 0,3 8 0,-5 9 0,-1 11 929,-1 6-929,-4 7 261,-1 4-261,-4 1 0,0-1 0,0-16 0,0-4 0,0-16 0,0-7 0,0 5 0,0-28 0,0 24 0,0-5 0,0 0 0,0-7 0,0 11 0,0-2 0,0-25 0,0-20 0,0 28 0,0-20 0,0 41 0,5-12 0,1 10 0,6 7 0,-6 6 0,-1 7 0,-1 3 0,-2 8 0,2-8 0,0 8 0,-3-8 0,8 8 0,-4-8 0,1 8 0,2-3 0,-3 10 0,0 0 0,3 6 0,-7-1 0,7 4 0,-3-11 0,3 9 0,2-14 0,3 6 0,-3-4 0,8 0 0,-8 5 0,8-4 0,-9 9 0,4-5 0,0 2 0,-4 2 0,4-7 0,0 3 0,-3-5 0,8 0 0,-7 0 0,2 0 0,-4 5 0,1-4 0,-2 8 0,-3-3 0,3 4 0,-3-4 0,4-1 0,1-11 0,-1 5 0,2-10 0,-2 10 0,1-10 0,-1 15 0,1-4 0,-6 10 0,0 1 0,0-1 0,-3 1 0,7-6 0,-3 5 0,4-5 0,-1 1 0,1 3 0,0-3 0,-1 5 0,1-1 0,-1 4 0,1-3 0,0 7 0,-5-6 0,4 2 0,-3-4 0,3 5 0,1 0 0,-1 4 0,1 0 0,-1-4 0,1-1 0,-1-4 0,5 0 0,-3 1 0,3 2 0,-5-1 0,1 6 0,-4 1 0,-5 5 0,-5 3 0,-4 1 0,-4-1 0,-1 1 0,-5 5 0,-6 1 0,5 4 0,-11 8 0,5-6 0,-1 5 0,3-7 0,9 0 0,-3-4 0,8-2 0,1-4 0,1-1 0,11-3 0,-2-5 0,8-9 0,-1-1 0,1-8 0,0 4 0,5-5 0,-4 0 0,4 0 0,0 0 0,-4 0 0,8 0 0,-8 0 0,8 4 0,-8 2 0,4-1 0,-6 8 0,1-6 0,-4 7 0,2 1 0,-2-4 0,4 3 0,5-13 0,5 1 0,2-7 0,10-3 0,-10 11 0,0-9 0,-3 15 0,-8-4 0,3 5 0,-17 9 0,2 1 0,-16 8 0,8 0 0,-7 4 0,7-3 0,-8 7 0,4-2 0,-5 3 0,-7 8 0,5-6 0,-17 19 0,15-17 0,-22 18 0,17-18 0,-12 11 0,14-12 0,-8 9 0,18-15 0,-6 3 0,13-10 0,8-3 0,2-5 0,8-5 0,4-4 0,-3-4 0,3 2 0,-4-6 0,0 7 0,0-8 0,0 8 0,0-7 0,4 2 0,-2-9 0,3 4 0,-4-5 0,-1 11 0,0 1 0,-1 4 0,1 0 0,-5 1 0,4 3 0,-7-3 0,-1 7 0,-15-2 0,-1 7 0,-8 5 0,5 6 0,5-1 0,-4-1 0,8-4 0,1 0 0,1-1 0,7 1 0,-7-1 0,7 1 0,1-4 0,5-2 0,4-3 0,-1 0 0,5-8 0,-3 2 0,7-12 0,-7 9 0,14-16 0,-8 9 0,16-16 0,-11 11 0,11-11 0,-12 11 0,2-4 0,-4 10 0,-8 2 0,3 4 0,-9 0 0,-4 4 0,-4 1 0,-5 4 0,0 0 0,-4 5 0,-1 0 0,-11 5 0,0 0 0,-1 4 0,-4 2 0,5-1 0,-1 3 0,-4-2 0,10-1 0,-10 4 0,10-4 0,-4 1 0,9 1 0,-3-6 0,12 2 0,-3-4 0,13-4 0,1-1 0,8-4 0,1-5 0,5-4 0,0-2 0,5-7 0,-4 7 0,4-8 0,-5 8 0,-5-2 0,-1 4 0,-4 0 0,-1 5 0,1-4 0,-4 3 0,2 0 0,-6-2 0,-6 6 0,-5-3 0,-9 4 0,-5 5 0,-2 0 0,-5 6 0,5-2 0,-3 2 0,8-2 0,-3 1 0,10-5 0,0-1 0,23-8 0,5-7 0,11-4 0,11-6 0,-8-5 0,16 2 0,-16-2 0,8 5 0,-16 1 0,5 5 0,-11 5 0,-1 2 0,-5 7 0,1-2 0,-4-1 0,2 3 0,-14-3 0,-5 4 0,-14 9 0,-19 7 0,11 6 0,-6-2 0,16-6 0,5-4 0,5-1 0,4 0 0,2-5 0,8 4 0,-4-7 0,4 3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5T20:18:49.730"/>
    </inkml:context>
    <inkml:brush xml:id="br0">
      <inkml:brushProperty name="width" value="0.05" units="cm"/>
      <inkml:brushProperty name="height" value="0.05" units="cm"/>
      <inkml:brushProperty name="color" value="#E71224"/>
    </inkml:brush>
  </inkml:definitions>
  <inkml:trace contextRef="#ctx0" brushRef="#br0">5690 6903 24575,'0'-32'0,"0"2"0,0-30 0,0-10 0,0-12 0,0 1-643,0 12 0,0 1 643,0-8 0,0 8 0,0-1 0,0-13-99,0-16 99,0 17 0,0 3 0,0 17 0,0 7 0,0 2 0,0 13 0,0 2 0,0 11 0,0 2 952,0 0-952,0 3 433,0-3-433,0 5 0,0 0 0,0-5 0,0 3 0,0-8 0,0 3 0,4-5 0,2 0 0,4 5 0,0-3 0,-5 8 0,4-3 0,-8 10 0,7 0 0,-7 1 0,-3-20 0,-15-4 0,-9-17 0,-11 0 0,-6-4 0,3-11 0,-11 2 0,23 11 0,-20-6 0,28 21 0,-22-15 0,18 11 0,-4 4 0,11 4 0,-3 6 0,4 0 0,0 0 0,-5-14 0,3 5 0,0-6 0,-3 2 0,4 5 0,-1-6 0,-3 0 0,9 6 0,-4 2 0,6 11 0,0 2 0,5 10 0,-4-4 0,8 8 0,-7-3 0,7 0 0,-3 3 0,4-3 0,-4 0 0,3 4 0,-7-14 0,-2 7 0,-11-15 0,-7 4 0,-6-7 0,6 2 0,-4-2 0,11 8 0,-12-6 0,12 6 0,-5-1 0,6 3 0,1-1 0,0 5 0,-2-10 0,6 10 0,-4-4 0,5 5 0,-11-1 0,5 1 0,-4 3 0,5-2 0,0 4 0,0-1 0,4-3 0,-3 7 0,8-6 0,-4 6 0,5-6 0,0 7 0,4-3 0,-3 4 0,7-4 0,-16-2 0,9-5 0,-15 5 0,12-3 0,-7 3 0,8-4 0,-8 0 0,3 0 0,0 0 0,-3 0 0,8 1 0,-8 3 0,7-3 0,-2 3 0,3-4 0,-4 4 0,4-3 0,-8 4 0,3-5 0,1 4 0,-4-2 0,4 6 0,-1-6 0,-3 6 0,3-7 0,-4 8 0,0-4 0,5 5 0,-4 3 0,4-2 0,-5 3 0,0-4 0,0-1 0,5 1 0,-14-9 0,11 6 0,-7-6 0,11 9 0,5 1 0,-2-6 0,6 5 0,-1-9 0,5 4 0,-3 3 0,-18 3 0,-8-2 0,-10 7 0,1-16 0,1 6 0,5-7 0,-12-3 0,11 2 0,-10-1 0,9-5 0,-4 4 0,6-3 0,1 5 0,0 0 0,5 5 0,-3-3 0,8 8 0,-3-4 0,5 6 0,0-1 0,0 1 0,5 0 0,-4-1 0,4 1 0,-1 0 0,2 0 0,0 4 0,3-2 0,-3 2 0,4 0 0,4-3 0,-2 7 0,-14-3 0,-2 4 0,-28-10 0,-4 1 0,-24-16 0,31 15 0,-3-2-1054,-19-10 1,-4-3 1053,-7-5 0,-4-3 0,19 7 0,-3-3 0,4 1 0,-16-11 0,2-1-775,14 11 1,-1-1 0,3 0 774,-13-9 0,4 2 0,3 2 0,0 2 0,-2 0 0,3 3-546,-16-10 546,35 19 0,-1 0 0,-29-13 0,17 9 0,10 2 0,13 11 1778,7 1-1778,8 2 2501,5 4-2501,5 0 697,-4-4-697,4 4 0,-1-4 0,-3-5 0,9 8 0,-9-2 0,3-1 0,-4-1 0,1-9 0,-9-13 0,-1 3 0,4-5 0,-14-5 0,20 17 0,-37-33 0,30 30 0,-23-23 0,20 14 0,-7-2 0,0-4 0,2 6 0,-1 0 0,6 1 0,2 6 0,5-2 0,6 8 0,-3-3 0,7 10 0,-2-4 0,4 8 0,0-3 0,0 0 0,-4 3 0,2-8 0,-2 8 0,3-8 0,-3 3 0,2-4 0,-2 5 0,4-4 0,0 9 0,4-5 0,-3 1 0,3 3 0,0-3 0,-3 4 0,7 1 0,-3-1 0,0 1 0,3-1 0,-6 0 0,6 1 0,-7 3 0,7-3 0,-3 3 0,0-3 0,3-5 0,-2 3 0,-1-3 0,3 4 0,-3 0 0,4 1 0,0-1 0,0 0 0,-4 5 0,3 4 0,-3 4 0,4 9 0,0 7 0,0-4 0,0 7 0,0-9 0,0 0 0,4 4 0,-2-9 0,2 4 0,-4 1 0,0-5 0,0 9 0,0-8 0,0 7 0,0-3 0,0 1 0,0-2 0,0-5 0,0 1 0,0-1 0,0 1 0,0-1 0,0-7 0,0-6 0,0-10 0,0-4 0,0 0 0,0-5 0,0 4 0,0-10 0,0 4 0,0 1 0,0 0 0,0 11 0,0 1 0,0 4 0,0 0 0,0 1 0,0-1 0,0 1 0,0-1 0,4 12 0,2 9 0,8 14 0,3 11 0,-1 2 0,6 6 0,-10-6 0,9 4 0,-10-16 0,5 9 0,-7-16 0,1 0 0,-5-7 0,-2-5 0,1-3 0,-3-5 0,3-5 0,-4-8 0,0-7 0,0 0 0,0-10 0,0 5 0,0-13 0,-5 6 0,4-6 0,-8 13 0,8-5 0,-3 14 0,4-7 0,-4 17 0,3-6 0,-3 7 0,4 14 0,0-1 0,5 22 0,1-5 0,4 1 0,4 3 0,-3-3 0,4-1 0,-5 5 0,0-10 0,-1 4 0,0-9 0,0-2 0,-4-5 0,3 1 0,-7-1 0,2-17 0,-3-4 0,-5-25 0,-1 6 0,-5-12 0,1 11 0,-6-4 0,9 6 0,-7 0 0,9 5 0,-1 7 0,2 5 0,0 6 0,3 11 0,-3 4 0,4 17 0,0 2 0,0-1 0,0 5 0,0-10 0,0 10 0,0-15 0,0 8 0,0-9 0,0 1 0,0-2 0,0-5 0,0-7 0,-4-12 0,-2-10 0,-4-10 0,4-6 0,-4-2 0,4-6 0,-6 0 0,6 6 0,-4 2 0,9 11 0,-8 2 0,8 9 0,-7 2 0,4 8 0,-1 5 0,1 15 0,4 12 0,0 12 0,0 6 0,0 0 0,0 0 0,0-7 0,0-6 0,0-2 0,0-10 0,0 0 0,-4-7 0,3-5 0,-3 1 0,4-18 0,0 0 0,-4-20 0,2 8 0,-7-8 0,8 8 0,-7 2 0,7 1 0,-7 8 0,3 1 0,-4 5 0,1 4 0,-1 0 0,4 8 0,2 3 0,3 8 0,0-1 0,0 7 0,-5-5 0,4 9 0,-3-13 0,4 7 0,0-13 0,0 3 0,0-5 0,0 1 0,0-5 0,0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5T20:18:54.045"/>
    </inkml:context>
    <inkml:brush xml:id="br0">
      <inkml:brushProperty name="width" value="0.05" units="cm"/>
      <inkml:brushProperty name="height" value="0.05" units="cm"/>
      <inkml:brushProperty name="color" value="#E71224"/>
    </inkml:brush>
  </inkml:definitions>
  <inkml:trace contextRef="#ctx0" brushRef="#br0">228 363 24575,'0'-19'0,"-4"4"0,-1 2 0,1 4 0,-9 5 0,11 4 0,-6 9 0,8 10 0,4 7 0,2 5 0,5 6 0,4-4 0,2 10 0,5-4 0,-1-1 0,-3 6 0,0-17 0,-6 9 0,2-16 0,-5 0 0,0-7 0,-1-5 0,-3 1 0,-1-8 0,-4-19 0,0-18 0,0-18 0,0-6 0,0 12 0,0-10 0,-11 11 0,3-7 0,-14 2 0,10 13 0,-8 1 0,8 13 0,-2 0 0,0 11 0,8 0 0,-6 5 0,7 4 0,-4 2 0,1 3 0,3 13 0,1 5 0,4 13 0,0 13 0,0-10 0,5 16 0,1-11 0,5 6 0,5-6 0,-4-2 0,2-11 0,-4-2 0,-5-10 0,3-1 0,-7-4 0,3-13 0,-4-14 0,-10-16 0,-9-13 0,-4 8 0,-12-8 0,12 8 0,-13-10 0,6 2 0,0 0 0,-4 5 0,16 10 0,-7 7 0,15 10 0,-3 2 0,8 16 0,1 16 0,4 21 0,6 14 0,7 15 0,12 1 0,-4-6 0,14 3 0,-20-14 0,11-5 0,-13-4 0,1-18 0,-4-7 0,-2-6 0,1-8 0,-4-9 0,-2-12 0,-3-16 0,0-7 0,0-13 0,0-2 0,-5-7 0,-1 7 0,-7-5 0,2 18 0,-4-3 0,3 13 0,-2 10 0,8-3 0,-1 19 0,2-8 0,0 26 0,1 0 0,9 18 0,6 7 0,6 0 0,4 1 0,-3 4 0,2-4 0,-8-6 0,8 3 0,-9-16 0,3 0 0,-6-7 0,-3-4 0,3-5 0,-7-14 0,2-7 0,-3-20 0,0-2 0,0 0 0,0 2 0,0 6 0,0 0 0,0 5 0,0 6 0,0 7 0,0 4 0,0 1 0,0-1 0,4 4 0,6 6 0,0 8 0,15 24 0,-12-4 0,22 37 0,-15-17 0,9 6 0,-5 3 0,-2-10 0,2 5 0,-2-7 0,-5-9 0,3-6 0,-10-10 0,4-2 0,-5-11 0,-1-3 0,1-1 0,-1-4 0,-3-9 0,-1-13 0,-4-18 0,0-14 0,0-15 0,0 13 0,-6-11 0,-7 5 0,-6-1 0,-5 1 0,5 10 0,-2 7 0,9 6 0,-8 7 0,9 8 0,-2 10 0,8 1 0,-3 8 0,7 9 0,-3 7 0,4 19 0,0-3 0,0 17 0,0-6 0,5 7 0,1 0 0,6 0 0,-2-6 0,1-2 0,-1-11 0,-4-2 0,2-10 0,-7-1 0,2-16 0,-3-10 0,-10-18 0,-9-15 0,-11-8 0,-6-2 0,-1 2 0,0 5 0,2 7 0,6 3 0,2 6 0,7 8 0,5 5 0,2 11 0,8 1 0,1 11 0,4 2 0,0 15 0,4 0 0,7 10 0,-1-10 0,4-1 0,-5-6 0,0-4 0,-5-1 0,0 1 0,-4-1 0,0 1 0,0-1 0,0-3 0,0-1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5T20:19:00.728"/>
    </inkml:context>
    <inkml:brush xml:id="br0">
      <inkml:brushProperty name="width" value="0.05" units="cm"/>
      <inkml:brushProperty name="height" value="0.05" units="cm"/>
      <inkml:brushProperty name="color" value="#E71224"/>
    </inkml:brush>
  </inkml:definitions>
  <inkml:trace contextRef="#ctx0" brushRef="#br0">3916 3235 24575,'-20'-26'0,"0"2"0,1 0 0,-6 3 0,3-9 0,-9 2 0,9-3 0,-4 4 0,0-4 0,5 10 0,-4-5 0,6 8 0,0-1 0,-6-1 0,5 1 0,-4 3 0,-1-3 0,0 4 0,-1-5 0,-4-1 0,10 6 0,-10-4 0,10 4 0,-10-6 0,10 2 0,-10-1 0,2-13 0,-10 8 0,9-7 0,-9 5 0,11-1 0,-7-6 0,7 7 0,-5-5 0,11 11 0,-4-4 0,5 0 0,1 5 0,-1-4 0,5 5 0,-3 0 0,3-5 0,-10 3 0,3-9 0,-9 2 0,9-3 0,-10-3 0,4 1 0,-6-1 0,6 7 0,-12-13 0,12 21 0,-8-14 0,12 22 0,5-3 0,-5 4 0,-2 0 0,0 0 0,2 4 0,5-2 0,-5 2 0,8 1 0,-7 0 0,13 1 0,-3-1 0,8-3 0,-15-19 0,8 10 0,-38-38 0,25 30 0,-39-39 0,31 26 0,-23-21 0,12 10 0,9 14 0,-20-26 0,25 34 0,-21-35 0,11 26 0,-13-22 0,2 6 0,-7-6 0,9 9 0,0 1 0,-1-9 0,-7 5 0,19 9 0,0 0 0,-16-2 0,19 8 0,0-1 0,-28-15 0,9 6 0,-10-10 0,30 28 0,2-3 0,12 12 0,-11-7 0,10 12 0,-3-3 0,5 7 0,4-7 0,-3 7 0,8-2 0,-3 4 0,0 4 0,3 1 0,-3 1 0,4 2 0,1-3 0,3 0 0,-3 3 0,3-3 0,-3 4 0,-1 0 0,0 0 0,1 0 0,-1 0 0,0 0 0,1 0 0,-1 0 0,-4 0 0,3 0 0,-8 0 0,4 4 0,0-3 0,-4 8 0,8-8 0,-3 3 0,4-4 0,1 0 0,-1 0 0,-4 0 0,3 0 0,-3 0 0,4 0 0,0 0 0,-4 0 0,4-4 0,-9 3 0,8-6 0,-3 6 0,4-3 0,0 4 0,1 0 0,-1 0 0,1 0 0,-1 0 0,-4 0 0,3 0 0,-3 0 0,4 0 0,0 0 0,-4 0 0,3 0 0,-3 0 0,12 0 0,10 0 0,1 0 0,6 0 0,-7 0 0,-1 0 0,1 0 0,-5-4 0,4 3 0,-7-7 0,6 7 0,-2-6 0,4 6 0,-5-7 0,4 3 0,-3 0 0,-1-2 0,4 6 0,-3-7 0,-1 3 0,4-3 0,-3-1 0,3 0 0,1 1 0,-1 3 0,1-3 0,-1 7 0,1-6 0,-8 6 0,-7-3 0,-8 8 0,-5 1 0,0 9 0,0-4 0,0 4 0,0-5 0,0 5 0,5-4 0,-4 3 0,8-4 0,-3 0 0,4-1 0,1 1 0,3-1 0,-3-3 0,3 3 0,1-4 0,-4 1 0,3 3 0,0-4 0,-7 5 0,6 0 0,-7 0 0,4-1 0,1 1 0,3-1 0,-3-3 0,7 3 0,-7-7 0,7-6 0,-2-1 0,6-7 0,-2 4 0,7 1 0,-7-1 0,6 0 0,-6-4 0,7-1 0,-2-5 0,3 4 0,-4-2 0,2 7 0,-6-3 0,3 4 0,0 0 0,-7 5 0,2 4 0,-12 5 0,3 3 0,-8 6 0,4-4 0,-5 8 0,0-4 0,0 5 0,0 0 0,4 0 0,-3-5 0,8-1 0,-3-4 0,4 0 0,4-1 0,-2 1 0,6-1 0,-3-7 0,4-10 0,4-2 0,1-11 0,4 8 0,0 0 0,0-4 0,0 8 0,0-8 0,0 4 0,1-5 0,-1 0 0,5 0 0,-4 5 0,3-4 0,-4 12 0,0-6 0,-1 7 0,1 0 0,-5-2 0,4 2 0,-3-8 0,4-2 0,5-4 0,1-5 0,0-2 0,0 1 0,-1 0 0,-4 11 0,3 1 0,-8 16 0,-6 4 0,0 12 0,-8 5 0,3 1 0,-4 6 0,4 7 0,-3-6 0,3 11 0,0-10 0,-4 10 0,4-10 0,0 4 0,-3-12 0,8 0 0,-8-6 0,8-5 0,-3-1 0,0-5 0,3 1 0,-3-1 0,4-7 0,0-10 0,4-2 0,-3-11 0,7 8 0,-7 0 0,3 0 0,0 6 0,-3-1 0,6 1 0,-6-1 0,7 0 0,-3 1 0,-1-1 0,4 4 0,-7-2 0,6 6 0,-6 1 0,-1 4 0,-10 15 0,0-4 0,-10 15 0,10-10 0,-5 4 0,10-10 0,-4 4 0,4-8 0,0 3 0,5-8 0,9-10 0,6-6 0,4-13 0,7-3 0,-5 1 0,11-6 0,-15 11 0,7 0 0,-14 3 0,4 8 0,-5 1 0,-5 1 0,4 7 0,-11-3 0,6 12 0,-7 3 0,-1 13 0,0-4 0,-1 10 0,-3 2 0,8 0 0,-9 5 0,9-11 0,-4-2 0,5-5 0,0-5 0,0-1 0,0-4 0,14-14 0,6-15 0,19-16 0,-8-5 0,8 0 0,-10 2 0,-1 5 0,-1 0 0,-12 10 0,-1 10 0,-6 0 0,1 6 0,-8 3 0,-7 5 0,-4 5 0,-7 9 0,-3 1 0,0 4 0,-5 0 0,6 0 0,0 0 0,5-5 0,-4 0 0,8-6 0,-3 1 0,8 0 0,-2-1 0,2-3 0,0 2 0,-2-6 0,6-11 0,1-2 0,9-12 0,2 0 0,3 4 0,-5 0 0,0 7 0,0 4 0,-5 0 0,0 1 0,-12 3 0,-8 1 0,-4 4 0,-10 0 0,4 9 0,1 2 0,0 8 0,6-4 0,0 3 0,5-8 0,1 3 0,8-5 0,-3-3 0,7-1 0,-3-4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5T20:19:22.666"/>
    </inkml:context>
    <inkml:brush xml:id="br0">
      <inkml:brushProperty name="width" value="0.05" units="cm"/>
      <inkml:brushProperty name="height" value="0.05" units="cm"/>
      <inkml:brushProperty name="color" value="#E71224"/>
    </inkml:brush>
  </inkml:definitions>
  <inkml:trace contextRef="#ctx0" brushRef="#br0">5191 3281 24575,'0'-8'0,"0"-6"0,0 0 0,0-5 0,0 0 0,0-5 0,0 4 0,0-10 0,0 4 0,-5-5 0,-1 0 0,-4-6 0,-7-9 0,-2-8 0,-4 0 0,-16-15 0,7 12 0,-15-22 0,2 6 0,11 8 0,-17-6 0,18 9 0,-11 2 0,6-7 0,1 16 0,-6-10 0,12 23 0,-10-20 0,19 29 0,-13-23 0,-2 3 0,6 7 0,-26-22 0,19 26 0,-21-19 0,-5 10 0,-5-6 0,9 20 0,-5-1 0,14 4 0,-1-1-636,-17-4 0,1 1 636,16 8 0,2 0 0,3-2 0,-1 0-281,-2 2 1,1 0 280,-35-23 0,9 8 0,8 5 0,13 6 0,-7-2 0,7 3 0,8 7 1235,2 4-1235,12-1 598,-6 7-598,13 1 0,0 3 0,6 2 0,1 1 0,3 1 0,-3 4 0,-1 0 0,-7 0 0,-5 0 0,5 0 0,-3-5 0,-10 4 0,-9-4 0,-13 0 0,-17-3 0,13-10 0,-5 9 0,3-13 0,3 13 0,-7-10 0,-5 12 0,13-4 0,-6 5 0,15-11 0,2 4 0,-8-10 0,17 10 0,-22-11 0,31 12 0,-17-10 0,12 5 0,-6-5 0,0-1 0,0 6 0,0 0 0,0 1 0,-20-2 0,7 0 0,-9 2 0,15-1 0,0 4 0,5-8 0,-5 3 0,7 0 0,-7-4 0,11 5 0,-9-1 0,11 2 0,-6 5 0,6 0 0,2-4 0,6 8 0,5-7 0,-4 13 0,10-7 0,-4 7 0,-9-8 0,10 8 0,-15-3 0,18 4 0,-4 0 0,-1 0 0,5 0 0,-4 0 0,5 0 0,4 0 0,-2 0 0,2 0 0,-4 0 0,5 0 0,-4 0 0,8-4 0,-3 3 0,5-3 0,-1 4 0,4-4 0,-3 3 0,8-6 0,-4 2 0,0 0 0,3-3 0,-3 4 0,4-5 0,0 0 0,0 1 0,-4 3 0,3-3 0,-3 4 0,1-1 0,2-3 0,-7 3 0,7-3 0,-7 3 0,7-3 0,-2 3 0,-1-3 0,3-1 0,-3 0 0,4 1 0,-4-1 0,-1 4 0,0-2 0,2 2 0,3-4 0,0 1 0,0-1 0,0 8 0,0 10 0,0 6 0,0 8 0,0-4 0,0 0 0,0-1 0,0 1 0,0-4 0,0 2 0,0-7 0,0 3 0,0-5 0,0 1 0,0-1 0,3-3 0,-2-5 0,3-9 0,-4-6 0,0-4 0,0 0 0,0 5 0,0-4 0,0 9 0,0-5 0,0 1 0,0 3 0,0-3 0,0 4 0,0 1 0,0 7 0,4 6 0,6 10 0,1 9 0,6-4 0,-5 9 0,6-3 0,-6 5 0,2-6 0,-4 0 0,0-7 0,-1-3 0,-1-2 0,-3-17 0,-1-3 0,-4-12 0,0-5 0,0 4 0,-5-10 0,0 10 0,-5-10 0,0 10 0,0-5 0,0-2 0,1 11 0,0-6 0,4 13 0,2 1 0,-1 3 0,3 5 0,1 5 0,5 8 0,9 6 0,1 1 0,1 10 0,1-10 0,-6 4 0,7-5 0,-7 0 0,2 0 0,-4-5 0,0-1 0,0-4 0,-5-1 0,4-3 0,-7-5 0,3-15 0,-4-1 0,0-13 0,0 8 0,0-8 0,0 8 0,-5-3 0,0 5 0,-5 0 0,1 5 0,4-4 0,-3 12 0,7-6 0,-6 7 0,6-4 0,-3 8 0,12 11 0,-2 5 0,15 11 0,-10-11 0,6 2 0,-8-8 0,-1-1 0,-17-3 0,1-10 0,-12-1 0,2-11 0,4 6 0,-5-6 0,5 6 0,1-2 0,4 8 0,0-6 0,1 5 0,3-10 0,-3 10 0,3-6 0,-8 12 0,7-4 0,-2 4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5T20:19:27.659"/>
    </inkml:context>
    <inkml:brush xml:id="br0">
      <inkml:brushProperty name="width" value="0.05" units="cm"/>
      <inkml:brushProperty name="height" value="0.05" units="cm"/>
      <inkml:brushProperty name="color" value="#E71224"/>
    </inkml:brush>
  </inkml:definitions>
  <inkml:trace contextRef="#ctx0" brushRef="#br0">1 3141 24575,'37'0'0,"5"0"0,19 0 0,-7 0 0,13 0 0,-18 0 0,18 0 0,-27 0 0,4-5 0,-23 0 0,2 0 0,-13 1 0,3-5 0,-4 4 0,0-13 0,-4 3 0,8-4 0,-7-5 0,8-2 0,1 1 0,-4-5 0,7 4 0,-6-5 0,2 6 0,-4 0 0,0 6 0,-5 0 0,-1 5 0,0-4 0,-3 4 0,8-5 0,-4-5 0,6-8 0,4-1 0,-4-4 0,16-2 0,-14 6 0,14-12 0,-10 12 0,4-4 0,0 6 0,-5 0 0,-2 5 0,1-4 0,-4 10 0,3-10 0,0 10 0,3-16 0,3 9 0,2-17 0,-1 12 0,0-6 0,7-1 0,3-15 0,-3 15 0,5-8 0,1-2 0,2-1-408,0 4 0,2-3 408,9-23 0,13 2 0,-31 30 0,0-2 0,33-36 0,-22 17-115,4-6 115,-15 19 0,1-6 0,0-5 0,-1 5 0,-10 6 810,8-2-810,-15 17 121,4-4-121,-6 11 0,0 2 0,-1 9 0,-4 2 0,-2 12 0,-3 2 0,0 8 0,0-17 0,0 0 0,0-10 0,5 0 0,-1 9 0,6-9 0,-1 3 0,0 1 0,0-4 0,0-2 0,1 0 0,0-4 0,4 0 0,-3-2 0,8 0 0,-3-4 0,-1 5 0,-1-1 0,-3-4 0,-2 10 0,1-10 0,0 10 0,0-4 0,-5-1 0,-1 5 0,-4 0 0,0 3 0,0 7 0,0-3 0,0 4 0,0 0 0,4 5 0,1-4 0,-1 3 0,4-8 0,-3 3 0,4-3 0,-4 4 0,2 4 0,-6-2 0,7 6 0,-7 1 0,3 9 0,-9 5 0,4 5 0,-8 5 0,4-4 0,-5 5 0,0-6 0,1 5 0,-1-9 0,5 8 0,-3-13 0,7 3 0,-3-4 0,0-1 0,3-12 0,-2 2 0,11-16 0,-2 4 0,8-5 0,-5 5 0,0-4 0,0 4 0,0-1 0,0-3 0,0 9 0,0-1 0,-4 3 0,-2 9 0,-3 9 0,0 5 0,0 8 0,0-5 0,0 5 0,0-4 0,0 0 0,0-7 0,0-5 0,0 1 0,0-1 0,4-3 0,1-1 0,3-8 0,2-11 0,-1 0 0,1-21 0,5 8 0,1-17 0,5 12 0,-6-2 0,-1 11 0,-9 5 0,0 0 0,-5 5 0,0-4 0,0 8 0,0-7 0,3 7 0,-2-8 0,3 8 0,-4-3 0,0 4 0,0 13 0,0 3 0,0 17 0,5 1 0,0 1 0,5 3 0,-4-3 0,2-1 0,-7 0 0,7-11 0,-7 4 0,3-9 0,-4 4 0,4-4 0,-3-1 0,3 1 0,-4-1 0,0-7 0,0-6 0,-9-10 0,2-9 0,-11 4 0,7-10 0,-3 10 0,4-10 0,5 10 0,-4 0 0,8 2 0,-7 12 0,7-6 0,-6 11 0,6 1 0,-3 15 0,4 6 0,0 9 0,0 8 0,0-6 0,0 5 0,0-11 0,0-2 0,0-10 0,0-1 0,0-4 0,0-1 0,0 1 0,-4-4 0,-1-2 0,-4-16 0,-5 1 0,3-18 0,-3 4 0,3-5 0,6 0 0,-4 6 0,3 0 0,1 6 0,-3 5 0,3 1 0,-3 8 0,-1 5 0,0 15 0,4 12 0,-5 11 0,9 1 0,-4 5 0,0-6 0,3 1 0,-3-2 0,5-11 0,0 3 0,0-13 0,0 2 0,0-9 0,0-1 0,0 1 0,-4-4 0,0-2 0,-5-11 0,-1-3 0,5-7 0,-4-7 0,4 5 0,-5-10 0,4 10 0,-2 0 0,7 2 0,-7 9 0,7-5 0,-3 18 0,4 3 0,0 17 0,0-4 0,0 4 0,0-5 0,0-5 0,0-1 0,0-4 0,0-1 0,0 1 0,0-1 0,0-3 0,0-1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5T20:19:34.614"/>
    </inkml:context>
    <inkml:brush xml:id="br0">
      <inkml:brushProperty name="width" value="0.05" units="cm"/>
      <inkml:brushProperty name="height" value="0.05" units="cm"/>
      <inkml:brushProperty name="color" value="#E71224"/>
    </inkml:brush>
  </inkml:definitions>
  <inkml:trace contextRef="#ctx0" brushRef="#br0">0 0 24575,'0'19'0,"10"8"0,-2 19 0,14 7 0,-14 1 0,22 22 0,-20-11 0,21 15 0,-17-4 0,4-5 0,-6-14 0,7 16 0,-6-23 0,11 19 0,-11-9 0,4-6 0,-1-8 0,-4-3 0,8-10 0,-8 4 0,7-6 0,-7 0 0,7 0 0,-3 0 0,11 1 0,-6-6 0,5 5 0,-2-10 0,-3 3 0,9-4 0,-10-5 0,4 0 0,-5-6 0,-5 0 0,4 0 0,2-4 0,0-1 0,9 1 0,10-4 0,-5 8 0,17-3 0,-12 5 0,6 0 0,0 6 0,0 0 0,-7 0 0,-1 3 0,-11-4 0,4 4 0,-5 0 0,6 0 0,-5 0 0,3 1 0,-3-2 0,-1 1 0,5 1 0,-5-2 0,1 1 0,-2 0 0,0 0 0,-8-6 0,7 0 0,-9-5 0,5 1 0,0-1 0,0-4 0,-1-1 0,1-4 0,5 0 0,-3 0 0,8 0 0,-9 0 0,5 0 0,-7 0 0,1 0 0,-5 0 0,-1 0 0,-4 0 0,-1 0 0,6 0 0,0 0 0,0 0 0,4 0 0,-4 0 0,5-4 0,-5-1 0,4 0 0,-9-3 0,9 3 0,-5-3 0,1-1 0,-1 0 0,0-4 0,-4 3 0,9-4 0,-8 1 0,8 2 0,-8-2 0,3-1 0,1 4 0,-4-3 0,11 0 0,-10 3 0,10-3 0,-11 4 0,3 0 0,-5 4 0,1-3 0,-1 4 0,1-5 0,-1 4 0,1-2 0,-1 2 0,1 0 0,-4-3 0,2 4 0,-2-5 0,3 0 0,-3 1 0,3-1 0,-7 0 0,6 1 0,-2-1 0,4-4 0,0-1 0,0-1 0,0-3 0,0 9 0,0-5 0,-5 6 0,4 3 0,-7-3 0,7 7 0,-4-3 0,5 4 0,-1 0 0,1-3 0,-1 2 0,1-7 0,-1 3 0,1 0 0,-1-2 0,1 6 0,-1-7 0,1 7 0,-1-3 0,-3 0 0,3 3 0,-4-2 0,5-1 0,-1-1 0,1 0 0,4-3 0,-3 3 0,3-4 0,-5 4 0,1-2 0,-1 6 0,1-3 0,-5 12 0,-4 3 0,-6 19 0,-4-8 0,-1 14 0,2-16 0,-2 9 0,2-8 0,-1 3 0,0-5 0,5-1 0,-4 1 0,4 0 0,-4-5 0,0 4 0,0-8 0,4 3 0,-3-5 0,7 1 0,-3-1 0,4-7 0,0-6 0,0-10 0,4-4 0,7-11 0,5 2 0,6-9 0,-1 0 0,0 4 0,-4-4 0,-3 11 0,1-3 0,-5 13 0,5-7 0,-6 8 0,0 1 0,0-4 0,-4 8 0,3-3 0,-4 5 0,1-1 0,3 4 0,-7-3 0,2 11 0,-3 3 0,0 13 0,0 7 0,0 11 0,0-4 0,0 10 0,-4-11 0,-2 6 0,-4-7 0,0-11 0,4 4 0,2-15 0,1 4 0,2-4 0,-3-8 0,8-12 0,2-5 0,4-14 0,4 5 0,-2-6 0,3-1 0,0 1 0,-4 0 0,4 6 0,-5-5 0,-1 10 0,1-5 0,-5 11 0,3 1 0,-7 4 0,3 8 0,-4 7 0,0 8 0,0 10 0,0-4 0,0 10 0,-4-10 0,-2 10 0,1-10 0,-5 9 0,9-9 0,-3 5 0,-1-7 0,4 1 0,-3 0 0,4-5 0,0 4 0,0-8 0,0 7 0,0-7 0,0 3 0,0-4 0,0-1 0,0-12 0,0-2 0,0-19 0,0 0 0,0-6 0,0-1 0,0 1 0,0 6 0,0 0 0,0 11 0,0 1 0,0 12 0,5 18 0,-4 12 0,9 16 0,-3 0 0,4 0 0,-5-7 0,-1-1 0,-1-11 0,-3-2 0,3-10 0,-4 0 0,0-6 0,0 1 0,4-5 0,-3 0 0,3-4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5T20:19:41.266"/>
    </inkml:context>
    <inkml:brush xml:id="br0">
      <inkml:brushProperty name="width" value="0.05" units="cm"/>
      <inkml:brushProperty name="height" value="0.05" units="cm"/>
      <inkml:brushProperty name="color" value="#E71224"/>
    </inkml:brush>
  </inkml:definitions>
  <inkml:trace contextRef="#ctx0" brushRef="#br0">166 46 24575,'32'0'0,"13"0"0,11-5 0,19 4 0,-20-9 0,14 8 0,0-3 0,-14 5 0,5 0 0,-21 0 0,-2 0 0,-6 0 0,0 0 0,-5 0 0,-2 0 0,-5 0 0,-1 0 0,-3 0 0,-2 0 0,-5 0 0,1 0 0,-1 0 0,-17 0 0,-4 4 0,-25 2 0,6 0 0,-12-1 0,-2-5 0,0 0 0,-7 0 0,8 0 0,-7 0 0,5 0 0,-5-5 0,13-1 0,-4-5 0,4 5 0,0-4 0,2 9 0,6-3 0,0 4 0,5 0 0,2 0 0,5 0 0,4 0 0,2 0 0,4 0 0,1 0 0,-1 0 0,24 0 0,0 0 0,29 5 0,-12-4 0,12 4 0,-12-1 0,5 2 0,-11 0 0,-2 3 0,-5-4 0,-5 4 0,-1 0 0,-4-4 0,-1 2 0,1-6 0,-5 7 0,0-4 0,-4 5 0,0-1 0,0 1 0,0-1 0,-4 1 0,-10 0 0,-8 1 0,-9 5 0,-6-4 0,-2 5 0,-6-5 0,6 0 0,-4 0 0,10-1 0,1 1 0,8-6 0,10-1 0,0-4 0,6 0 0,3 4 0,5-3 0,28 3 0,2 1 0,29 2 0,-5 4 0,0 1 0,-2 0 0,0-1 0,-5 1 0,5-1 0,-14 5 0,-6-5 0,-8 3 0,-9-5 0,-2 0 0,-5 0 0,1-4 0,-5 2 0,-4-6 0,-21 3 0,-7-4 0,-18-5 0,-6-2 0,12-9 0,-18-2 0,17-4 0,-11-2 0,13 3 0,2 4 0,6-3 0,10 9 0,2 1 0,11 2 0,-1 4 0,8-1 0,18 1 0,19 4 0,5 0 0,16 0 0,-17 5 0,13 1 0,-15 1 0,-1 2 0,-11-8 0,-6 8 0,-7-8 0,-5 2 0,1-3 0,-1 0 0,1 0 0,-1 0 0,-3-4 0,-1-5 0,-22-10 0,-7-3 0,-18-3 0,-17 1 0,4 0 0,-6 4 0,3-3 0,12 10 0,-5-4 0,13 6 0,2 5 0,16 2 0,-2-1 0,31 4 0,14-3 0,33 4 0,24 0-1028,20 0 1028,-43 0 0,-2 0-203,32 0 203,7 0 0,-29 0 0,0 0 0,-11 0 0,-21 0 0,-8 4 0,-10-3 0,0 3 0,-6-4 1016,-3 4-1016,-15-3 215,-8 3-215,-61-4 0,36 0 0,-26 0 0,-2 0 0,25 0 0,-40 0 0,62 0 0,5-4 0,8-1 0,3-4 0,16 4 0,21-4 0,21 7 0,30-3 0,9 5 0,-7 0 0,-5 0 0,-8 0 0,-14 0 0,-1 0 0,-22 0 0,-8 0 0,-10 0 0,-1 0 0,-8 4 0,-10-3 0,-5 2 0,-1-3 0,3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25T20:19:45.556"/>
    </inkml:context>
    <inkml:brush xml:id="br0">
      <inkml:brushProperty name="width" value="0.05" units="cm"/>
      <inkml:brushProperty name="height" value="0.05" units="cm"/>
      <inkml:brushProperty name="color" value="#E71224"/>
    </inkml:brush>
  </inkml:definitions>
  <inkml:trace contextRef="#ctx0" brushRef="#br0">1 8106 24575,'37'0'0,"-1"0"0,9 0 0,-1-5 0,-12-1 0,5 0 0,-6-3 0,-5 3 0,3-9 0,-8 0 0,8-5 0,5-7 0,1-8 0,7-9 0,-6-4 0,8-9 0,-12 8 0,4-12 0,4-12-571,-6-1 571,9-16 0,-11 11 0,0 1 0,-5-1 0,-1 15 0,7-29 0,-14 40 0,15-32 0,-12 38 0,1 1 0,-2 9 0,0 5 0,-1 7 0,13-9 571,-5 17-571,5-2 0,-21 14 0,-4-3 0,-12-21 0,4-30 0,0-32 0,3 33 0,1-5-1617,4-24 1,3-8 1616,1 20 0,2-3 0,0-3-1211,3-13 0,0-3 0,2-3 1211,-3 17 0,0-1 0,1-1 0,-1 0-896,1 0 1,0 0-1,-1 0 1,0-1 895,-1-4 0,-1-1 0,0 1 0,0 4 0,3-7 0,0 3 0,-2 0-624,0-10 1,-1 0 0,-2 10 623,1 15 0,0 3 179,-4 3 1,0-4-1,-1 5-179,0 2 0,0 3 1030,0-10 1,-1 0-1031,-2 16 0,-1 5 0,8-28 3843,-11 25-3843,4 11 3344,-5 13-3344,0 9 2047,0-12-2047,0-2 485,0-18-485,0-7 0,0-8 0,0-20 0,0 39 0,0-1-481,1-8 0,-2-2 481,-1 1 0,-2 1 0,-3-1 0,-1 0 0,0 0 0,-1 0 0,-2-1 0,1 3 0,-4-29-150,7 36 0,0 1 150,-5-16 0,4-22 0,-3 18 0,9 1 0,-3 8 0,5 7 0,0 2 947,0 7-947,0 0 315,0 0-315,0 6 0,0-5 0,0 12 0,0-12 0,0 11 0,0-4 0,0 6 0,0 0 0,0 0 0,0 0 0,0 0 0,0 0 0,0 5 0,0-4 0,0 5 0,0-15 0,0 12 0,0 0 0,0 15 0,0 4 0,0 1 0,0-1 0,0 1 0,0-1 0,0 0 0,0-4 0,0 3 0,0-3 0,0 4 0,0 1 0,4-1 0,-3 1 0,6-1 0,-6-4 0,3-2 0,0-4 0,-3 0 0,8-5 0,-3-2 0,3 1 0,2-5 0,-6 4 0,4 1 0,-4 0 0,4 6 0,-3 1 0,2-1 0,-3 0 0,4 4 0,1-3 0,-6 9 0,4-5 0,-3 6 0,0-1 0,-1 1 0,-4-1 0,0 8 0,0 10 0,0 2 0,0 10 0,0-7 0,0 5 0,0 5 0,0 2 0,4 5 0,-3 0 0,4 0 0,-5-6 0,0 5 0,4-10 0,-3 0 0,3-7 0,-4-5 0,4 1 0,1-4 0,3-2 0,1-3 0,-1-4 0,1-5 0,0-5 0,1-11 0,-1 5 0,2-10 0,-6 5 0,4-1 0,-8 2 0,3 5 0,-4 0 0,0 0 0,0 5 0,0 0 0,0 6 0,0-1 0,0 13 0,0 8 0,0 8 0,5 9 0,0-3 0,1 5 0,3-6 0,-8 0 0,3-7 0,-4 1 0,4-5 0,-3-1 0,6-8 0,-2-1 0,0-12 0,-1-3 0,-4-13 0,0 3 0,0-8 0,0 3 0,0 0 0,0-3 0,0 3 0,0 0 0,0 2 0,0 10 0,0 0 0,0 6 0,0-1 0,0 8 0,0 7 0,0 8 0,4 5 0,1-5 0,0 4 0,3-4 0,-4 0 0,5-1 0,-4-4 0,3-1 0,-7 1 0,6-5 0,-6-4 0,3-14 0,-4-21 0,0 6 0,0-20 0,-5 22 0,-1-11 0,-4 13 0,5 0 0,-3 11 0,7 1 0,-7 8 0,7 5 0,1 9 0,10 6 0,4 3 0,5 1 0,5 1 0,-3-1 0,3 0 0,-5 0 0,-1-4 0,-3-2 0,-2-4 0,-5-1 0,1-3 0,-5 3 0,4-7 0,-7 2 0,3-3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C0FAA-94BD-394C-8C5E-132F91D8F35A}" type="datetimeFigureOut">
              <a:rPr lang="en-US" smtClean="0"/>
              <a:t>12/2/19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AF8E80-E863-9749-B8D3-27E7AFE93207}" type="slidenum">
              <a:rPr lang="en-US" smtClean="0"/>
              <a:t>‹#›</a:t>
            </a:fld>
            <a:endParaRPr lang="en-US"/>
          </a:p>
        </p:txBody>
      </p:sp>
    </p:spTree>
    <p:extLst>
      <p:ext uri="{BB962C8B-B14F-4D97-AF65-F5344CB8AC3E}">
        <p14:creationId xmlns:p14="http://schemas.microsoft.com/office/powerpoint/2010/main" val="2687944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inputs </a:t>
            </a:r>
            <a:r>
              <a:rPr lang="en-US"/>
              <a:t>from outputs, 3 per pin</a:t>
            </a:r>
            <a:endParaRPr lang="en-US" dirty="0"/>
          </a:p>
        </p:txBody>
      </p:sp>
      <p:sp>
        <p:nvSpPr>
          <p:cNvPr id="4" name="Slide Number Placeholder 3"/>
          <p:cNvSpPr>
            <a:spLocks noGrp="1"/>
          </p:cNvSpPr>
          <p:nvPr>
            <p:ph type="sldNum" sz="quarter" idx="5"/>
          </p:nvPr>
        </p:nvSpPr>
        <p:spPr/>
        <p:txBody>
          <a:bodyPr/>
          <a:lstStyle/>
          <a:p>
            <a:fld id="{B0AF8E80-E863-9749-B8D3-27E7AFE93207}" type="slidenum">
              <a:rPr lang="en-US" smtClean="0"/>
              <a:t>4</a:t>
            </a:fld>
            <a:endParaRPr lang="en-US"/>
          </a:p>
        </p:txBody>
      </p:sp>
    </p:spTree>
    <p:extLst>
      <p:ext uri="{BB962C8B-B14F-4D97-AF65-F5344CB8AC3E}">
        <p14:creationId xmlns:p14="http://schemas.microsoft.com/office/powerpoint/2010/main" val="4125165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12/2/19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5600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397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3596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617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4122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82126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1636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990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74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5432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774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919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886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3891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3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42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1838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12/2/19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35011766"/>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3.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5.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customXml" Target="../ink/ink12.xml"/><Relationship Id="rId17" Type="http://schemas.openxmlformats.org/officeDocument/2006/relationships/image" Target="../media/image11.svg"/><Relationship Id="rId2" Type="http://schemas.openxmlformats.org/officeDocument/2006/relationships/customXml" Target="../ink/ink7.xml"/><Relationship Id="rId16"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customXml" Target="../ink/ink9.xm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3.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7.png"/><Relationship Id="rId14" Type="http://schemas.openxmlformats.org/officeDocument/2006/relationships/customXml" Target="../ink/ink13.xml"/></Relationships>
</file>

<file path=ppt/slides/_rels/slide3.xml.rels><?xml version="1.0" encoding="UTF-8" standalone="yes"?>
<Relationships xmlns="http://schemas.openxmlformats.org/package/2006/relationships"><Relationship Id="rId26" Type="http://schemas.openxmlformats.org/officeDocument/2006/relationships/customXml" Target="../ink/ink26.xml"/><Relationship Id="rId21" Type="http://schemas.openxmlformats.org/officeDocument/2006/relationships/image" Target="../media/image21.png"/><Relationship Id="rId42" Type="http://schemas.openxmlformats.org/officeDocument/2006/relationships/customXml" Target="../ink/ink34.xml"/><Relationship Id="rId47" Type="http://schemas.openxmlformats.org/officeDocument/2006/relationships/image" Target="../media/image34.png"/><Relationship Id="rId63" Type="http://schemas.openxmlformats.org/officeDocument/2006/relationships/image" Target="../media/image42.png"/><Relationship Id="rId68" Type="http://schemas.openxmlformats.org/officeDocument/2006/relationships/customXml" Target="../ink/ink47.xml"/><Relationship Id="rId84" Type="http://schemas.openxmlformats.org/officeDocument/2006/relationships/customXml" Target="../ink/ink55.xml"/><Relationship Id="rId16" Type="http://schemas.openxmlformats.org/officeDocument/2006/relationships/customXml" Target="../ink/ink21.xml"/><Relationship Id="rId11" Type="http://schemas.openxmlformats.org/officeDocument/2006/relationships/image" Target="../media/image16.png"/><Relationship Id="rId32" Type="http://schemas.openxmlformats.org/officeDocument/2006/relationships/customXml" Target="../ink/ink29.xml"/><Relationship Id="rId37" Type="http://schemas.openxmlformats.org/officeDocument/2006/relationships/image" Target="../media/image29.png"/><Relationship Id="rId53" Type="http://schemas.openxmlformats.org/officeDocument/2006/relationships/image" Target="../media/image37.png"/><Relationship Id="rId58" Type="http://schemas.openxmlformats.org/officeDocument/2006/relationships/customXml" Target="../ink/ink42.xml"/><Relationship Id="rId74" Type="http://schemas.openxmlformats.org/officeDocument/2006/relationships/customXml" Target="../ink/ink50.xml"/><Relationship Id="rId79" Type="http://schemas.openxmlformats.org/officeDocument/2006/relationships/image" Target="../media/image50.png"/><Relationship Id="rId5" Type="http://schemas.openxmlformats.org/officeDocument/2006/relationships/image" Target="../media/image13.png"/><Relationship Id="rId19" Type="http://schemas.openxmlformats.org/officeDocument/2006/relationships/image" Target="../media/image20.png"/><Relationship Id="rId14" Type="http://schemas.openxmlformats.org/officeDocument/2006/relationships/customXml" Target="../ink/ink20.xml"/><Relationship Id="rId22" Type="http://schemas.openxmlformats.org/officeDocument/2006/relationships/customXml" Target="../ink/ink24.xml"/><Relationship Id="rId27" Type="http://schemas.openxmlformats.org/officeDocument/2006/relationships/image" Target="../media/image24.png"/><Relationship Id="rId30" Type="http://schemas.openxmlformats.org/officeDocument/2006/relationships/customXml" Target="../ink/ink28.xml"/><Relationship Id="rId35" Type="http://schemas.openxmlformats.org/officeDocument/2006/relationships/image" Target="../media/image28.png"/><Relationship Id="rId43" Type="http://schemas.openxmlformats.org/officeDocument/2006/relationships/image" Target="../media/image32.png"/><Relationship Id="rId48" Type="http://schemas.openxmlformats.org/officeDocument/2006/relationships/customXml" Target="../ink/ink37.xml"/><Relationship Id="rId56" Type="http://schemas.openxmlformats.org/officeDocument/2006/relationships/customXml" Target="../ink/ink41.xml"/><Relationship Id="rId64" Type="http://schemas.openxmlformats.org/officeDocument/2006/relationships/customXml" Target="../ink/ink45.xml"/><Relationship Id="rId69" Type="http://schemas.openxmlformats.org/officeDocument/2006/relationships/image" Target="../media/image45.png"/><Relationship Id="rId77" Type="http://schemas.openxmlformats.org/officeDocument/2006/relationships/image" Target="../media/image49.png"/><Relationship Id="rId8" Type="http://schemas.openxmlformats.org/officeDocument/2006/relationships/customXml" Target="../ink/ink17.xml"/><Relationship Id="rId51" Type="http://schemas.openxmlformats.org/officeDocument/2006/relationships/image" Target="../media/image36.png"/><Relationship Id="rId72" Type="http://schemas.openxmlformats.org/officeDocument/2006/relationships/customXml" Target="../ink/ink49.xml"/><Relationship Id="rId80" Type="http://schemas.openxmlformats.org/officeDocument/2006/relationships/customXml" Target="../ink/ink53.xml"/><Relationship Id="rId85" Type="http://schemas.openxmlformats.org/officeDocument/2006/relationships/image" Target="../media/image53.png"/><Relationship Id="rId3" Type="http://schemas.openxmlformats.org/officeDocument/2006/relationships/image" Target="../media/image12.png"/><Relationship Id="rId12" Type="http://schemas.openxmlformats.org/officeDocument/2006/relationships/customXml" Target="../ink/ink19.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32.xml"/><Relationship Id="rId46" Type="http://schemas.openxmlformats.org/officeDocument/2006/relationships/customXml" Target="../ink/ink36.xml"/><Relationship Id="rId59" Type="http://schemas.openxmlformats.org/officeDocument/2006/relationships/image" Target="../media/image40.png"/><Relationship Id="rId67" Type="http://schemas.openxmlformats.org/officeDocument/2006/relationships/image" Target="../media/image44.png"/><Relationship Id="rId20" Type="http://schemas.openxmlformats.org/officeDocument/2006/relationships/customXml" Target="../ink/ink23.xml"/><Relationship Id="rId41" Type="http://schemas.openxmlformats.org/officeDocument/2006/relationships/image" Target="../media/image31.png"/><Relationship Id="rId54" Type="http://schemas.openxmlformats.org/officeDocument/2006/relationships/customXml" Target="../ink/ink40.xml"/><Relationship Id="rId62" Type="http://schemas.openxmlformats.org/officeDocument/2006/relationships/customXml" Target="../ink/ink44.xml"/><Relationship Id="rId70" Type="http://schemas.openxmlformats.org/officeDocument/2006/relationships/customXml" Target="../ink/ink48.xml"/><Relationship Id="rId75" Type="http://schemas.openxmlformats.org/officeDocument/2006/relationships/image" Target="../media/image48.png"/><Relationship Id="rId83" Type="http://schemas.openxmlformats.org/officeDocument/2006/relationships/image" Target="../media/image52.png"/><Relationship Id="rId1" Type="http://schemas.openxmlformats.org/officeDocument/2006/relationships/slideLayout" Target="../slideLayouts/slideLayout5.xml"/><Relationship Id="rId6" Type="http://schemas.openxmlformats.org/officeDocument/2006/relationships/customXml" Target="../ink/ink16.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27.xml"/><Relationship Id="rId36" Type="http://schemas.openxmlformats.org/officeDocument/2006/relationships/customXml" Target="../ink/ink31.xml"/><Relationship Id="rId49" Type="http://schemas.openxmlformats.org/officeDocument/2006/relationships/image" Target="../media/image35.png"/><Relationship Id="rId57" Type="http://schemas.openxmlformats.org/officeDocument/2006/relationships/image" Target="../media/image39.png"/><Relationship Id="rId10" Type="http://schemas.openxmlformats.org/officeDocument/2006/relationships/customXml" Target="../ink/ink18.xml"/><Relationship Id="rId31" Type="http://schemas.openxmlformats.org/officeDocument/2006/relationships/image" Target="../media/image26.png"/><Relationship Id="rId44" Type="http://schemas.openxmlformats.org/officeDocument/2006/relationships/customXml" Target="../ink/ink35.xml"/><Relationship Id="rId52" Type="http://schemas.openxmlformats.org/officeDocument/2006/relationships/customXml" Target="../ink/ink39.xml"/><Relationship Id="rId60" Type="http://schemas.openxmlformats.org/officeDocument/2006/relationships/customXml" Target="../ink/ink43.xml"/><Relationship Id="rId65" Type="http://schemas.openxmlformats.org/officeDocument/2006/relationships/image" Target="../media/image43.png"/><Relationship Id="rId73" Type="http://schemas.openxmlformats.org/officeDocument/2006/relationships/image" Target="../media/image47.png"/><Relationship Id="rId78" Type="http://schemas.openxmlformats.org/officeDocument/2006/relationships/customXml" Target="../ink/ink52.xml"/><Relationship Id="rId81" Type="http://schemas.openxmlformats.org/officeDocument/2006/relationships/image" Target="../media/image51.png"/><Relationship Id="rId4" Type="http://schemas.openxmlformats.org/officeDocument/2006/relationships/customXml" Target="../ink/ink15.xml"/><Relationship Id="rId9" Type="http://schemas.openxmlformats.org/officeDocument/2006/relationships/image" Target="../media/image15.png"/><Relationship Id="rId13" Type="http://schemas.openxmlformats.org/officeDocument/2006/relationships/image" Target="../media/image17.png"/><Relationship Id="rId18" Type="http://schemas.openxmlformats.org/officeDocument/2006/relationships/customXml" Target="../ink/ink22.xml"/><Relationship Id="rId39" Type="http://schemas.openxmlformats.org/officeDocument/2006/relationships/image" Target="../media/image30.png"/><Relationship Id="rId34" Type="http://schemas.openxmlformats.org/officeDocument/2006/relationships/customXml" Target="../ink/ink30.xml"/><Relationship Id="rId50" Type="http://schemas.openxmlformats.org/officeDocument/2006/relationships/customXml" Target="../ink/ink38.xml"/><Relationship Id="rId55" Type="http://schemas.openxmlformats.org/officeDocument/2006/relationships/image" Target="../media/image38.png"/><Relationship Id="rId76" Type="http://schemas.openxmlformats.org/officeDocument/2006/relationships/customXml" Target="../ink/ink51.xml"/><Relationship Id="rId7" Type="http://schemas.openxmlformats.org/officeDocument/2006/relationships/image" Target="../media/image14.png"/><Relationship Id="rId71" Type="http://schemas.openxmlformats.org/officeDocument/2006/relationships/image" Target="../media/image46.png"/><Relationship Id="rId2" Type="http://schemas.openxmlformats.org/officeDocument/2006/relationships/customXml" Target="../ink/ink14.xml"/><Relationship Id="rId29" Type="http://schemas.openxmlformats.org/officeDocument/2006/relationships/image" Target="../media/image25.png"/><Relationship Id="rId24" Type="http://schemas.openxmlformats.org/officeDocument/2006/relationships/customXml" Target="../ink/ink25.xml"/><Relationship Id="rId40" Type="http://schemas.openxmlformats.org/officeDocument/2006/relationships/customXml" Target="../ink/ink33.xml"/><Relationship Id="rId45" Type="http://schemas.openxmlformats.org/officeDocument/2006/relationships/image" Target="../media/image33.png"/><Relationship Id="rId66" Type="http://schemas.openxmlformats.org/officeDocument/2006/relationships/customXml" Target="../ink/ink46.xml"/><Relationship Id="rId61" Type="http://schemas.openxmlformats.org/officeDocument/2006/relationships/image" Target="../media/image41.png"/><Relationship Id="rId82" Type="http://schemas.openxmlformats.org/officeDocument/2006/relationships/customXml" Target="../ink/ink54.xml"/></Relationships>
</file>

<file path=ppt/slides/_rels/slide4.xml.rels><?xml version="1.0" encoding="UTF-8" standalone="yes"?>
<Relationships xmlns="http://schemas.openxmlformats.org/package/2006/relationships"><Relationship Id="rId26" Type="http://schemas.openxmlformats.org/officeDocument/2006/relationships/customXml" Target="../ink/ink57.xml"/><Relationship Id="rId117" Type="http://schemas.openxmlformats.org/officeDocument/2006/relationships/image" Target="../media/image113.png"/><Relationship Id="rId42" Type="http://schemas.openxmlformats.org/officeDocument/2006/relationships/customXml" Target="../ink/ink65.xml"/><Relationship Id="rId47" Type="http://schemas.openxmlformats.org/officeDocument/2006/relationships/image" Target="../media/image81.png"/><Relationship Id="rId63" Type="http://schemas.openxmlformats.org/officeDocument/2006/relationships/image" Target="../media/image89.png"/><Relationship Id="rId68" Type="http://schemas.openxmlformats.org/officeDocument/2006/relationships/customXml" Target="../ink/ink76.xml"/><Relationship Id="rId84" Type="http://schemas.openxmlformats.org/officeDocument/2006/relationships/customXml" Target="../ink/ink79.xml"/><Relationship Id="rId89" Type="http://schemas.openxmlformats.org/officeDocument/2006/relationships/image" Target="../media/image64.svg"/><Relationship Id="rId112" Type="http://schemas.openxmlformats.org/officeDocument/2006/relationships/customXml" Target="../ink/ink86.xml"/><Relationship Id="rId133" Type="http://schemas.openxmlformats.org/officeDocument/2006/relationships/image" Target="../media/image98.png"/><Relationship Id="rId138" Type="http://schemas.openxmlformats.org/officeDocument/2006/relationships/customXml" Target="../ink/ink99.xml"/><Relationship Id="rId107" Type="http://schemas.openxmlformats.org/officeDocument/2006/relationships/image" Target="../media/image108.png"/><Relationship Id="rId11" Type="http://schemas.openxmlformats.org/officeDocument/2006/relationships/image" Target="../media/image59.png"/><Relationship Id="rId32" Type="http://schemas.openxmlformats.org/officeDocument/2006/relationships/customXml" Target="../ink/ink60.xml"/><Relationship Id="rId37" Type="http://schemas.openxmlformats.org/officeDocument/2006/relationships/image" Target="../media/image76.png"/><Relationship Id="rId53" Type="http://schemas.openxmlformats.org/officeDocument/2006/relationships/image" Target="../media/image84.png"/><Relationship Id="rId58" Type="http://schemas.openxmlformats.org/officeDocument/2006/relationships/customXml" Target="../ink/ink72.xml"/><Relationship Id="rId79" Type="http://schemas.openxmlformats.org/officeDocument/2006/relationships/image" Target="../media/image97.png"/><Relationship Id="rId102" Type="http://schemas.openxmlformats.org/officeDocument/2006/relationships/customXml" Target="../ink/ink81.xml"/><Relationship Id="rId123" Type="http://schemas.openxmlformats.org/officeDocument/2006/relationships/image" Target="../media/image116.png"/><Relationship Id="rId128" Type="http://schemas.openxmlformats.org/officeDocument/2006/relationships/customXml" Target="../ink/ink94.xml"/><Relationship Id="rId5" Type="http://schemas.openxmlformats.org/officeDocument/2006/relationships/image" Target="../media/image55.png"/><Relationship Id="rId90" Type="http://schemas.openxmlformats.org/officeDocument/2006/relationships/image" Target="../media/image65.png"/><Relationship Id="rId95" Type="http://schemas.microsoft.com/office/2007/relationships/hdphoto" Target="../media/hdphoto5.wdp"/><Relationship Id="rId27" Type="http://schemas.openxmlformats.org/officeDocument/2006/relationships/image" Target="../media/image71.png"/><Relationship Id="rId48" Type="http://schemas.openxmlformats.org/officeDocument/2006/relationships/customXml" Target="../ink/ink67.xml"/><Relationship Id="rId64" Type="http://schemas.openxmlformats.org/officeDocument/2006/relationships/customXml" Target="../ink/ink75.xml"/><Relationship Id="rId69" Type="http://schemas.openxmlformats.org/officeDocument/2006/relationships/image" Target="../media/image92.png"/><Relationship Id="rId113" Type="http://schemas.openxmlformats.org/officeDocument/2006/relationships/image" Target="../media/image111.png"/><Relationship Id="rId118" Type="http://schemas.openxmlformats.org/officeDocument/2006/relationships/customXml" Target="../ink/ink89.xml"/><Relationship Id="rId134" Type="http://schemas.openxmlformats.org/officeDocument/2006/relationships/customXml" Target="../ink/ink97.xml"/><Relationship Id="rId139" Type="http://schemas.openxmlformats.org/officeDocument/2006/relationships/image" Target="../media/image103.png"/><Relationship Id="rId80" Type="http://schemas.openxmlformats.org/officeDocument/2006/relationships/customXml" Target="../ink/ink78.xml"/><Relationship Id="rId85" Type="http://schemas.openxmlformats.org/officeDocument/2006/relationships/image" Target="../media/image100.png"/><Relationship Id="rId12" Type="http://schemas.microsoft.com/office/2007/relationships/hdphoto" Target="../media/hdphoto4.wdp"/><Relationship Id="rId33" Type="http://schemas.openxmlformats.org/officeDocument/2006/relationships/image" Target="../media/image74.png"/><Relationship Id="rId38" Type="http://schemas.openxmlformats.org/officeDocument/2006/relationships/customXml" Target="../ink/ink63.xml"/><Relationship Id="rId59" Type="http://schemas.openxmlformats.org/officeDocument/2006/relationships/image" Target="../media/image87.png"/><Relationship Id="rId103" Type="http://schemas.openxmlformats.org/officeDocument/2006/relationships/image" Target="../media/image106.png"/><Relationship Id="rId108" Type="http://schemas.openxmlformats.org/officeDocument/2006/relationships/customXml" Target="../ink/ink84.xml"/><Relationship Id="rId124" Type="http://schemas.openxmlformats.org/officeDocument/2006/relationships/customXml" Target="../ink/ink92.xml"/><Relationship Id="rId129" Type="http://schemas.openxmlformats.org/officeDocument/2006/relationships/image" Target="../media/image95.png"/><Relationship Id="rId54" Type="http://schemas.openxmlformats.org/officeDocument/2006/relationships/customXml" Target="../ink/ink70.xml"/><Relationship Id="rId70" Type="http://schemas.openxmlformats.org/officeDocument/2006/relationships/customXml" Target="../ink/ink77.xml"/><Relationship Id="rId91" Type="http://schemas.openxmlformats.org/officeDocument/2006/relationships/image" Target="../media/image66.svg"/><Relationship Id="rId96" Type="http://schemas.openxmlformats.org/officeDocument/2006/relationships/image" Target="../media/image79.png"/><Relationship Id="rId140" Type="http://schemas.openxmlformats.org/officeDocument/2006/relationships/customXml" Target="../ink/ink100.xml"/><Relationship Id="rId1" Type="http://schemas.openxmlformats.org/officeDocument/2006/relationships/slideLayout" Target="../slideLayouts/slideLayout7.xml"/><Relationship Id="rId6" Type="http://schemas.microsoft.com/office/2007/relationships/hdphoto" Target="../media/hdphoto2.wdp"/><Relationship Id="rId28" Type="http://schemas.openxmlformats.org/officeDocument/2006/relationships/customXml" Target="../ink/ink58.xml"/><Relationship Id="rId49" Type="http://schemas.openxmlformats.org/officeDocument/2006/relationships/image" Target="../media/image82.png"/><Relationship Id="rId114" Type="http://schemas.openxmlformats.org/officeDocument/2006/relationships/customXml" Target="../ink/ink87.xml"/><Relationship Id="rId119" Type="http://schemas.openxmlformats.org/officeDocument/2006/relationships/image" Target="../media/image114.png"/><Relationship Id="rId10" Type="http://schemas.openxmlformats.org/officeDocument/2006/relationships/image" Target="../media/image58.svg"/><Relationship Id="rId31" Type="http://schemas.openxmlformats.org/officeDocument/2006/relationships/image" Target="../media/image73.png"/><Relationship Id="rId52" Type="http://schemas.openxmlformats.org/officeDocument/2006/relationships/customXml" Target="../ink/ink69.xml"/><Relationship Id="rId60" Type="http://schemas.openxmlformats.org/officeDocument/2006/relationships/customXml" Target="../ink/ink73.xml"/><Relationship Id="rId86" Type="http://schemas.openxmlformats.org/officeDocument/2006/relationships/image" Target="../media/image61.png"/><Relationship Id="rId94" Type="http://schemas.openxmlformats.org/officeDocument/2006/relationships/image" Target="../media/image69.png"/><Relationship Id="rId99" Type="http://schemas.openxmlformats.org/officeDocument/2006/relationships/image" Target="../media/image91.svg"/><Relationship Id="rId101" Type="http://schemas.openxmlformats.org/officeDocument/2006/relationships/image" Target="../media/image105.png"/><Relationship Id="rId122" Type="http://schemas.openxmlformats.org/officeDocument/2006/relationships/customXml" Target="../ink/ink91.xml"/><Relationship Id="rId130" Type="http://schemas.openxmlformats.org/officeDocument/2006/relationships/customXml" Target="../ink/ink95.xml"/><Relationship Id="rId135" Type="http://schemas.openxmlformats.org/officeDocument/2006/relationships/image" Target="../media/image101.png"/><Relationship Id="rId4" Type="http://schemas.microsoft.com/office/2007/relationships/hdphoto" Target="../media/hdphoto1.wdp"/><Relationship Id="rId9" Type="http://schemas.openxmlformats.org/officeDocument/2006/relationships/image" Target="../media/image57.png"/><Relationship Id="rId13" Type="http://schemas.openxmlformats.org/officeDocument/2006/relationships/image" Target="../media/image60.tiff"/><Relationship Id="rId39" Type="http://schemas.openxmlformats.org/officeDocument/2006/relationships/image" Target="../media/image77.png"/><Relationship Id="rId109" Type="http://schemas.openxmlformats.org/officeDocument/2006/relationships/image" Target="../media/image109.png"/><Relationship Id="rId34" Type="http://schemas.openxmlformats.org/officeDocument/2006/relationships/customXml" Target="../ink/ink61.xml"/><Relationship Id="rId50" Type="http://schemas.openxmlformats.org/officeDocument/2006/relationships/customXml" Target="../ink/ink68.xml"/><Relationship Id="rId55" Type="http://schemas.openxmlformats.org/officeDocument/2006/relationships/image" Target="../media/image85.png"/><Relationship Id="rId97" Type="http://schemas.openxmlformats.org/officeDocument/2006/relationships/image" Target="../media/image80.svg"/><Relationship Id="rId104" Type="http://schemas.openxmlformats.org/officeDocument/2006/relationships/customXml" Target="../ink/ink82.xml"/><Relationship Id="rId120" Type="http://schemas.openxmlformats.org/officeDocument/2006/relationships/customXml" Target="../ink/ink90.xml"/><Relationship Id="rId125" Type="http://schemas.openxmlformats.org/officeDocument/2006/relationships/image" Target="../media/image93.png"/><Relationship Id="rId141" Type="http://schemas.openxmlformats.org/officeDocument/2006/relationships/image" Target="../media/image104.png"/><Relationship Id="rId7" Type="http://schemas.openxmlformats.org/officeDocument/2006/relationships/image" Target="../media/image56.png"/><Relationship Id="rId92" Type="http://schemas.openxmlformats.org/officeDocument/2006/relationships/image" Target="../media/image67.png"/><Relationship Id="rId2" Type="http://schemas.openxmlformats.org/officeDocument/2006/relationships/notesSlide" Target="../notesSlides/notesSlide1.xml"/><Relationship Id="rId29" Type="http://schemas.openxmlformats.org/officeDocument/2006/relationships/image" Target="../media/image72.png"/><Relationship Id="rId40" Type="http://schemas.openxmlformats.org/officeDocument/2006/relationships/customXml" Target="../ink/ink64.xml"/><Relationship Id="rId45" Type="http://schemas.openxmlformats.org/officeDocument/2006/relationships/image" Target="../media/image80.png"/><Relationship Id="rId87" Type="http://schemas.openxmlformats.org/officeDocument/2006/relationships/image" Target="../media/image62.svg"/><Relationship Id="rId110" Type="http://schemas.openxmlformats.org/officeDocument/2006/relationships/customXml" Target="../ink/ink85.xml"/><Relationship Id="rId115" Type="http://schemas.openxmlformats.org/officeDocument/2006/relationships/image" Target="../media/image112.png"/><Relationship Id="rId131" Type="http://schemas.openxmlformats.org/officeDocument/2006/relationships/image" Target="../media/image96.png"/><Relationship Id="rId136" Type="http://schemas.openxmlformats.org/officeDocument/2006/relationships/customXml" Target="../ink/ink98.xml"/><Relationship Id="rId61" Type="http://schemas.openxmlformats.org/officeDocument/2006/relationships/image" Target="../media/image88.png"/><Relationship Id="rId14" Type="http://schemas.openxmlformats.org/officeDocument/2006/relationships/customXml" Target="../ink/ink56.xml"/><Relationship Id="rId30" Type="http://schemas.openxmlformats.org/officeDocument/2006/relationships/customXml" Target="../ink/ink59.xml"/><Relationship Id="rId35" Type="http://schemas.openxmlformats.org/officeDocument/2006/relationships/image" Target="../media/image75.png"/><Relationship Id="rId56" Type="http://schemas.openxmlformats.org/officeDocument/2006/relationships/customXml" Target="../ink/ink71.xml"/><Relationship Id="rId100" Type="http://schemas.openxmlformats.org/officeDocument/2006/relationships/customXml" Target="../ink/ink80.xml"/><Relationship Id="rId105" Type="http://schemas.openxmlformats.org/officeDocument/2006/relationships/image" Target="../media/image107.png"/><Relationship Id="rId126" Type="http://schemas.openxmlformats.org/officeDocument/2006/relationships/customXml" Target="../ink/ink93.xml"/><Relationship Id="rId8" Type="http://schemas.microsoft.com/office/2007/relationships/hdphoto" Target="../media/hdphoto3.wdp"/><Relationship Id="rId51" Type="http://schemas.openxmlformats.org/officeDocument/2006/relationships/image" Target="../media/image83.png"/><Relationship Id="rId93" Type="http://schemas.openxmlformats.org/officeDocument/2006/relationships/image" Target="../media/image68.svg"/><Relationship Id="rId98" Type="http://schemas.openxmlformats.org/officeDocument/2006/relationships/image" Target="../media/image90.png"/><Relationship Id="rId121" Type="http://schemas.openxmlformats.org/officeDocument/2006/relationships/image" Target="../media/image115.png"/><Relationship Id="rId3" Type="http://schemas.openxmlformats.org/officeDocument/2006/relationships/image" Target="../media/image54.png"/><Relationship Id="rId25" Type="http://schemas.openxmlformats.org/officeDocument/2006/relationships/image" Target="../media/image70.png"/><Relationship Id="rId46" Type="http://schemas.openxmlformats.org/officeDocument/2006/relationships/customXml" Target="../ink/ink66.xml"/><Relationship Id="rId67" Type="http://schemas.openxmlformats.org/officeDocument/2006/relationships/image" Target="../media/image91.png"/><Relationship Id="rId116" Type="http://schemas.openxmlformats.org/officeDocument/2006/relationships/customXml" Target="../ink/ink88.xml"/><Relationship Id="rId137" Type="http://schemas.openxmlformats.org/officeDocument/2006/relationships/image" Target="../media/image102.png"/><Relationship Id="rId41" Type="http://schemas.openxmlformats.org/officeDocument/2006/relationships/image" Target="../media/image78.png"/><Relationship Id="rId62" Type="http://schemas.openxmlformats.org/officeDocument/2006/relationships/customXml" Target="../ink/ink74.xml"/><Relationship Id="rId83" Type="http://schemas.openxmlformats.org/officeDocument/2006/relationships/image" Target="../media/image99.png"/><Relationship Id="rId88" Type="http://schemas.openxmlformats.org/officeDocument/2006/relationships/image" Target="../media/image63.png"/><Relationship Id="rId111" Type="http://schemas.openxmlformats.org/officeDocument/2006/relationships/image" Target="../media/image110.png"/><Relationship Id="rId132" Type="http://schemas.openxmlformats.org/officeDocument/2006/relationships/customXml" Target="../ink/ink96.xml"/><Relationship Id="rId36" Type="http://schemas.openxmlformats.org/officeDocument/2006/relationships/customXml" Target="../ink/ink62.xml"/><Relationship Id="rId57" Type="http://schemas.openxmlformats.org/officeDocument/2006/relationships/image" Target="../media/image86.png"/><Relationship Id="rId106" Type="http://schemas.openxmlformats.org/officeDocument/2006/relationships/customXml" Target="../ink/ink83.xml"/><Relationship Id="rId127" Type="http://schemas.openxmlformats.org/officeDocument/2006/relationships/image" Target="../media/image94.png"/></Relationships>
</file>

<file path=ppt/slides/_rels/slide5.xml.rels><?xml version="1.0" encoding="UTF-8" standalone="yes"?>
<Relationships xmlns="http://schemas.openxmlformats.org/package/2006/relationships"><Relationship Id="rId26" Type="http://schemas.openxmlformats.org/officeDocument/2006/relationships/image" Target="../media/image123.png"/><Relationship Id="rId21" Type="http://schemas.openxmlformats.org/officeDocument/2006/relationships/image" Target="../media/image122.png"/><Relationship Id="rId42" Type="http://schemas.openxmlformats.org/officeDocument/2006/relationships/image" Target="../media/image131.png"/><Relationship Id="rId47" Type="http://schemas.openxmlformats.org/officeDocument/2006/relationships/customXml" Target="../ink/ink118.xml"/><Relationship Id="rId63" Type="http://schemas.openxmlformats.org/officeDocument/2006/relationships/customXml" Target="../ink/ink126.xml"/><Relationship Id="rId68" Type="http://schemas.openxmlformats.org/officeDocument/2006/relationships/image" Target="../media/image144.png"/><Relationship Id="rId84" Type="http://schemas.microsoft.com/office/2007/relationships/hdphoto" Target="../media/hdphoto5.wdp"/><Relationship Id="rId89" Type="http://schemas.openxmlformats.org/officeDocument/2006/relationships/customXml" Target="../ink/ink132.xml"/><Relationship Id="rId112" Type="http://schemas.openxmlformats.org/officeDocument/2006/relationships/image" Target="../media/image159.png"/><Relationship Id="rId16" Type="http://schemas.openxmlformats.org/officeDocument/2006/relationships/customXml" Target="../ink/ink104.xml"/><Relationship Id="rId107" Type="http://schemas.openxmlformats.org/officeDocument/2006/relationships/customXml" Target="../ink/ink141.xml"/><Relationship Id="rId11" Type="http://schemas.openxmlformats.org/officeDocument/2006/relationships/image" Target="../media/image117.png"/><Relationship Id="rId32" Type="http://schemas.openxmlformats.org/officeDocument/2006/relationships/image" Target="../media/image126.png"/><Relationship Id="rId37" Type="http://schemas.openxmlformats.org/officeDocument/2006/relationships/customXml" Target="../ink/ink113.xml"/><Relationship Id="rId53" Type="http://schemas.openxmlformats.org/officeDocument/2006/relationships/customXml" Target="../ink/ink121.xml"/><Relationship Id="rId58" Type="http://schemas.openxmlformats.org/officeDocument/2006/relationships/image" Target="../media/image139.png"/><Relationship Id="rId74" Type="http://schemas.openxmlformats.org/officeDocument/2006/relationships/image" Target="../media/image147.png"/><Relationship Id="rId79" Type="http://schemas.openxmlformats.org/officeDocument/2006/relationships/image" Target="../media/image65.png"/><Relationship Id="rId102" Type="http://schemas.openxmlformats.org/officeDocument/2006/relationships/image" Target="../media/image154.png"/><Relationship Id="rId5" Type="http://schemas.microsoft.com/office/2007/relationships/hdphoto" Target="../media/hdphoto2.wdp"/><Relationship Id="rId90" Type="http://schemas.openxmlformats.org/officeDocument/2006/relationships/image" Target="../media/image148.png"/><Relationship Id="rId95" Type="http://schemas.openxmlformats.org/officeDocument/2006/relationships/customXml" Target="../ink/ink135.xml"/><Relationship Id="rId22" Type="http://schemas.openxmlformats.org/officeDocument/2006/relationships/image" Target="../media/image60.tiff"/><Relationship Id="rId27" Type="http://schemas.openxmlformats.org/officeDocument/2006/relationships/customXml" Target="../ink/ink108.xml"/><Relationship Id="rId43" Type="http://schemas.openxmlformats.org/officeDocument/2006/relationships/customXml" Target="../ink/ink116.xml"/><Relationship Id="rId48" Type="http://schemas.openxmlformats.org/officeDocument/2006/relationships/image" Target="../media/image134.png"/><Relationship Id="rId64" Type="http://schemas.openxmlformats.org/officeDocument/2006/relationships/image" Target="../media/image142.png"/><Relationship Id="rId69" Type="http://schemas.openxmlformats.org/officeDocument/2006/relationships/customXml" Target="../ink/ink129.xml"/><Relationship Id="rId113" Type="http://schemas.openxmlformats.org/officeDocument/2006/relationships/customXml" Target="../ink/ink144.xml"/><Relationship Id="rId80" Type="http://schemas.openxmlformats.org/officeDocument/2006/relationships/image" Target="../media/image66.svg"/><Relationship Id="rId85" Type="http://schemas.openxmlformats.org/officeDocument/2006/relationships/image" Target="../media/image79.png"/><Relationship Id="rId12" Type="http://schemas.openxmlformats.org/officeDocument/2006/relationships/customXml" Target="../ink/ink102.xml"/><Relationship Id="rId17" Type="http://schemas.openxmlformats.org/officeDocument/2006/relationships/image" Target="../media/image120.png"/><Relationship Id="rId33" Type="http://schemas.openxmlformats.org/officeDocument/2006/relationships/customXml" Target="../ink/ink111.xml"/><Relationship Id="rId38" Type="http://schemas.openxmlformats.org/officeDocument/2006/relationships/image" Target="../media/image129.png"/><Relationship Id="rId59" Type="http://schemas.openxmlformats.org/officeDocument/2006/relationships/customXml" Target="../ink/ink124.xml"/><Relationship Id="rId103" Type="http://schemas.openxmlformats.org/officeDocument/2006/relationships/customXml" Target="../ink/ink139.xml"/><Relationship Id="rId108" Type="http://schemas.openxmlformats.org/officeDocument/2006/relationships/image" Target="../media/image157.png"/><Relationship Id="rId54" Type="http://schemas.openxmlformats.org/officeDocument/2006/relationships/image" Target="../media/image137.png"/><Relationship Id="rId70" Type="http://schemas.openxmlformats.org/officeDocument/2006/relationships/image" Target="../media/image145.png"/><Relationship Id="rId75" Type="http://schemas.openxmlformats.org/officeDocument/2006/relationships/image" Target="../media/image61.png"/><Relationship Id="rId91" Type="http://schemas.openxmlformats.org/officeDocument/2006/relationships/customXml" Target="../ink/ink133.xml"/><Relationship Id="rId96" Type="http://schemas.openxmlformats.org/officeDocument/2006/relationships/image" Target="../media/image151.png"/><Relationship Id="rId1" Type="http://schemas.openxmlformats.org/officeDocument/2006/relationships/slideLayout" Target="../slideLayouts/slideLayout7.xml"/><Relationship Id="rId6" Type="http://schemas.openxmlformats.org/officeDocument/2006/relationships/image" Target="../media/image56.png"/><Relationship Id="rId15" Type="http://schemas.openxmlformats.org/officeDocument/2006/relationships/image" Target="../media/image119.png"/><Relationship Id="rId23" Type="http://schemas.openxmlformats.org/officeDocument/2006/relationships/image" Target="../media/image59.png"/><Relationship Id="rId28" Type="http://schemas.openxmlformats.org/officeDocument/2006/relationships/image" Target="../media/image124.png"/><Relationship Id="rId36" Type="http://schemas.openxmlformats.org/officeDocument/2006/relationships/image" Target="../media/image128.png"/><Relationship Id="rId49" Type="http://schemas.openxmlformats.org/officeDocument/2006/relationships/customXml" Target="../ink/ink119.xml"/><Relationship Id="rId57" Type="http://schemas.openxmlformats.org/officeDocument/2006/relationships/customXml" Target="../ink/ink123.xml"/><Relationship Id="rId106" Type="http://schemas.openxmlformats.org/officeDocument/2006/relationships/image" Target="../media/image156.png"/><Relationship Id="rId114" Type="http://schemas.openxmlformats.org/officeDocument/2006/relationships/image" Target="../media/image160.png"/><Relationship Id="rId10" Type="http://schemas.openxmlformats.org/officeDocument/2006/relationships/customXml" Target="../ink/ink101.xml"/><Relationship Id="rId31" Type="http://schemas.openxmlformats.org/officeDocument/2006/relationships/customXml" Target="../ink/ink110.xml"/><Relationship Id="rId44" Type="http://schemas.openxmlformats.org/officeDocument/2006/relationships/image" Target="../media/image132.png"/><Relationship Id="rId52" Type="http://schemas.openxmlformats.org/officeDocument/2006/relationships/image" Target="../media/image136.png"/><Relationship Id="rId60" Type="http://schemas.openxmlformats.org/officeDocument/2006/relationships/image" Target="../media/image140.png"/><Relationship Id="rId65" Type="http://schemas.openxmlformats.org/officeDocument/2006/relationships/customXml" Target="../ink/ink127.xml"/><Relationship Id="rId73" Type="http://schemas.openxmlformats.org/officeDocument/2006/relationships/customXml" Target="../ink/ink131.xml"/><Relationship Id="rId78" Type="http://schemas.openxmlformats.org/officeDocument/2006/relationships/image" Target="../media/image64.svg"/><Relationship Id="rId81" Type="http://schemas.openxmlformats.org/officeDocument/2006/relationships/image" Target="../media/image67.png"/><Relationship Id="rId86" Type="http://schemas.openxmlformats.org/officeDocument/2006/relationships/image" Target="../media/image80.svg"/><Relationship Id="rId94" Type="http://schemas.openxmlformats.org/officeDocument/2006/relationships/image" Target="../media/image150.png"/><Relationship Id="rId99" Type="http://schemas.openxmlformats.org/officeDocument/2006/relationships/customXml" Target="../ink/ink137.xml"/><Relationship Id="rId101" Type="http://schemas.openxmlformats.org/officeDocument/2006/relationships/customXml" Target="../ink/ink138.xml"/><Relationship Id="rId4" Type="http://schemas.openxmlformats.org/officeDocument/2006/relationships/image" Target="../media/image55.png"/><Relationship Id="rId9" Type="http://schemas.openxmlformats.org/officeDocument/2006/relationships/image" Target="../media/image58.svg"/><Relationship Id="rId13" Type="http://schemas.openxmlformats.org/officeDocument/2006/relationships/image" Target="../media/image118.png"/><Relationship Id="rId18" Type="http://schemas.openxmlformats.org/officeDocument/2006/relationships/customXml" Target="../ink/ink105.xml"/><Relationship Id="rId39" Type="http://schemas.openxmlformats.org/officeDocument/2006/relationships/customXml" Target="../ink/ink114.xml"/><Relationship Id="rId109" Type="http://schemas.openxmlformats.org/officeDocument/2006/relationships/customXml" Target="../ink/ink142.xml"/><Relationship Id="rId34" Type="http://schemas.openxmlformats.org/officeDocument/2006/relationships/image" Target="../media/image127.png"/><Relationship Id="rId50" Type="http://schemas.openxmlformats.org/officeDocument/2006/relationships/image" Target="../media/image135.png"/><Relationship Id="rId55" Type="http://schemas.openxmlformats.org/officeDocument/2006/relationships/customXml" Target="../ink/ink122.xml"/><Relationship Id="rId76" Type="http://schemas.openxmlformats.org/officeDocument/2006/relationships/image" Target="../media/image62.svg"/><Relationship Id="rId97" Type="http://schemas.openxmlformats.org/officeDocument/2006/relationships/customXml" Target="../ink/ink136.xml"/><Relationship Id="rId104" Type="http://schemas.openxmlformats.org/officeDocument/2006/relationships/image" Target="../media/image155.png"/><Relationship Id="rId7" Type="http://schemas.microsoft.com/office/2007/relationships/hdphoto" Target="../media/hdphoto3.wdp"/><Relationship Id="rId71" Type="http://schemas.openxmlformats.org/officeDocument/2006/relationships/customXml" Target="../ink/ink130.xml"/><Relationship Id="rId92" Type="http://schemas.openxmlformats.org/officeDocument/2006/relationships/image" Target="../media/image149.png"/><Relationship Id="rId2" Type="http://schemas.openxmlformats.org/officeDocument/2006/relationships/image" Target="../media/image54.png"/><Relationship Id="rId29" Type="http://schemas.openxmlformats.org/officeDocument/2006/relationships/customXml" Target="../ink/ink109.xml"/><Relationship Id="rId24" Type="http://schemas.microsoft.com/office/2007/relationships/hdphoto" Target="../media/hdphoto4.wdp"/><Relationship Id="rId40" Type="http://schemas.openxmlformats.org/officeDocument/2006/relationships/image" Target="../media/image130.png"/><Relationship Id="rId45" Type="http://schemas.openxmlformats.org/officeDocument/2006/relationships/customXml" Target="../ink/ink117.xml"/><Relationship Id="rId66" Type="http://schemas.openxmlformats.org/officeDocument/2006/relationships/image" Target="../media/image143.png"/><Relationship Id="rId87" Type="http://schemas.openxmlformats.org/officeDocument/2006/relationships/image" Target="../media/image90.png"/><Relationship Id="rId110" Type="http://schemas.openxmlformats.org/officeDocument/2006/relationships/image" Target="../media/image158.png"/><Relationship Id="rId115" Type="http://schemas.openxmlformats.org/officeDocument/2006/relationships/customXml" Target="../ink/ink145.xml"/><Relationship Id="rId61" Type="http://schemas.openxmlformats.org/officeDocument/2006/relationships/customXml" Target="../ink/ink125.xml"/><Relationship Id="rId82" Type="http://schemas.openxmlformats.org/officeDocument/2006/relationships/image" Target="../media/image68.svg"/><Relationship Id="rId19" Type="http://schemas.openxmlformats.org/officeDocument/2006/relationships/image" Target="../media/image121.png"/><Relationship Id="rId14" Type="http://schemas.openxmlformats.org/officeDocument/2006/relationships/customXml" Target="../ink/ink103.xml"/><Relationship Id="rId30" Type="http://schemas.openxmlformats.org/officeDocument/2006/relationships/image" Target="../media/image125.png"/><Relationship Id="rId35" Type="http://schemas.openxmlformats.org/officeDocument/2006/relationships/customXml" Target="../ink/ink112.xml"/><Relationship Id="rId56" Type="http://schemas.openxmlformats.org/officeDocument/2006/relationships/image" Target="../media/image138.png"/><Relationship Id="rId77" Type="http://schemas.openxmlformats.org/officeDocument/2006/relationships/image" Target="../media/image63.png"/><Relationship Id="rId100" Type="http://schemas.openxmlformats.org/officeDocument/2006/relationships/image" Target="../media/image153.png"/><Relationship Id="rId105" Type="http://schemas.openxmlformats.org/officeDocument/2006/relationships/customXml" Target="../ink/ink140.xml"/><Relationship Id="rId8" Type="http://schemas.openxmlformats.org/officeDocument/2006/relationships/image" Target="../media/image57.png"/><Relationship Id="rId51" Type="http://schemas.openxmlformats.org/officeDocument/2006/relationships/customXml" Target="../ink/ink120.xml"/><Relationship Id="rId72" Type="http://schemas.openxmlformats.org/officeDocument/2006/relationships/image" Target="../media/image146.png"/><Relationship Id="rId93" Type="http://schemas.openxmlformats.org/officeDocument/2006/relationships/customXml" Target="../ink/ink134.xml"/><Relationship Id="rId98" Type="http://schemas.openxmlformats.org/officeDocument/2006/relationships/image" Target="../media/image152.png"/><Relationship Id="rId3" Type="http://schemas.microsoft.com/office/2007/relationships/hdphoto" Target="../media/hdphoto1.wdp"/><Relationship Id="rId25" Type="http://schemas.openxmlformats.org/officeDocument/2006/relationships/customXml" Target="../ink/ink107.xml"/><Relationship Id="rId46" Type="http://schemas.openxmlformats.org/officeDocument/2006/relationships/image" Target="../media/image133.png"/><Relationship Id="rId67" Type="http://schemas.openxmlformats.org/officeDocument/2006/relationships/customXml" Target="../ink/ink128.xml"/><Relationship Id="rId116" Type="http://schemas.openxmlformats.org/officeDocument/2006/relationships/image" Target="../media/image161.png"/><Relationship Id="rId20" Type="http://schemas.openxmlformats.org/officeDocument/2006/relationships/customXml" Target="../ink/ink106.xml"/><Relationship Id="rId41" Type="http://schemas.openxmlformats.org/officeDocument/2006/relationships/customXml" Target="../ink/ink115.xml"/><Relationship Id="rId62" Type="http://schemas.openxmlformats.org/officeDocument/2006/relationships/image" Target="../media/image141.png"/><Relationship Id="rId83" Type="http://schemas.openxmlformats.org/officeDocument/2006/relationships/image" Target="../media/image69.png"/><Relationship Id="rId88" Type="http://schemas.openxmlformats.org/officeDocument/2006/relationships/image" Target="../media/image91.svg"/><Relationship Id="rId111" Type="http://schemas.openxmlformats.org/officeDocument/2006/relationships/customXml" Target="../ink/ink1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06F31B-CB3D-214D-830E-5C066A6BC16C}"/>
              </a:ext>
            </a:extLst>
          </p:cNvPr>
          <p:cNvSpPr>
            <a:spLocks noGrp="1"/>
          </p:cNvSpPr>
          <p:nvPr>
            <p:ph type="title"/>
          </p:nvPr>
        </p:nvSpPr>
        <p:spPr>
          <a:xfrm>
            <a:off x="1253067" y="0"/>
            <a:ext cx="10013244" cy="406400"/>
          </a:xfrm>
          <a:ln/>
        </p:spPr>
        <p:style>
          <a:lnRef idx="1">
            <a:schemeClr val="accent2"/>
          </a:lnRef>
          <a:fillRef idx="2">
            <a:schemeClr val="accent2"/>
          </a:fillRef>
          <a:effectRef idx="1">
            <a:schemeClr val="accent2"/>
          </a:effectRef>
          <a:fontRef idx="minor">
            <a:schemeClr val="dk1"/>
          </a:fontRef>
        </p:style>
        <p:txBody>
          <a:bodyPr>
            <a:normAutofit fontScale="90000"/>
          </a:bodyPr>
          <a:lstStyle/>
          <a:p>
            <a:pPr algn="ctr"/>
            <a:r>
              <a:rPr lang="en-US" dirty="0"/>
              <a:t>Sophia’s “Wonder Eph” Cape </a:t>
            </a:r>
          </a:p>
        </p:txBody>
      </p:sp>
      <p:sp>
        <p:nvSpPr>
          <p:cNvPr id="5" name="Text Placeholder 4">
            <a:extLst>
              <a:ext uri="{FF2B5EF4-FFF2-40B4-BE49-F238E27FC236}">
                <a16:creationId xmlns:a16="http://schemas.microsoft.com/office/drawing/2014/main" id="{EF671241-E8D3-2E4D-B461-FBA3B3D77ADF}"/>
              </a:ext>
            </a:extLst>
          </p:cNvPr>
          <p:cNvSpPr>
            <a:spLocks noGrp="1"/>
          </p:cNvSpPr>
          <p:nvPr>
            <p:ph type="body" idx="1"/>
          </p:nvPr>
        </p:nvSpPr>
        <p:spPr>
          <a:xfrm>
            <a:off x="1255713" y="406400"/>
            <a:ext cx="10010598" cy="406400"/>
          </a:xfrm>
        </p:spPr>
        <p:txBody>
          <a:bodyPr>
            <a:normAutofit lnSpcReduction="10000"/>
          </a:bodyPr>
          <a:lstStyle/>
          <a:p>
            <a:pPr algn="ctr"/>
            <a:r>
              <a:rPr lang="en-US" dirty="0"/>
              <a:t>a Williams Cape to show off your </a:t>
            </a:r>
            <a:r>
              <a:rPr lang="en-US" dirty="0" err="1"/>
              <a:t>eph</a:t>
            </a:r>
            <a:r>
              <a:rPr lang="en-US"/>
              <a:t> Pride!</a:t>
            </a:r>
            <a:endParaRPr lang="en-US" dirty="0"/>
          </a:p>
        </p:txBody>
      </p:sp>
      <p:sp>
        <p:nvSpPr>
          <p:cNvPr id="6" name="Content Placeholder 5">
            <a:extLst>
              <a:ext uri="{FF2B5EF4-FFF2-40B4-BE49-F238E27FC236}">
                <a16:creationId xmlns:a16="http://schemas.microsoft.com/office/drawing/2014/main" id="{75B6104E-9A9D-444D-AD3C-D34D7005045C}"/>
              </a:ext>
            </a:extLst>
          </p:cNvPr>
          <p:cNvSpPr>
            <a:spLocks noGrp="1"/>
          </p:cNvSpPr>
          <p:nvPr>
            <p:ph sz="half" idx="2"/>
          </p:nvPr>
        </p:nvSpPr>
        <p:spPr>
          <a:xfrm>
            <a:off x="825321" y="1196799"/>
            <a:ext cx="4878391" cy="2717801"/>
          </a:xfrm>
        </p:spPr>
        <p:txBody>
          <a:bodyPr/>
          <a:lstStyle/>
          <a:p>
            <a:pPr marL="0" indent="0">
              <a:lnSpc>
                <a:spcPct val="100000"/>
              </a:lnSpc>
              <a:buNone/>
            </a:pPr>
            <a:r>
              <a:rPr lang="en-US" dirty="0"/>
              <a:t>Materials:</a:t>
            </a:r>
          </a:p>
          <a:p>
            <a:pPr>
              <a:lnSpc>
                <a:spcPct val="100000"/>
              </a:lnSpc>
            </a:pPr>
            <a:r>
              <a:rPr lang="en-US" sz="2000" dirty="0"/>
              <a:t>4 additional red LEDs</a:t>
            </a:r>
          </a:p>
          <a:p>
            <a:pPr>
              <a:lnSpc>
                <a:spcPct val="100000"/>
              </a:lnSpc>
            </a:pPr>
            <a:r>
              <a:rPr lang="en-US" sz="2000" dirty="0"/>
              <a:t>1 yard of purple felt or flannel</a:t>
            </a:r>
          </a:p>
          <a:p>
            <a:pPr lvl="1">
              <a:lnSpc>
                <a:spcPct val="100000"/>
              </a:lnSpc>
            </a:pPr>
            <a:r>
              <a:rPr lang="en-US" sz="1600" dirty="0"/>
              <a:t>Or more?</a:t>
            </a:r>
          </a:p>
          <a:p>
            <a:pPr>
              <a:lnSpc>
                <a:spcPct val="100000"/>
              </a:lnSpc>
            </a:pPr>
            <a:endParaRPr lang="en-US" sz="2000" dirty="0"/>
          </a:p>
        </p:txBody>
      </p:sp>
      <p:sp>
        <p:nvSpPr>
          <p:cNvPr id="7" name="Text Placeholder 6">
            <a:extLst>
              <a:ext uri="{FF2B5EF4-FFF2-40B4-BE49-F238E27FC236}">
                <a16:creationId xmlns:a16="http://schemas.microsoft.com/office/drawing/2014/main" id="{FB1BCB09-6E70-2345-8797-FABDB13B65BE}"/>
              </a:ext>
            </a:extLst>
          </p:cNvPr>
          <p:cNvSpPr>
            <a:spLocks noGrp="1"/>
          </p:cNvSpPr>
          <p:nvPr>
            <p:ph type="body" sz="quarter" idx="3"/>
          </p:nvPr>
        </p:nvSpPr>
        <p:spPr>
          <a:xfrm>
            <a:off x="1253066" y="807244"/>
            <a:ext cx="10010597" cy="406401"/>
          </a:xfrm>
        </p:spPr>
        <p:txBody>
          <a:bodyPr>
            <a:normAutofit lnSpcReduction="10000"/>
          </a:bodyPr>
          <a:lstStyle/>
          <a:p>
            <a:pPr algn="ctr"/>
            <a:r>
              <a:rPr lang="en-US" dirty="0"/>
              <a:t>Great for all ages, Interactive, and perfect for school spirit</a:t>
            </a:r>
          </a:p>
        </p:txBody>
      </p:sp>
      <p:sp>
        <p:nvSpPr>
          <p:cNvPr id="8" name="Content Placeholder 7">
            <a:extLst>
              <a:ext uri="{FF2B5EF4-FFF2-40B4-BE49-F238E27FC236}">
                <a16:creationId xmlns:a16="http://schemas.microsoft.com/office/drawing/2014/main" id="{531CFB27-A71F-3C46-9917-3E069E8B287D}"/>
              </a:ext>
            </a:extLst>
          </p:cNvPr>
          <p:cNvSpPr>
            <a:spLocks noGrp="1"/>
          </p:cNvSpPr>
          <p:nvPr>
            <p:ph sz="quarter" idx="4"/>
          </p:nvPr>
        </p:nvSpPr>
        <p:spPr>
          <a:xfrm>
            <a:off x="4298852" y="1205222"/>
            <a:ext cx="4875210" cy="2717801"/>
          </a:xfrm>
        </p:spPr>
        <p:txBody>
          <a:bodyPr/>
          <a:lstStyle/>
          <a:p>
            <a:pPr marL="0" indent="0">
              <a:lnSpc>
                <a:spcPct val="100000"/>
              </a:lnSpc>
              <a:buNone/>
            </a:pPr>
            <a:r>
              <a:rPr lang="en-US" dirty="0"/>
              <a:t>Inputs and Outputs</a:t>
            </a:r>
          </a:p>
          <a:p>
            <a:pPr>
              <a:lnSpc>
                <a:spcPct val="100000"/>
              </a:lnSpc>
            </a:pPr>
            <a:r>
              <a:rPr lang="en-US" sz="2000" dirty="0"/>
              <a:t>Input – switch</a:t>
            </a:r>
          </a:p>
          <a:p>
            <a:pPr>
              <a:lnSpc>
                <a:spcPct val="100000"/>
              </a:lnSpc>
            </a:pPr>
            <a:r>
              <a:rPr lang="en-US" sz="2000" dirty="0"/>
              <a:t>Input - button</a:t>
            </a:r>
          </a:p>
          <a:p>
            <a:pPr>
              <a:lnSpc>
                <a:spcPct val="100000"/>
              </a:lnSpc>
            </a:pPr>
            <a:r>
              <a:rPr lang="en-US" sz="2000" dirty="0"/>
              <a:t>Output – 6 red LEDs</a:t>
            </a:r>
          </a:p>
          <a:p>
            <a:pPr>
              <a:lnSpc>
                <a:spcPct val="100000"/>
              </a:lnSpc>
            </a:pPr>
            <a:r>
              <a:rPr lang="en-US" sz="2000" dirty="0"/>
              <a:t>Output - buzzer</a:t>
            </a:r>
          </a:p>
        </p:txBody>
      </p:sp>
      <p:grpSp>
        <p:nvGrpSpPr>
          <p:cNvPr id="14" name="Group 13">
            <a:extLst>
              <a:ext uri="{FF2B5EF4-FFF2-40B4-BE49-F238E27FC236}">
                <a16:creationId xmlns:a16="http://schemas.microsoft.com/office/drawing/2014/main" id="{31A185F8-AEC8-054A-94D9-DE23352403DF}"/>
              </a:ext>
            </a:extLst>
          </p:cNvPr>
          <p:cNvGrpSpPr/>
          <p:nvPr/>
        </p:nvGrpSpPr>
        <p:grpSpPr>
          <a:xfrm>
            <a:off x="8569062" y="2678289"/>
            <a:ext cx="2822222" cy="4179711"/>
            <a:chOff x="9318051" y="2107582"/>
            <a:chExt cx="2822222" cy="4179711"/>
          </a:xfrm>
        </p:grpSpPr>
        <p:sp>
          <p:nvSpPr>
            <p:cNvPr id="9" name="Trapezoid 8">
              <a:extLst>
                <a:ext uri="{FF2B5EF4-FFF2-40B4-BE49-F238E27FC236}">
                  <a16:creationId xmlns:a16="http://schemas.microsoft.com/office/drawing/2014/main" id="{8B585083-FB92-4F4A-A7F4-8FF7F87B2ABF}"/>
                </a:ext>
              </a:extLst>
            </p:cNvPr>
            <p:cNvSpPr/>
            <p:nvPr/>
          </p:nvSpPr>
          <p:spPr>
            <a:xfrm>
              <a:off x="9318051" y="2686138"/>
              <a:ext cx="2822222" cy="3601155"/>
            </a:xfrm>
            <a:prstGeom prst="trapezoid">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Moon 9">
              <a:extLst>
                <a:ext uri="{FF2B5EF4-FFF2-40B4-BE49-F238E27FC236}">
                  <a16:creationId xmlns:a16="http://schemas.microsoft.com/office/drawing/2014/main" id="{91A2B051-C94B-0B4F-9677-07500FD4865F}"/>
                </a:ext>
              </a:extLst>
            </p:cNvPr>
            <p:cNvSpPr/>
            <p:nvPr/>
          </p:nvSpPr>
          <p:spPr>
            <a:xfrm rot="16200000">
              <a:off x="10439885" y="1681758"/>
              <a:ext cx="578555" cy="1430204"/>
            </a:xfrm>
            <a:prstGeom prst="moon">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59F47B39-7AEB-0E42-A5F6-0D389310B445}"/>
                </a:ext>
              </a:extLst>
            </p:cNvPr>
            <p:cNvSpPr/>
            <p:nvPr/>
          </p:nvSpPr>
          <p:spPr>
            <a:xfrm>
              <a:off x="10014060" y="2235420"/>
              <a:ext cx="869244" cy="474133"/>
            </a:xfrm>
            <a:prstGeom prst="r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B8782B49-550A-6041-974A-8C4427708A6E}"/>
                </a:ext>
              </a:extLst>
            </p:cNvPr>
            <p:cNvSpPr/>
            <p:nvPr/>
          </p:nvSpPr>
          <p:spPr>
            <a:xfrm flipH="1">
              <a:off x="10575021" y="2241593"/>
              <a:ext cx="869244" cy="474133"/>
            </a:xfrm>
            <a:prstGeom prst="r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1D63E2EA-74AD-0447-ABD2-87D20EE1CCDF}"/>
              </a:ext>
            </a:extLst>
          </p:cNvPr>
          <p:cNvSpPr/>
          <p:nvPr/>
        </p:nvSpPr>
        <p:spPr>
          <a:xfrm>
            <a:off x="9610520" y="4376715"/>
            <a:ext cx="739305" cy="923330"/>
          </a:xfrm>
          <a:prstGeom prst="rect">
            <a:avLst/>
          </a:prstGeom>
          <a:noFill/>
        </p:spPr>
        <p:txBody>
          <a:bodyPr wrap="none" lIns="91440" tIns="45720" rIns="91440" bIns="45720">
            <a:spAutoFit/>
          </a:bodyPr>
          <a:lstStyle/>
          <a:p>
            <a:pPr algn="ctr"/>
            <a:r>
              <a:rPr lang="en-US" sz="5400" b="1" cap="none" spc="50" dirty="0">
                <a:ln w="0"/>
                <a:solidFill>
                  <a:srgbClr val="FFFF00"/>
                </a:solidFill>
                <a:effectLst>
                  <a:innerShdw blurRad="63500" dist="50800" dir="13500000">
                    <a:srgbClr val="000000">
                      <a:alpha val="50000"/>
                    </a:srgbClr>
                  </a:innerShdw>
                </a:effectLst>
              </a:rPr>
              <a:t>W</a:t>
            </a:r>
          </a:p>
        </p:txBody>
      </p:sp>
      <p:sp>
        <p:nvSpPr>
          <p:cNvPr id="17" name="Freeform 16">
            <a:extLst>
              <a:ext uri="{FF2B5EF4-FFF2-40B4-BE49-F238E27FC236}">
                <a16:creationId xmlns:a16="http://schemas.microsoft.com/office/drawing/2014/main" id="{F8EDD308-9E77-C14D-87A2-7BE465620D2F}"/>
              </a:ext>
            </a:extLst>
          </p:cNvPr>
          <p:cNvSpPr/>
          <p:nvPr/>
        </p:nvSpPr>
        <p:spPr>
          <a:xfrm>
            <a:off x="8839200" y="5926667"/>
            <a:ext cx="982509" cy="733777"/>
          </a:xfrm>
          <a:custGeom>
            <a:avLst/>
            <a:gdLst>
              <a:gd name="connsiteX0" fmla="*/ 270933 w 982509"/>
              <a:gd name="connsiteY0" fmla="*/ 0 h 733777"/>
              <a:gd name="connsiteX1" fmla="*/ 270933 w 982509"/>
              <a:gd name="connsiteY1" fmla="*/ 0 h 733777"/>
              <a:gd name="connsiteX2" fmla="*/ 180622 w 982509"/>
              <a:gd name="connsiteY2" fmla="*/ 33866 h 733777"/>
              <a:gd name="connsiteX3" fmla="*/ 90311 w 982509"/>
              <a:gd name="connsiteY3" fmla="*/ 135466 h 733777"/>
              <a:gd name="connsiteX4" fmla="*/ 56444 w 982509"/>
              <a:gd name="connsiteY4" fmla="*/ 237066 h 733777"/>
              <a:gd name="connsiteX5" fmla="*/ 45156 w 982509"/>
              <a:gd name="connsiteY5" fmla="*/ 270933 h 733777"/>
              <a:gd name="connsiteX6" fmla="*/ 22578 w 982509"/>
              <a:gd name="connsiteY6" fmla="*/ 361244 h 733777"/>
              <a:gd name="connsiteX7" fmla="*/ 0 w 982509"/>
              <a:gd name="connsiteY7" fmla="*/ 474133 h 733777"/>
              <a:gd name="connsiteX8" fmla="*/ 11289 w 982509"/>
              <a:gd name="connsiteY8" fmla="*/ 575733 h 733777"/>
              <a:gd name="connsiteX9" fmla="*/ 33867 w 982509"/>
              <a:gd name="connsiteY9" fmla="*/ 609600 h 733777"/>
              <a:gd name="connsiteX10" fmla="*/ 101600 w 982509"/>
              <a:gd name="connsiteY10" fmla="*/ 654755 h 733777"/>
              <a:gd name="connsiteX11" fmla="*/ 191911 w 982509"/>
              <a:gd name="connsiteY11" fmla="*/ 677333 h 733777"/>
              <a:gd name="connsiteX12" fmla="*/ 225778 w 982509"/>
              <a:gd name="connsiteY12" fmla="*/ 688622 h 733777"/>
              <a:gd name="connsiteX13" fmla="*/ 349956 w 982509"/>
              <a:gd name="connsiteY13" fmla="*/ 711200 h 733777"/>
              <a:gd name="connsiteX14" fmla="*/ 395111 w 982509"/>
              <a:gd name="connsiteY14" fmla="*/ 722489 h 733777"/>
              <a:gd name="connsiteX15" fmla="*/ 462844 w 982509"/>
              <a:gd name="connsiteY15" fmla="*/ 733777 h 733777"/>
              <a:gd name="connsiteX16" fmla="*/ 790222 w 982509"/>
              <a:gd name="connsiteY16" fmla="*/ 722489 h 733777"/>
              <a:gd name="connsiteX17" fmla="*/ 857956 w 982509"/>
              <a:gd name="connsiteY17" fmla="*/ 699911 h 733777"/>
              <a:gd name="connsiteX18" fmla="*/ 891822 w 982509"/>
              <a:gd name="connsiteY18" fmla="*/ 677333 h 733777"/>
              <a:gd name="connsiteX19" fmla="*/ 914400 w 982509"/>
              <a:gd name="connsiteY19" fmla="*/ 643466 h 733777"/>
              <a:gd name="connsiteX20" fmla="*/ 948267 w 982509"/>
              <a:gd name="connsiteY20" fmla="*/ 609600 h 733777"/>
              <a:gd name="connsiteX21" fmla="*/ 959556 w 982509"/>
              <a:gd name="connsiteY21" fmla="*/ 575733 h 733777"/>
              <a:gd name="connsiteX22" fmla="*/ 982133 w 982509"/>
              <a:gd name="connsiteY22" fmla="*/ 541866 h 733777"/>
              <a:gd name="connsiteX23" fmla="*/ 948267 w 982509"/>
              <a:gd name="connsiteY23" fmla="*/ 316089 h 733777"/>
              <a:gd name="connsiteX24" fmla="*/ 903111 w 982509"/>
              <a:gd name="connsiteY24" fmla="*/ 248355 h 733777"/>
              <a:gd name="connsiteX25" fmla="*/ 857956 w 982509"/>
              <a:gd name="connsiteY25" fmla="*/ 169333 h 733777"/>
              <a:gd name="connsiteX26" fmla="*/ 790222 w 982509"/>
              <a:gd name="connsiteY26" fmla="*/ 101600 h 733777"/>
              <a:gd name="connsiteX27" fmla="*/ 756356 w 982509"/>
              <a:gd name="connsiteY27" fmla="*/ 90311 h 733777"/>
              <a:gd name="connsiteX28" fmla="*/ 620889 w 982509"/>
              <a:gd name="connsiteY28" fmla="*/ 101600 h 733777"/>
              <a:gd name="connsiteX29" fmla="*/ 553156 w 982509"/>
              <a:gd name="connsiteY29" fmla="*/ 135466 h 733777"/>
              <a:gd name="connsiteX30" fmla="*/ 519289 w 982509"/>
              <a:gd name="connsiteY30" fmla="*/ 146755 h 733777"/>
              <a:gd name="connsiteX31" fmla="*/ 417689 w 982509"/>
              <a:gd name="connsiteY31" fmla="*/ 203200 h 733777"/>
              <a:gd name="connsiteX32" fmla="*/ 406400 w 982509"/>
              <a:gd name="connsiteY32" fmla="*/ 158044 h 733777"/>
              <a:gd name="connsiteX33" fmla="*/ 338667 w 982509"/>
              <a:gd name="connsiteY33" fmla="*/ 135466 h 733777"/>
              <a:gd name="connsiteX34" fmla="*/ 304800 w 982509"/>
              <a:gd name="connsiteY34" fmla="*/ 112889 h 733777"/>
              <a:gd name="connsiteX35" fmla="*/ 270933 w 982509"/>
              <a:gd name="connsiteY35" fmla="*/ 67733 h 73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82509" h="733777">
                <a:moveTo>
                  <a:pt x="270933" y="0"/>
                </a:moveTo>
                <a:lnTo>
                  <a:pt x="270933" y="0"/>
                </a:lnTo>
                <a:cubicBezTo>
                  <a:pt x="240829" y="11289"/>
                  <a:pt x="207666" y="16480"/>
                  <a:pt x="180622" y="33866"/>
                </a:cubicBezTo>
                <a:cubicBezTo>
                  <a:pt x="135518" y="62862"/>
                  <a:pt x="116909" y="95570"/>
                  <a:pt x="90311" y="135466"/>
                </a:cubicBezTo>
                <a:lnTo>
                  <a:pt x="56444" y="237066"/>
                </a:lnTo>
                <a:cubicBezTo>
                  <a:pt x="52681" y="248355"/>
                  <a:pt x="48042" y="259389"/>
                  <a:pt x="45156" y="270933"/>
                </a:cubicBezTo>
                <a:cubicBezTo>
                  <a:pt x="37630" y="301037"/>
                  <a:pt x="28664" y="330816"/>
                  <a:pt x="22578" y="361244"/>
                </a:cubicBezTo>
                <a:lnTo>
                  <a:pt x="0" y="474133"/>
                </a:lnTo>
                <a:cubicBezTo>
                  <a:pt x="3763" y="508000"/>
                  <a:pt x="3025" y="542675"/>
                  <a:pt x="11289" y="575733"/>
                </a:cubicBezTo>
                <a:cubicBezTo>
                  <a:pt x="14580" y="588896"/>
                  <a:pt x="25181" y="599177"/>
                  <a:pt x="33867" y="609600"/>
                </a:cubicBezTo>
                <a:cubicBezTo>
                  <a:pt x="62730" y="644236"/>
                  <a:pt x="62588" y="644115"/>
                  <a:pt x="101600" y="654755"/>
                </a:cubicBezTo>
                <a:cubicBezTo>
                  <a:pt x="131537" y="662920"/>
                  <a:pt x="162473" y="667520"/>
                  <a:pt x="191911" y="677333"/>
                </a:cubicBezTo>
                <a:cubicBezTo>
                  <a:pt x="203200" y="681096"/>
                  <a:pt x="214234" y="685736"/>
                  <a:pt x="225778" y="688622"/>
                </a:cubicBezTo>
                <a:cubicBezTo>
                  <a:pt x="274212" y="700731"/>
                  <a:pt x="299627" y="701134"/>
                  <a:pt x="349956" y="711200"/>
                </a:cubicBezTo>
                <a:cubicBezTo>
                  <a:pt x="365170" y="714243"/>
                  <a:pt x="379897" y="719446"/>
                  <a:pt x="395111" y="722489"/>
                </a:cubicBezTo>
                <a:cubicBezTo>
                  <a:pt x="417556" y="726978"/>
                  <a:pt x="440266" y="730014"/>
                  <a:pt x="462844" y="733777"/>
                </a:cubicBezTo>
                <a:cubicBezTo>
                  <a:pt x="571970" y="730014"/>
                  <a:pt x="681430" y="731814"/>
                  <a:pt x="790222" y="722489"/>
                </a:cubicBezTo>
                <a:cubicBezTo>
                  <a:pt x="813934" y="720457"/>
                  <a:pt x="857956" y="699911"/>
                  <a:pt x="857956" y="699911"/>
                </a:cubicBezTo>
                <a:cubicBezTo>
                  <a:pt x="869245" y="692385"/>
                  <a:pt x="882228" y="686927"/>
                  <a:pt x="891822" y="677333"/>
                </a:cubicBezTo>
                <a:cubicBezTo>
                  <a:pt x="901416" y="667739"/>
                  <a:pt x="905714" y="653889"/>
                  <a:pt x="914400" y="643466"/>
                </a:cubicBezTo>
                <a:cubicBezTo>
                  <a:pt x="924621" y="631202"/>
                  <a:pt x="936978" y="620889"/>
                  <a:pt x="948267" y="609600"/>
                </a:cubicBezTo>
                <a:cubicBezTo>
                  <a:pt x="952030" y="598311"/>
                  <a:pt x="954234" y="586376"/>
                  <a:pt x="959556" y="575733"/>
                </a:cubicBezTo>
                <a:cubicBezTo>
                  <a:pt x="965623" y="563598"/>
                  <a:pt x="981336" y="555410"/>
                  <a:pt x="982133" y="541866"/>
                </a:cubicBezTo>
                <a:cubicBezTo>
                  <a:pt x="983838" y="512878"/>
                  <a:pt x="980926" y="365078"/>
                  <a:pt x="948267" y="316089"/>
                </a:cubicBezTo>
                <a:cubicBezTo>
                  <a:pt x="933215" y="293511"/>
                  <a:pt x="911692" y="274098"/>
                  <a:pt x="903111" y="248355"/>
                </a:cubicBezTo>
                <a:cubicBezTo>
                  <a:pt x="888924" y="205795"/>
                  <a:pt x="894136" y="209533"/>
                  <a:pt x="857956" y="169333"/>
                </a:cubicBezTo>
                <a:cubicBezTo>
                  <a:pt x="836596" y="145600"/>
                  <a:pt x="820513" y="111697"/>
                  <a:pt x="790222" y="101600"/>
                </a:cubicBezTo>
                <a:lnTo>
                  <a:pt x="756356" y="90311"/>
                </a:lnTo>
                <a:cubicBezTo>
                  <a:pt x="711200" y="94074"/>
                  <a:pt x="665804" y="95611"/>
                  <a:pt x="620889" y="101600"/>
                </a:cubicBezTo>
                <a:cubicBezTo>
                  <a:pt x="582196" y="106759"/>
                  <a:pt x="587751" y="118169"/>
                  <a:pt x="553156" y="135466"/>
                </a:cubicBezTo>
                <a:cubicBezTo>
                  <a:pt x="542513" y="140788"/>
                  <a:pt x="529691" y="140976"/>
                  <a:pt x="519289" y="146755"/>
                </a:cubicBezTo>
                <a:cubicBezTo>
                  <a:pt x="402837" y="211451"/>
                  <a:pt x="494321" y="177656"/>
                  <a:pt x="417689" y="203200"/>
                </a:cubicBezTo>
                <a:cubicBezTo>
                  <a:pt x="413926" y="188148"/>
                  <a:pt x="418180" y="168141"/>
                  <a:pt x="406400" y="158044"/>
                </a:cubicBezTo>
                <a:cubicBezTo>
                  <a:pt x="388331" y="142556"/>
                  <a:pt x="358469" y="148667"/>
                  <a:pt x="338667" y="135466"/>
                </a:cubicBezTo>
                <a:lnTo>
                  <a:pt x="304800" y="112889"/>
                </a:lnTo>
                <a:cubicBezTo>
                  <a:pt x="290850" y="71039"/>
                  <a:pt x="304154" y="84344"/>
                  <a:pt x="270933" y="67733"/>
                </a:cubicBezTo>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649A9F17-B6F0-BF4B-B715-844956AC0C23}"/>
              </a:ext>
            </a:extLst>
          </p:cNvPr>
          <p:cNvSpPr/>
          <p:nvPr/>
        </p:nvSpPr>
        <p:spPr>
          <a:xfrm>
            <a:off x="10114844" y="5159022"/>
            <a:ext cx="1072445" cy="1388534"/>
          </a:xfrm>
          <a:custGeom>
            <a:avLst/>
            <a:gdLst>
              <a:gd name="connsiteX0" fmla="*/ 361245 w 1072445"/>
              <a:gd name="connsiteY0" fmla="*/ 191911 h 1388534"/>
              <a:gd name="connsiteX1" fmla="*/ 361245 w 1072445"/>
              <a:gd name="connsiteY1" fmla="*/ 191911 h 1388534"/>
              <a:gd name="connsiteX2" fmla="*/ 248356 w 1072445"/>
              <a:gd name="connsiteY2" fmla="*/ 203200 h 1388534"/>
              <a:gd name="connsiteX3" fmla="*/ 214489 w 1072445"/>
              <a:gd name="connsiteY3" fmla="*/ 225778 h 1388534"/>
              <a:gd name="connsiteX4" fmla="*/ 158045 w 1072445"/>
              <a:gd name="connsiteY4" fmla="*/ 248356 h 1388534"/>
              <a:gd name="connsiteX5" fmla="*/ 124178 w 1072445"/>
              <a:gd name="connsiteY5" fmla="*/ 270934 h 1388534"/>
              <a:gd name="connsiteX6" fmla="*/ 45156 w 1072445"/>
              <a:gd name="connsiteY6" fmla="*/ 316089 h 1388534"/>
              <a:gd name="connsiteX7" fmla="*/ 22578 w 1072445"/>
              <a:gd name="connsiteY7" fmla="*/ 349956 h 1388534"/>
              <a:gd name="connsiteX8" fmla="*/ 0 w 1072445"/>
              <a:gd name="connsiteY8" fmla="*/ 417689 h 1388534"/>
              <a:gd name="connsiteX9" fmla="*/ 11289 w 1072445"/>
              <a:gd name="connsiteY9" fmla="*/ 564445 h 1388534"/>
              <a:gd name="connsiteX10" fmla="*/ 45156 w 1072445"/>
              <a:gd name="connsiteY10" fmla="*/ 609600 h 1388534"/>
              <a:gd name="connsiteX11" fmla="*/ 169334 w 1072445"/>
              <a:gd name="connsiteY11" fmla="*/ 711200 h 1388534"/>
              <a:gd name="connsiteX12" fmla="*/ 304800 w 1072445"/>
              <a:gd name="connsiteY12" fmla="*/ 801511 h 1388534"/>
              <a:gd name="connsiteX13" fmla="*/ 338667 w 1072445"/>
              <a:gd name="connsiteY13" fmla="*/ 824089 h 1388534"/>
              <a:gd name="connsiteX14" fmla="*/ 372534 w 1072445"/>
              <a:gd name="connsiteY14" fmla="*/ 846667 h 1388534"/>
              <a:gd name="connsiteX15" fmla="*/ 451556 w 1072445"/>
              <a:gd name="connsiteY15" fmla="*/ 891822 h 1388534"/>
              <a:gd name="connsiteX16" fmla="*/ 474134 w 1072445"/>
              <a:gd name="connsiteY16" fmla="*/ 925689 h 1388534"/>
              <a:gd name="connsiteX17" fmla="*/ 496712 w 1072445"/>
              <a:gd name="connsiteY17" fmla="*/ 993422 h 1388534"/>
              <a:gd name="connsiteX18" fmla="*/ 485423 w 1072445"/>
              <a:gd name="connsiteY18" fmla="*/ 1106311 h 1388534"/>
              <a:gd name="connsiteX19" fmla="*/ 462845 w 1072445"/>
              <a:gd name="connsiteY19" fmla="*/ 1174045 h 1388534"/>
              <a:gd name="connsiteX20" fmla="*/ 451556 w 1072445"/>
              <a:gd name="connsiteY20" fmla="*/ 1207911 h 1388534"/>
              <a:gd name="connsiteX21" fmla="*/ 462845 w 1072445"/>
              <a:gd name="connsiteY21" fmla="*/ 1286934 h 1388534"/>
              <a:gd name="connsiteX22" fmla="*/ 553156 w 1072445"/>
              <a:gd name="connsiteY22" fmla="*/ 1332089 h 1388534"/>
              <a:gd name="connsiteX23" fmla="*/ 666045 w 1072445"/>
              <a:gd name="connsiteY23" fmla="*/ 1365956 h 1388534"/>
              <a:gd name="connsiteX24" fmla="*/ 778934 w 1072445"/>
              <a:gd name="connsiteY24" fmla="*/ 1388534 h 1388534"/>
              <a:gd name="connsiteX25" fmla="*/ 891823 w 1072445"/>
              <a:gd name="connsiteY25" fmla="*/ 1377245 h 1388534"/>
              <a:gd name="connsiteX26" fmla="*/ 925689 w 1072445"/>
              <a:gd name="connsiteY26" fmla="*/ 1332089 h 1388534"/>
              <a:gd name="connsiteX27" fmla="*/ 970845 w 1072445"/>
              <a:gd name="connsiteY27" fmla="*/ 1241778 h 1388534"/>
              <a:gd name="connsiteX28" fmla="*/ 982134 w 1072445"/>
              <a:gd name="connsiteY28" fmla="*/ 1207911 h 1388534"/>
              <a:gd name="connsiteX29" fmla="*/ 1004712 w 1072445"/>
              <a:gd name="connsiteY29" fmla="*/ 1174045 h 1388534"/>
              <a:gd name="connsiteX30" fmla="*/ 1016000 w 1072445"/>
              <a:gd name="connsiteY30" fmla="*/ 1140178 h 1388534"/>
              <a:gd name="connsiteX31" fmla="*/ 1038578 w 1072445"/>
              <a:gd name="connsiteY31" fmla="*/ 1106311 h 1388534"/>
              <a:gd name="connsiteX32" fmla="*/ 1061156 w 1072445"/>
              <a:gd name="connsiteY32" fmla="*/ 1038578 h 1388534"/>
              <a:gd name="connsiteX33" fmla="*/ 1072445 w 1072445"/>
              <a:gd name="connsiteY33" fmla="*/ 1004711 h 1388534"/>
              <a:gd name="connsiteX34" fmla="*/ 1016000 w 1072445"/>
              <a:gd name="connsiteY34" fmla="*/ 790222 h 1388534"/>
              <a:gd name="connsiteX35" fmla="*/ 993423 w 1072445"/>
              <a:gd name="connsiteY35" fmla="*/ 756356 h 1388534"/>
              <a:gd name="connsiteX36" fmla="*/ 959556 w 1072445"/>
              <a:gd name="connsiteY36" fmla="*/ 745067 h 1388534"/>
              <a:gd name="connsiteX37" fmla="*/ 891823 w 1072445"/>
              <a:gd name="connsiteY37" fmla="*/ 688622 h 1388534"/>
              <a:gd name="connsiteX38" fmla="*/ 857956 w 1072445"/>
              <a:gd name="connsiteY38" fmla="*/ 677334 h 1388534"/>
              <a:gd name="connsiteX39" fmla="*/ 824089 w 1072445"/>
              <a:gd name="connsiteY39" fmla="*/ 654756 h 1388534"/>
              <a:gd name="connsiteX40" fmla="*/ 722489 w 1072445"/>
              <a:gd name="connsiteY40" fmla="*/ 609600 h 1388534"/>
              <a:gd name="connsiteX41" fmla="*/ 699912 w 1072445"/>
              <a:gd name="connsiteY41" fmla="*/ 541867 h 1388534"/>
              <a:gd name="connsiteX42" fmla="*/ 688623 w 1072445"/>
              <a:gd name="connsiteY42" fmla="*/ 508000 h 1388534"/>
              <a:gd name="connsiteX43" fmla="*/ 699912 w 1072445"/>
              <a:gd name="connsiteY43" fmla="*/ 225778 h 1388534"/>
              <a:gd name="connsiteX44" fmla="*/ 699912 w 1072445"/>
              <a:gd name="connsiteY44" fmla="*/ 90311 h 1388534"/>
              <a:gd name="connsiteX45" fmla="*/ 666045 w 1072445"/>
              <a:gd name="connsiteY45" fmla="*/ 56445 h 1388534"/>
              <a:gd name="connsiteX46" fmla="*/ 564445 w 1072445"/>
              <a:gd name="connsiteY46" fmla="*/ 11289 h 1388534"/>
              <a:gd name="connsiteX47" fmla="*/ 530578 w 1072445"/>
              <a:gd name="connsiteY47" fmla="*/ 0 h 1388534"/>
              <a:gd name="connsiteX48" fmla="*/ 417689 w 1072445"/>
              <a:gd name="connsiteY48" fmla="*/ 11289 h 1388534"/>
              <a:gd name="connsiteX49" fmla="*/ 383823 w 1072445"/>
              <a:gd name="connsiteY49" fmla="*/ 22578 h 1388534"/>
              <a:gd name="connsiteX50" fmla="*/ 327378 w 1072445"/>
              <a:gd name="connsiteY50" fmla="*/ 67734 h 1388534"/>
              <a:gd name="connsiteX51" fmla="*/ 293512 w 1072445"/>
              <a:gd name="connsiteY51" fmla="*/ 135467 h 1388534"/>
              <a:gd name="connsiteX52" fmla="*/ 282223 w 1072445"/>
              <a:gd name="connsiteY52" fmla="*/ 169334 h 1388534"/>
              <a:gd name="connsiteX53" fmla="*/ 270934 w 1072445"/>
              <a:gd name="connsiteY53" fmla="*/ 191911 h 1388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72445" h="1388534">
                <a:moveTo>
                  <a:pt x="361245" y="191911"/>
                </a:moveTo>
                <a:lnTo>
                  <a:pt x="361245" y="191911"/>
                </a:lnTo>
                <a:cubicBezTo>
                  <a:pt x="323615" y="195674"/>
                  <a:pt x="285205" y="194696"/>
                  <a:pt x="248356" y="203200"/>
                </a:cubicBezTo>
                <a:cubicBezTo>
                  <a:pt x="235136" y="206251"/>
                  <a:pt x="226624" y="219710"/>
                  <a:pt x="214489" y="225778"/>
                </a:cubicBezTo>
                <a:cubicBezTo>
                  <a:pt x="196364" y="234840"/>
                  <a:pt x="176170" y="239294"/>
                  <a:pt x="158045" y="248356"/>
                </a:cubicBezTo>
                <a:cubicBezTo>
                  <a:pt x="145910" y="254424"/>
                  <a:pt x="135958" y="264203"/>
                  <a:pt x="124178" y="270934"/>
                </a:cubicBezTo>
                <a:cubicBezTo>
                  <a:pt x="23919" y="328224"/>
                  <a:pt x="127668" y="261081"/>
                  <a:pt x="45156" y="316089"/>
                </a:cubicBezTo>
                <a:cubicBezTo>
                  <a:pt x="37630" y="327378"/>
                  <a:pt x="28088" y="337558"/>
                  <a:pt x="22578" y="349956"/>
                </a:cubicBezTo>
                <a:cubicBezTo>
                  <a:pt x="12912" y="371704"/>
                  <a:pt x="0" y="417689"/>
                  <a:pt x="0" y="417689"/>
                </a:cubicBezTo>
                <a:cubicBezTo>
                  <a:pt x="3763" y="466608"/>
                  <a:pt x="51" y="516686"/>
                  <a:pt x="11289" y="564445"/>
                </a:cubicBezTo>
                <a:cubicBezTo>
                  <a:pt x="15598" y="582760"/>
                  <a:pt x="32911" y="595315"/>
                  <a:pt x="45156" y="609600"/>
                </a:cubicBezTo>
                <a:cubicBezTo>
                  <a:pt x="78185" y="648133"/>
                  <a:pt x="130941" y="685604"/>
                  <a:pt x="169334" y="711200"/>
                </a:cubicBezTo>
                <a:lnTo>
                  <a:pt x="304800" y="801511"/>
                </a:lnTo>
                <a:lnTo>
                  <a:pt x="338667" y="824089"/>
                </a:lnTo>
                <a:cubicBezTo>
                  <a:pt x="349956" y="831615"/>
                  <a:pt x="360399" y="840599"/>
                  <a:pt x="372534" y="846667"/>
                </a:cubicBezTo>
                <a:cubicBezTo>
                  <a:pt x="429824" y="875313"/>
                  <a:pt x="403687" y="859911"/>
                  <a:pt x="451556" y="891822"/>
                </a:cubicBezTo>
                <a:cubicBezTo>
                  <a:pt x="459082" y="903111"/>
                  <a:pt x="468624" y="913291"/>
                  <a:pt x="474134" y="925689"/>
                </a:cubicBezTo>
                <a:cubicBezTo>
                  <a:pt x="483800" y="947437"/>
                  <a:pt x="496712" y="993422"/>
                  <a:pt x="496712" y="993422"/>
                </a:cubicBezTo>
                <a:cubicBezTo>
                  <a:pt x="492949" y="1031052"/>
                  <a:pt x="492392" y="1069141"/>
                  <a:pt x="485423" y="1106311"/>
                </a:cubicBezTo>
                <a:cubicBezTo>
                  <a:pt x="481037" y="1129703"/>
                  <a:pt x="470371" y="1151467"/>
                  <a:pt x="462845" y="1174045"/>
                </a:cubicBezTo>
                <a:lnTo>
                  <a:pt x="451556" y="1207911"/>
                </a:lnTo>
                <a:cubicBezTo>
                  <a:pt x="455319" y="1234252"/>
                  <a:pt x="445996" y="1266340"/>
                  <a:pt x="462845" y="1286934"/>
                </a:cubicBezTo>
                <a:cubicBezTo>
                  <a:pt x="484158" y="1312983"/>
                  <a:pt x="521226" y="1321446"/>
                  <a:pt x="553156" y="1332089"/>
                </a:cubicBezTo>
                <a:cubicBezTo>
                  <a:pt x="604206" y="1349106"/>
                  <a:pt x="618273" y="1355719"/>
                  <a:pt x="666045" y="1365956"/>
                </a:cubicBezTo>
                <a:cubicBezTo>
                  <a:pt x="703568" y="1373997"/>
                  <a:pt x="778934" y="1388534"/>
                  <a:pt x="778934" y="1388534"/>
                </a:cubicBezTo>
                <a:cubicBezTo>
                  <a:pt x="816564" y="1384771"/>
                  <a:pt x="856526" y="1390821"/>
                  <a:pt x="891823" y="1377245"/>
                </a:cubicBezTo>
                <a:cubicBezTo>
                  <a:pt x="909384" y="1370491"/>
                  <a:pt x="916209" y="1348341"/>
                  <a:pt x="925689" y="1332089"/>
                </a:cubicBezTo>
                <a:cubicBezTo>
                  <a:pt x="942648" y="1303017"/>
                  <a:pt x="960202" y="1273708"/>
                  <a:pt x="970845" y="1241778"/>
                </a:cubicBezTo>
                <a:cubicBezTo>
                  <a:pt x="974608" y="1230489"/>
                  <a:pt x="976812" y="1218554"/>
                  <a:pt x="982134" y="1207911"/>
                </a:cubicBezTo>
                <a:cubicBezTo>
                  <a:pt x="988202" y="1195776"/>
                  <a:pt x="997186" y="1185334"/>
                  <a:pt x="1004712" y="1174045"/>
                </a:cubicBezTo>
                <a:cubicBezTo>
                  <a:pt x="1008475" y="1162756"/>
                  <a:pt x="1010678" y="1150821"/>
                  <a:pt x="1016000" y="1140178"/>
                </a:cubicBezTo>
                <a:cubicBezTo>
                  <a:pt x="1022068" y="1128043"/>
                  <a:pt x="1033068" y="1118709"/>
                  <a:pt x="1038578" y="1106311"/>
                </a:cubicBezTo>
                <a:cubicBezTo>
                  <a:pt x="1048244" y="1084563"/>
                  <a:pt x="1053630" y="1061156"/>
                  <a:pt x="1061156" y="1038578"/>
                </a:cubicBezTo>
                <a:lnTo>
                  <a:pt x="1072445" y="1004711"/>
                </a:lnTo>
                <a:cubicBezTo>
                  <a:pt x="1045130" y="799849"/>
                  <a:pt x="1084777" y="886510"/>
                  <a:pt x="1016000" y="790222"/>
                </a:cubicBezTo>
                <a:cubicBezTo>
                  <a:pt x="1008114" y="779182"/>
                  <a:pt x="1004017" y="764831"/>
                  <a:pt x="993423" y="756356"/>
                </a:cubicBezTo>
                <a:cubicBezTo>
                  <a:pt x="984131" y="748922"/>
                  <a:pt x="970845" y="748830"/>
                  <a:pt x="959556" y="745067"/>
                </a:cubicBezTo>
                <a:cubicBezTo>
                  <a:pt x="934592" y="720103"/>
                  <a:pt x="923254" y="704337"/>
                  <a:pt x="891823" y="688622"/>
                </a:cubicBezTo>
                <a:cubicBezTo>
                  <a:pt x="881180" y="683300"/>
                  <a:pt x="869245" y="681097"/>
                  <a:pt x="857956" y="677334"/>
                </a:cubicBezTo>
                <a:cubicBezTo>
                  <a:pt x="846667" y="669808"/>
                  <a:pt x="836487" y="660266"/>
                  <a:pt x="824089" y="654756"/>
                </a:cubicBezTo>
                <a:cubicBezTo>
                  <a:pt x="703182" y="601019"/>
                  <a:pt x="799134" y="660697"/>
                  <a:pt x="722489" y="609600"/>
                </a:cubicBezTo>
                <a:lnTo>
                  <a:pt x="699912" y="541867"/>
                </a:lnTo>
                <a:lnTo>
                  <a:pt x="688623" y="508000"/>
                </a:lnTo>
                <a:cubicBezTo>
                  <a:pt x="692386" y="413926"/>
                  <a:pt x="693435" y="319704"/>
                  <a:pt x="699912" y="225778"/>
                </a:cubicBezTo>
                <a:cubicBezTo>
                  <a:pt x="705152" y="149801"/>
                  <a:pt x="739338" y="198732"/>
                  <a:pt x="699912" y="90311"/>
                </a:cubicBezTo>
                <a:cubicBezTo>
                  <a:pt x="694456" y="75307"/>
                  <a:pt x="678310" y="66665"/>
                  <a:pt x="666045" y="56445"/>
                </a:cubicBezTo>
                <a:cubicBezTo>
                  <a:pt x="630265" y="26629"/>
                  <a:pt x="613671" y="27698"/>
                  <a:pt x="564445" y="11289"/>
                </a:cubicBezTo>
                <a:lnTo>
                  <a:pt x="530578" y="0"/>
                </a:lnTo>
                <a:cubicBezTo>
                  <a:pt x="492948" y="3763"/>
                  <a:pt x="455067" y="5539"/>
                  <a:pt x="417689" y="11289"/>
                </a:cubicBezTo>
                <a:cubicBezTo>
                  <a:pt x="405928" y="13098"/>
                  <a:pt x="393115" y="15144"/>
                  <a:pt x="383823" y="22578"/>
                </a:cubicBezTo>
                <a:cubicBezTo>
                  <a:pt x="310878" y="80935"/>
                  <a:pt x="412502" y="39359"/>
                  <a:pt x="327378" y="67734"/>
                </a:cubicBezTo>
                <a:cubicBezTo>
                  <a:pt x="299002" y="152860"/>
                  <a:pt x="337280" y="47928"/>
                  <a:pt x="293512" y="135467"/>
                </a:cubicBezTo>
                <a:cubicBezTo>
                  <a:pt x="288190" y="146110"/>
                  <a:pt x="286642" y="158285"/>
                  <a:pt x="282223" y="169334"/>
                </a:cubicBezTo>
                <a:cubicBezTo>
                  <a:pt x="279098" y="177146"/>
                  <a:pt x="274697" y="184385"/>
                  <a:pt x="270934" y="191911"/>
                </a:cubicBezTo>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868DEA23-6975-344C-BF3A-FF88A3B348DA}"/>
              </a:ext>
            </a:extLst>
          </p:cNvPr>
          <p:cNvSpPr/>
          <p:nvPr/>
        </p:nvSpPr>
        <p:spPr>
          <a:xfrm>
            <a:off x="9346290" y="3239911"/>
            <a:ext cx="1231399" cy="1174045"/>
          </a:xfrm>
          <a:custGeom>
            <a:avLst/>
            <a:gdLst>
              <a:gd name="connsiteX0" fmla="*/ 350866 w 1231399"/>
              <a:gd name="connsiteY0" fmla="*/ 0 h 1174045"/>
              <a:gd name="connsiteX1" fmla="*/ 350866 w 1231399"/>
              <a:gd name="connsiteY1" fmla="*/ 0 h 1174045"/>
              <a:gd name="connsiteX2" fmla="*/ 170243 w 1231399"/>
              <a:gd name="connsiteY2" fmla="*/ 45156 h 1174045"/>
              <a:gd name="connsiteX3" fmla="*/ 102510 w 1231399"/>
              <a:gd name="connsiteY3" fmla="*/ 90311 h 1174045"/>
              <a:gd name="connsiteX4" fmla="*/ 46066 w 1231399"/>
              <a:gd name="connsiteY4" fmla="*/ 158045 h 1174045"/>
              <a:gd name="connsiteX5" fmla="*/ 34777 w 1231399"/>
              <a:gd name="connsiteY5" fmla="*/ 191911 h 1174045"/>
              <a:gd name="connsiteX6" fmla="*/ 910 w 1231399"/>
              <a:gd name="connsiteY6" fmla="*/ 259645 h 1174045"/>
              <a:gd name="connsiteX7" fmla="*/ 23488 w 1231399"/>
              <a:gd name="connsiteY7" fmla="*/ 372533 h 1174045"/>
              <a:gd name="connsiteX8" fmla="*/ 34777 w 1231399"/>
              <a:gd name="connsiteY8" fmla="*/ 417689 h 1174045"/>
              <a:gd name="connsiteX9" fmla="*/ 57354 w 1231399"/>
              <a:gd name="connsiteY9" fmla="*/ 451556 h 1174045"/>
              <a:gd name="connsiteX10" fmla="*/ 68643 w 1231399"/>
              <a:gd name="connsiteY10" fmla="*/ 485422 h 1174045"/>
              <a:gd name="connsiteX11" fmla="*/ 91221 w 1231399"/>
              <a:gd name="connsiteY11" fmla="*/ 519289 h 1174045"/>
              <a:gd name="connsiteX12" fmla="*/ 125088 w 1231399"/>
              <a:gd name="connsiteY12" fmla="*/ 620889 h 1174045"/>
              <a:gd name="connsiteX13" fmla="*/ 136377 w 1231399"/>
              <a:gd name="connsiteY13" fmla="*/ 654756 h 1174045"/>
              <a:gd name="connsiteX14" fmla="*/ 125088 w 1231399"/>
              <a:gd name="connsiteY14" fmla="*/ 745067 h 1174045"/>
              <a:gd name="connsiteX15" fmla="*/ 102510 w 1231399"/>
              <a:gd name="connsiteY15" fmla="*/ 778933 h 1174045"/>
              <a:gd name="connsiteX16" fmla="*/ 57354 w 1231399"/>
              <a:gd name="connsiteY16" fmla="*/ 846667 h 1174045"/>
              <a:gd name="connsiteX17" fmla="*/ 46066 w 1231399"/>
              <a:gd name="connsiteY17" fmla="*/ 880533 h 1174045"/>
              <a:gd name="connsiteX18" fmla="*/ 910 w 1231399"/>
              <a:gd name="connsiteY18" fmla="*/ 948267 h 1174045"/>
              <a:gd name="connsiteX19" fmla="*/ 12199 w 1231399"/>
              <a:gd name="connsiteY19" fmla="*/ 1106311 h 1174045"/>
              <a:gd name="connsiteX20" fmla="*/ 79932 w 1231399"/>
              <a:gd name="connsiteY20" fmla="*/ 1128889 h 1174045"/>
              <a:gd name="connsiteX21" fmla="*/ 125088 w 1231399"/>
              <a:gd name="connsiteY21" fmla="*/ 1151467 h 1174045"/>
              <a:gd name="connsiteX22" fmla="*/ 260554 w 1231399"/>
              <a:gd name="connsiteY22" fmla="*/ 1162756 h 1174045"/>
              <a:gd name="connsiteX23" fmla="*/ 350866 w 1231399"/>
              <a:gd name="connsiteY23" fmla="*/ 1174045 h 1174045"/>
              <a:gd name="connsiteX24" fmla="*/ 565354 w 1231399"/>
              <a:gd name="connsiteY24" fmla="*/ 1162756 h 1174045"/>
              <a:gd name="connsiteX25" fmla="*/ 599221 w 1231399"/>
              <a:gd name="connsiteY25" fmla="*/ 1140178 h 1174045"/>
              <a:gd name="connsiteX26" fmla="*/ 689532 w 1231399"/>
              <a:gd name="connsiteY26" fmla="*/ 1095022 h 1174045"/>
              <a:gd name="connsiteX27" fmla="*/ 745977 w 1231399"/>
              <a:gd name="connsiteY27" fmla="*/ 1072445 h 1174045"/>
              <a:gd name="connsiteX28" fmla="*/ 836288 w 1231399"/>
              <a:gd name="connsiteY28" fmla="*/ 1027289 h 1174045"/>
              <a:gd name="connsiteX29" fmla="*/ 915310 w 1231399"/>
              <a:gd name="connsiteY29" fmla="*/ 1004711 h 1174045"/>
              <a:gd name="connsiteX30" fmla="*/ 949177 w 1231399"/>
              <a:gd name="connsiteY30" fmla="*/ 982133 h 1174045"/>
              <a:gd name="connsiteX31" fmla="*/ 1062066 w 1231399"/>
              <a:gd name="connsiteY31" fmla="*/ 948267 h 1174045"/>
              <a:gd name="connsiteX32" fmla="*/ 1129799 w 1231399"/>
              <a:gd name="connsiteY32" fmla="*/ 925689 h 1174045"/>
              <a:gd name="connsiteX33" fmla="*/ 1163666 w 1231399"/>
              <a:gd name="connsiteY33" fmla="*/ 914400 h 1174045"/>
              <a:gd name="connsiteX34" fmla="*/ 1197532 w 1231399"/>
              <a:gd name="connsiteY34" fmla="*/ 891822 h 1174045"/>
              <a:gd name="connsiteX35" fmla="*/ 1231399 w 1231399"/>
              <a:gd name="connsiteY35" fmla="*/ 824089 h 1174045"/>
              <a:gd name="connsiteX36" fmla="*/ 1220110 w 1231399"/>
              <a:gd name="connsiteY36" fmla="*/ 733778 h 1174045"/>
              <a:gd name="connsiteX37" fmla="*/ 1141088 w 1231399"/>
              <a:gd name="connsiteY37" fmla="*/ 643467 h 1174045"/>
              <a:gd name="connsiteX38" fmla="*/ 1107221 w 1231399"/>
              <a:gd name="connsiteY38" fmla="*/ 609600 h 1174045"/>
              <a:gd name="connsiteX39" fmla="*/ 1062066 w 1231399"/>
              <a:gd name="connsiteY39" fmla="*/ 587022 h 1174045"/>
              <a:gd name="connsiteX40" fmla="*/ 994332 w 1231399"/>
              <a:gd name="connsiteY40" fmla="*/ 553156 h 1174045"/>
              <a:gd name="connsiteX41" fmla="*/ 915310 w 1231399"/>
              <a:gd name="connsiteY41" fmla="*/ 508000 h 1174045"/>
              <a:gd name="connsiteX42" fmla="*/ 870154 w 1231399"/>
              <a:gd name="connsiteY42" fmla="*/ 496711 h 1174045"/>
              <a:gd name="connsiteX43" fmla="*/ 779843 w 1231399"/>
              <a:gd name="connsiteY43" fmla="*/ 451556 h 1174045"/>
              <a:gd name="connsiteX44" fmla="*/ 745977 w 1231399"/>
              <a:gd name="connsiteY44" fmla="*/ 440267 h 1174045"/>
              <a:gd name="connsiteX45" fmla="*/ 644377 w 1231399"/>
              <a:gd name="connsiteY45" fmla="*/ 383822 h 1174045"/>
              <a:gd name="connsiteX46" fmla="*/ 542777 w 1231399"/>
              <a:gd name="connsiteY46" fmla="*/ 293511 h 1174045"/>
              <a:gd name="connsiteX47" fmla="*/ 463754 w 1231399"/>
              <a:gd name="connsiteY47" fmla="*/ 191911 h 1174045"/>
              <a:gd name="connsiteX48" fmla="*/ 429888 w 1231399"/>
              <a:gd name="connsiteY48" fmla="*/ 124178 h 1174045"/>
              <a:gd name="connsiteX49" fmla="*/ 362154 w 1231399"/>
              <a:gd name="connsiteY49" fmla="*/ 79022 h 1174045"/>
              <a:gd name="connsiteX50" fmla="*/ 350866 w 1231399"/>
              <a:gd name="connsiteY50" fmla="*/ 67733 h 117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231399" h="1174045">
                <a:moveTo>
                  <a:pt x="350866" y="0"/>
                </a:moveTo>
                <a:lnTo>
                  <a:pt x="350866" y="0"/>
                </a:lnTo>
                <a:cubicBezTo>
                  <a:pt x="334582" y="3257"/>
                  <a:pt x="199997" y="25320"/>
                  <a:pt x="170243" y="45156"/>
                </a:cubicBezTo>
                <a:cubicBezTo>
                  <a:pt x="147665" y="60208"/>
                  <a:pt x="121697" y="71124"/>
                  <a:pt x="102510" y="90311"/>
                </a:cubicBezTo>
                <a:cubicBezTo>
                  <a:pt x="77541" y="115280"/>
                  <a:pt x="61784" y="126609"/>
                  <a:pt x="46066" y="158045"/>
                </a:cubicBezTo>
                <a:cubicBezTo>
                  <a:pt x="40745" y="168688"/>
                  <a:pt x="40099" y="181268"/>
                  <a:pt x="34777" y="191911"/>
                </a:cubicBezTo>
                <a:cubicBezTo>
                  <a:pt x="-8990" y="279443"/>
                  <a:pt x="29284" y="174523"/>
                  <a:pt x="910" y="259645"/>
                </a:cubicBezTo>
                <a:cubicBezTo>
                  <a:pt x="20177" y="394510"/>
                  <a:pt x="969" y="293719"/>
                  <a:pt x="23488" y="372533"/>
                </a:cubicBezTo>
                <a:cubicBezTo>
                  <a:pt x="27750" y="387451"/>
                  <a:pt x="28665" y="403428"/>
                  <a:pt x="34777" y="417689"/>
                </a:cubicBezTo>
                <a:cubicBezTo>
                  <a:pt x="40121" y="430160"/>
                  <a:pt x="51286" y="439421"/>
                  <a:pt x="57354" y="451556"/>
                </a:cubicBezTo>
                <a:cubicBezTo>
                  <a:pt x="62675" y="462199"/>
                  <a:pt x="63321" y="474779"/>
                  <a:pt x="68643" y="485422"/>
                </a:cubicBezTo>
                <a:cubicBezTo>
                  <a:pt x="74711" y="497557"/>
                  <a:pt x="85711" y="506891"/>
                  <a:pt x="91221" y="519289"/>
                </a:cubicBezTo>
                <a:cubicBezTo>
                  <a:pt x="91223" y="519292"/>
                  <a:pt x="119443" y="603954"/>
                  <a:pt x="125088" y="620889"/>
                </a:cubicBezTo>
                <a:lnTo>
                  <a:pt x="136377" y="654756"/>
                </a:lnTo>
                <a:cubicBezTo>
                  <a:pt x="132614" y="684860"/>
                  <a:pt x="133071" y="715798"/>
                  <a:pt x="125088" y="745067"/>
                </a:cubicBezTo>
                <a:cubicBezTo>
                  <a:pt x="121518" y="758156"/>
                  <a:pt x="108578" y="766798"/>
                  <a:pt x="102510" y="778933"/>
                </a:cubicBezTo>
                <a:cubicBezTo>
                  <a:pt x="69834" y="844284"/>
                  <a:pt x="121556" y="782465"/>
                  <a:pt x="57354" y="846667"/>
                </a:cubicBezTo>
                <a:cubicBezTo>
                  <a:pt x="53591" y="857956"/>
                  <a:pt x="51845" y="870131"/>
                  <a:pt x="46066" y="880533"/>
                </a:cubicBezTo>
                <a:cubicBezTo>
                  <a:pt x="32888" y="904254"/>
                  <a:pt x="910" y="948267"/>
                  <a:pt x="910" y="948267"/>
                </a:cubicBezTo>
                <a:cubicBezTo>
                  <a:pt x="4673" y="1000948"/>
                  <a:pt x="-8970" y="1057924"/>
                  <a:pt x="12199" y="1106311"/>
                </a:cubicBezTo>
                <a:cubicBezTo>
                  <a:pt x="21738" y="1128115"/>
                  <a:pt x="58646" y="1118246"/>
                  <a:pt x="79932" y="1128889"/>
                </a:cubicBezTo>
                <a:cubicBezTo>
                  <a:pt x="94984" y="1136415"/>
                  <a:pt x="108548" y="1148366"/>
                  <a:pt x="125088" y="1151467"/>
                </a:cubicBezTo>
                <a:cubicBezTo>
                  <a:pt x="169624" y="1159818"/>
                  <a:pt x="215467" y="1158247"/>
                  <a:pt x="260554" y="1162756"/>
                </a:cubicBezTo>
                <a:cubicBezTo>
                  <a:pt x="290742" y="1165775"/>
                  <a:pt x="320762" y="1170282"/>
                  <a:pt x="350866" y="1174045"/>
                </a:cubicBezTo>
                <a:cubicBezTo>
                  <a:pt x="422362" y="1170282"/>
                  <a:pt x="494416" y="1172430"/>
                  <a:pt x="565354" y="1162756"/>
                </a:cubicBezTo>
                <a:cubicBezTo>
                  <a:pt x="578797" y="1160923"/>
                  <a:pt x="587310" y="1146675"/>
                  <a:pt x="599221" y="1140178"/>
                </a:cubicBezTo>
                <a:cubicBezTo>
                  <a:pt x="628768" y="1124061"/>
                  <a:pt x="658282" y="1107521"/>
                  <a:pt x="689532" y="1095022"/>
                </a:cubicBezTo>
                <a:cubicBezTo>
                  <a:pt x="708347" y="1087496"/>
                  <a:pt x="727578" y="1080937"/>
                  <a:pt x="745977" y="1072445"/>
                </a:cubicBezTo>
                <a:cubicBezTo>
                  <a:pt x="776536" y="1058341"/>
                  <a:pt x="804358" y="1037933"/>
                  <a:pt x="836288" y="1027289"/>
                </a:cubicBezTo>
                <a:cubicBezTo>
                  <a:pt x="884873" y="1011094"/>
                  <a:pt x="858610" y="1018886"/>
                  <a:pt x="915310" y="1004711"/>
                </a:cubicBezTo>
                <a:cubicBezTo>
                  <a:pt x="926599" y="997185"/>
                  <a:pt x="936779" y="987643"/>
                  <a:pt x="949177" y="982133"/>
                </a:cubicBezTo>
                <a:cubicBezTo>
                  <a:pt x="1004438" y="957573"/>
                  <a:pt x="1011549" y="963422"/>
                  <a:pt x="1062066" y="948267"/>
                </a:cubicBezTo>
                <a:cubicBezTo>
                  <a:pt x="1084861" y="941428"/>
                  <a:pt x="1107221" y="933215"/>
                  <a:pt x="1129799" y="925689"/>
                </a:cubicBezTo>
                <a:lnTo>
                  <a:pt x="1163666" y="914400"/>
                </a:lnTo>
                <a:cubicBezTo>
                  <a:pt x="1174955" y="906874"/>
                  <a:pt x="1187938" y="901416"/>
                  <a:pt x="1197532" y="891822"/>
                </a:cubicBezTo>
                <a:cubicBezTo>
                  <a:pt x="1219417" y="869937"/>
                  <a:pt x="1222217" y="851635"/>
                  <a:pt x="1231399" y="824089"/>
                </a:cubicBezTo>
                <a:cubicBezTo>
                  <a:pt x="1227636" y="793985"/>
                  <a:pt x="1230314" y="762348"/>
                  <a:pt x="1220110" y="733778"/>
                </a:cubicBezTo>
                <a:cubicBezTo>
                  <a:pt x="1192686" y="656991"/>
                  <a:pt x="1184903" y="679980"/>
                  <a:pt x="1141088" y="643467"/>
                </a:cubicBezTo>
                <a:cubicBezTo>
                  <a:pt x="1128823" y="633246"/>
                  <a:pt x="1120212" y="618880"/>
                  <a:pt x="1107221" y="609600"/>
                </a:cubicBezTo>
                <a:cubicBezTo>
                  <a:pt x="1093527" y="599819"/>
                  <a:pt x="1076677" y="595371"/>
                  <a:pt x="1062066" y="587022"/>
                </a:cubicBezTo>
                <a:cubicBezTo>
                  <a:pt x="1000794" y="552010"/>
                  <a:pt x="1056422" y="573853"/>
                  <a:pt x="994332" y="553156"/>
                </a:cubicBezTo>
                <a:cubicBezTo>
                  <a:pt x="966258" y="534439"/>
                  <a:pt x="948049" y="520277"/>
                  <a:pt x="915310" y="508000"/>
                </a:cubicBezTo>
                <a:cubicBezTo>
                  <a:pt x="900783" y="502552"/>
                  <a:pt x="885206" y="500474"/>
                  <a:pt x="870154" y="496711"/>
                </a:cubicBezTo>
                <a:cubicBezTo>
                  <a:pt x="840050" y="481659"/>
                  <a:pt x="811773" y="462200"/>
                  <a:pt x="779843" y="451556"/>
                </a:cubicBezTo>
                <a:cubicBezTo>
                  <a:pt x="768554" y="447793"/>
                  <a:pt x="756379" y="446046"/>
                  <a:pt x="745977" y="440267"/>
                </a:cubicBezTo>
                <a:cubicBezTo>
                  <a:pt x="629526" y="375571"/>
                  <a:pt x="721007" y="409366"/>
                  <a:pt x="644377" y="383822"/>
                </a:cubicBezTo>
                <a:cubicBezTo>
                  <a:pt x="567049" y="306495"/>
                  <a:pt x="603210" y="333801"/>
                  <a:pt x="542777" y="293511"/>
                </a:cubicBezTo>
                <a:cubicBezTo>
                  <a:pt x="488765" y="212494"/>
                  <a:pt x="516808" y="244965"/>
                  <a:pt x="463754" y="191911"/>
                </a:cubicBezTo>
                <a:cubicBezTo>
                  <a:pt x="455702" y="167753"/>
                  <a:pt x="450485" y="142201"/>
                  <a:pt x="429888" y="124178"/>
                </a:cubicBezTo>
                <a:cubicBezTo>
                  <a:pt x="409467" y="106309"/>
                  <a:pt x="384732" y="94074"/>
                  <a:pt x="362154" y="79022"/>
                </a:cubicBezTo>
                <a:cubicBezTo>
                  <a:pt x="357726" y="76070"/>
                  <a:pt x="354629" y="71496"/>
                  <a:pt x="350866" y="67733"/>
                </a:cubicBezTo>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89F81571-BB7F-6541-8BEA-BC3FFDF0C0C9}"/>
              </a:ext>
            </a:extLst>
          </p:cNvPr>
          <p:cNvSpPr/>
          <p:nvPr/>
        </p:nvSpPr>
        <p:spPr>
          <a:xfrm>
            <a:off x="8861778" y="4515556"/>
            <a:ext cx="575733" cy="1106311"/>
          </a:xfrm>
          <a:custGeom>
            <a:avLst/>
            <a:gdLst>
              <a:gd name="connsiteX0" fmla="*/ 180622 w 575733"/>
              <a:gd name="connsiteY0" fmla="*/ 0 h 1106311"/>
              <a:gd name="connsiteX1" fmla="*/ 180622 w 575733"/>
              <a:gd name="connsiteY1" fmla="*/ 0 h 1106311"/>
              <a:gd name="connsiteX2" fmla="*/ 270933 w 575733"/>
              <a:gd name="connsiteY2" fmla="*/ 33866 h 1106311"/>
              <a:gd name="connsiteX3" fmla="*/ 304800 w 575733"/>
              <a:gd name="connsiteY3" fmla="*/ 45155 h 1106311"/>
              <a:gd name="connsiteX4" fmla="*/ 338666 w 575733"/>
              <a:gd name="connsiteY4" fmla="*/ 79022 h 1106311"/>
              <a:gd name="connsiteX5" fmla="*/ 383822 w 575733"/>
              <a:gd name="connsiteY5" fmla="*/ 101600 h 1106311"/>
              <a:gd name="connsiteX6" fmla="*/ 485422 w 575733"/>
              <a:gd name="connsiteY6" fmla="*/ 180622 h 1106311"/>
              <a:gd name="connsiteX7" fmla="*/ 508000 w 575733"/>
              <a:gd name="connsiteY7" fmla="*/ 214488 h 1106311"/>
              <a:gd name="connsiteX8" fmla="*/ 541866 w 575733"/>
              <a:gd name="connsiteY8" fmla="*/ 237066 h 1106311"/>
              <a:gd name="connsiteX9" fmla="*/ 553155 w 575733"/>
              <a:gd name="connsiteY9" fmla="*/ 270933 h 1106311"/>
              <a:gd name="connsiteX10" fmla="*/ 575733 w 575733"/>
              <a:gd name="connsiteY10" fmla="*/ 304800 h 1106311"/>
              <a:gd name="connsiteX11" fmla="*/ 496711 w 575733"/>
              <a:gd name="connsiteY11" fmla="*/ 406400 h 1106311"/>
              <a:gd name="connsiteX12" fmla="*/ 485422 w 575733"/>
              <a:gd name="connsiteY12" fmla="*/ 564444 h 1106311"/>
              <a:gd name="connsiteX13" fmla="*/ 496711 w 575733"/>
              <a:gd name="connsiteY13" fmla="*/ 598311 h 1106311"/>
              <a:gd name="connsiteX14" fmla="*/ 553155 w 575733"/>
              <a:gd name="connsiteY14" fmla="*/ 699911 h 1106311"/>
              <a:gd name="connsiteX15" fmla="*/ 530578 w 575733"/>
              <a:gd name="connsiteY15" fmla="*/ 948266 h 1106311"/>
              <a:gd name="connsiteX16" fmla="*/ 485422 w 575733"/>
              <a:gd name="connsiteY16" fmla="*/ 1049866 h 1106311"/>
              <a:gd name="connsiteX17" fmla="*/ 451555 w 575733"/>
              <a:gd name="connsiteY17" fmla="*/ 1072444 h 1106311"/>
              <a:gd name="connsiteX18" fmla="*/ 417689 w 575733"/>
              <a:gd name="connsiteY18" fmla="*/ 1106311 h 1106311"/>
              <a:gd name="connsiteX19" fmla="*/ 338666 w 575733"/>
              <a:gd name="connsiteY19" fmla="*/ 1072444 h 1106311"/>
              <a:gd name="connsiteX20" fmla="*/ 327378 w 575733"/>
              <a:gd name="connsiteY20" fmla="*/ 1038577 h 1106311"/>
              <a:gd name="connsiteX21" fmla="*/ 293511 w 575733"/>
              <a:gd name="connsiteY21" fmla="*/ 1004711 h 1106311"/>
              <a:gd name="connsiteX22" fmla="*/ 270933 w 575733"/>
              <a:gd name="connsiteY22" fmla="*/ 903111 h 1106311"/>
              <a:gd name="connsiteX23" fmla="*/ 259644 w 575733"/>
              <a:gd name="connsiteY23" fmla="*/ 869244 h 1106311"/>
              <a:gd name="connsiteX24" fmla="*/ 225778 w 575733"/>
              <a:gd name="connsiteY24" fmla="*/ 857955 h 1106311"/>
              <a:gd name="connsiteX25" fmla="*/ 180622 w 575733"/>
              <a:gd name="connsiteY25" fmla="*/ 970844 h 1106311"/>
              <a:gd name="connsiteX26" fmla="*/ 158044 w 575733"/>
              <a:gd name="connsiteY26" fmla="*/ 1004711 h 1106311"/>
              <a:gd name="connsiteX27" fmla="*/ 33866 w 575733"/>
              <a:gd name="connsiteY27" fmla="*/ 1038577 h 1106311"/>
              <a:gd name="connsiteX28" fmla="*/ 0 w 575733"/>
              <a:gd name="connsiteY28" fmla="*/ 1038577 h 1106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75733" h="1106311">
                <a:moveTo>
                  <a:pt x="180622" y="0"/>
                </a:moveTo>
                <a:lnTo>
                  <a:pt x="180622" y="0"/>
                </a:lnTo>
                <a:lnTo>
                  <a:pt x="270933" y="33866"/>
                </a:lnTo>
                <a:cubicBezTo>
                  <a:pt x="282116" y="37933"/>
                  <a:pt x="294899" y="38554"/>
                  <a:pt x="304800" y="45155"/>
                </a:cubicBezTo>
                <a:cubicBezTo>
                  <a:pt x="318083" y="54011"/>
                  <a:pt x="325675" y="69743"/>
                  <a:pt x="338666" y="79022"/>
                </a:cubicBezTo>
                <a:cubicBezTo>
                  <a:pt x="352360" y="88804"/>
                  <a:pt x="370681" y="91087"/>
                  <a:pt x="383822" y="101600"/>
                </a:cubicBezTo>
                <a:cubicBezTo>
                  <a:pt x="492604" y="188626"/>
                  <a:pt x="409101" y="155182"/>
                  <a:pt x="485422" y="180622"/>
                </a:cubicBezTo>
                <a:cubicBezTo>
                  <a:pt x="492948" y="191911"/>
                  <a:pt x="498406" y="204894"/>
                  <a:pt x="508000" y="214488"/>
                </a:cubicBezTo>
                <a:cubicBezTo>
                  <a:pt x="517594" y="224082"/>
                  <a:pt x="533391" y="226472"/>
                  <a:pt x="541866" y="237066"/>
                </a:cubicBezTo>
                <a:cubicBezTo>
                  <a:pt x="549300" y="246358"/>
                  <a:pt x="547833" y="260290"/>
                  <a:pt x="553155" y="270933"/>
                </a:cubicBezTo>
                <a:cubicBezTo>
                  <a:pt x="559223" y="283068"/>
                  <a:pt x="568207" y="293511"/>
                  <a:pt x="575733" y="304800"/>
                </a:cubicBezTo>
                <a:cubicBezTo>
                  <a:pt x="521722" y="385817"/>
                  <a:pt x="549765" y="353346"/>
                  <a:pt x="496711" y="406400"/>
                </a:cubicBezTo>
                <a:cubicBezTo>
                  <a:pt x="467825" y="493057"/>
                  <a:pt x="466993" y="463083"/>
                  <a:pt x="485422" y="564444"/>
                </a:cubicBezTo>
                <a:cubicBezTo>
                  <a:pt x="487551" y="576152"/>
                  <a:pt x="490932" y="587909"/>
                  <a:pt x="496711" y="598311"/>
                </a:cubicBezTo>
                <a:cubicBezTo>
                  <a:pt x="561406" y="714763"/>
                  <a:pt x="527611" y="623279"/>
                  <a:pt x="553155" y="699911"/>
                </a:cubicBezTo>
                <a:cubicBezTo>
                  <a:pt x="546520" y="819333"/>
                  <a:pt x="557057" y="860002"/>
                  <a:pt x="530578" y="948266"/>
                </a:cubicBezTo>
                <a:cubicBezTo>
                  <a:pt x="520997" y="980205"/>
                  <a:pt x="511347" y="1023942"/>
                  <a:pt x="485422" y="1049866"/>
                </a:cubicBezTo>
                <a:cubicBezTo>
                  <a:pt x="475828" y="1059460"/>
                  <a:pt x="461978" y="1063758"/>
                  <a:pt x="451555" y="1072444"/>
                </a:cubicBezTo>
                <a:cubicBezTo>
                  <a:pt x="439291" y="1082665"/>
                  <a:pt x="428978" y="1095022"/>
                  <a:pt x="417689" y="1106311"/>
                </a:cubicBezTo>
                <a:cubicBezTo>
                  <a:pt x="390574" y="1099532"/>
                  <a:pt x="358156" y="1096807"/>
                  <a:pt x="338666" y="1072444"/>
                </a:cubicBezTo>
                <a:cubicBezTo>
                  <a:pt x="331233" y="1063152"/>
                  <a:pt x="333979" y="1048478"/>
                  <a:pt x="327378" y="1038577"/>
                </a:cubicBezTo>
                <a:cubicBezTo>
                  <a:pt x="318522" y="1025293"/>
                  <a:pt x="304800" y="1016000"/>
                  <a:pt x="293511" y="1004711"/>
                </a:cubicBezTo>
                <a:cubicBezTo>
                  <a:pt x="268098" y="928471"/>
                  <a:pt x="297424" y="1022318"/>
                  <a:pt x="270933" y="903111"/>
                </a:cubicBezTo>
                <a:cubicBezTo>
                  <a:pt x="268352" y="891495"/>
                  <a:pt x="268058" y="877658"/>
                  <a:pt x="259644" y="869244"/>
                </a:cubicBezTo>
                <a:cubicBezTo>
                  <a:pt x="251230" y="860830"/>
                  <a:pt x="237067" y="861718"/>
                  <a:pt x="225778" y="857955"/>
                </a:cubicBezTo>
                <a:cubicBezTo>
                  <a:pt x="153583" y="882020"/>
                  <a:pt x="210411" y="851688"/>
                  <a:pt x="180622" y="970844"/>
                </a:cubicBezTo>
                <a:cubicBezTo>
                  <a:pt x="177331" y="984007"/>
                  <a:pt x="169549" y="997520"/>
                  <a:pt x="158044" y="1004711"/>
                </a:cubicBezTo>
                <a:cubicBezTo>
                  <a:pt x="137082" y="1017812"/>
                  <a:pt x="61263" y="1035152"/>
                  <a:pt x="33866" y="1038577"/>
                </a:cubicBezTo>
                <a:cubicBezTo>
                  <a:pt x="22665" y="1039977"/>
                  <a:pt x="11289" y="1038577"/>
                  <a:pt x="0" y="1038577"/>
                </a:cubicBezTo>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BA19E49D-6A5F-5C4A-9507-50D063273FF2}"/>
                  </a:ext>
                </a:extLst>
              </p14:cNvPr>
              <p14:cNvContentPartPr/>
              <p14:nvPr/>
            </p14:nvContentPartPr>
            <p14:xfrm>
              <a:off x="9352342" y="2818484"/>
              <a:ext cx="360" cy="360"/>
            </p14:xfrm>
          </p:contentPart>
        </mc:Choice>
        <mc:Fallback xmlns="">
          <p:pic>
            <p:nvPicPr>
              <p:cNvPr id="21" name="Ink 20">
                <a:extLst>
                  <a:ext uri="{FF2B5EF4-FFF2-40B4-BE49-F238E27FC236}">
                    <a16:creationId xmlns:a16="http://schemas.microsoft.com/office/drawing/2014/main" id="{BA19E49D-6A5F-5C4A-9507-50D063273FF2}"/>
                  </a:ext>
                </a:extLst>
              </p:cNvPr>
              <p:cNvPicPr/>
              <p:nvPr/>
            </p:nvPicPr>
            <p:blipFill>
              <a:blip r:embed="rId3"/>
              <a:stretch>
                <a:fillRect/>
              </a:stretch>
            </p:blipFill>
            <p:spPr>
              <a:xfrm>
                <a:off x="9343342" y="28094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9B2F8E12-03D9-B24A-B9FE-55A2483E9157}"/>
                  </a:ext>
                </a:extLst>
              </p14:cNvPr>
              <p14:cNvContentPartPr/>
              <p14:nvPr/>
            </p14:nvContentPartPr>
            <p14:xfrm>
              <a:off x="9423262" y="2877164"/>
              <a:ext cx="360" cy="360"/>
            </p14:xfrm>
          </p:contentPart>
        </mc:Choice>
        <mc:Fallback xmlns="">
          <p:pic>
            <p:nvPicPr>
              <p:cNvPr id="22" name="Ink 21">
                <a:extLst>
                  <a:ext uri="{FF2B5EF4-FFF2-40B4-BE49-F238E27FC236}">
                    <a16:creationId xmlns:a16="http://schemas.microsoft.com/office/drawing/2014/main" id="{9B2F8E12-03D9-B24A-B9FE-55A2483E9157}"/>
                  </a:ext>
                </a:extLst>
              </p:cNvPr>
              <p:cNvPicPr/>
              <p:nvPr/>
            </p:nvPicPr>
            <p:blipFill>
              <a:blip r:embed="rId3"/>
              <a:stretch>
                <a:fillRect/>
              </a:stretch>
            </p:blipFill>
            <p:spPr>
              <a:xfrm>
                <a:off x="9414622" y="28681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 name="Ink 22">
                <a:extLst>
                  <a:ext uri="{FF2B5EF4-FFF2-40B4-BE49-F238E27FC236}">
                    <a16:creationId xmlns:a16="http://schemas.microsoft.com/office/drawing/2014/main" id="{73F5CCB3-9709-F443-89C5-5C96F86703F3}"/>
                  </a:ext>
                </a:extLst>
              </p14:cNvPr>
              <p14:cNvContentPartPr/>
              <p14:nvPr/>
            </p14:nvContentPartPr>
            <p14:xfrm>
              <a:off x="9499582" y="2923964"/>
              <a:ext cx="360" cy="360"/>
            </p14:xfrm>
          </p:contentPart>
        </mc:Choice>
        <mc:Fallback xmlns="">
          <p:pic>
            <p:nvPicPr>
              <p:cNvPr id="23" name="Ink 22">
                <a:extLst>
                  <a:ext uri="{FF2B5EF4-FFF2-40B4-BE49-F238E27FC236}">
                    <a16:creationId xmlns:a16="http://schemas.microsoft.com/office/drawing/2014/main" id="{73F5CCB3-9709-F443-89C5-5C96F86703F3}"/>
                  </a:ext>
                </a:extLst>
              </p:cNvPr>
              <p:cNvPicPr/>
              <p:nvPr/>
            </p:nvPicPr>
            <p:blipFill>
              <a:blip r:embed="rId3"/>
              <a:stretch>
                <a:fillRect/>
              </a:stretch>
            </p:blipFill>
            <p:spPr>
              <a:xfrm>
                <a:off x="9490942" y="29153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DF8E0A3A-9448-7E49-BA49-BABEC7A64968}"/>
                  </a:ext>
                </a:extLst>
              </p14:cNvPr>
              <p14:cNvContentPartPr/>
              <p14:nvPr/>
            </p14:nvContentPartPr>
            <p14:xfrm>
              <a:off x="10642222" y="2791124"/>
              <a:ext cx="360" cy="360"/>
            </p14:xfrm>
          </p:contentPart>
        </mc:Choice>
        <mc:Fallback xmlns="">
          <p:pic>
            <p:nvPicPr>
              <p:cNvPr id="24" name="Ink 23">
                <a:extLst>
                  <a:ext uri="{FF2B5EF4-FFF2-40B4-BE49-F238E27FC236}">
                    <a16:creationId xmlns:a16="http://schemas.microsoft.com/office/drawing/2014/main" id="{DF8E0A3A-9448-7E49-BA49-BABEC7A64968}"/>
                  </a:ext>
                </a:extLst>
              </p:cNvPr>
              <p:cNvPicPr/>
              <p:nvPr/>
            </p:nvPicPr>
            <p:blipFill>
              <a:blip r:embed="rId3"/>
              <a:stretch>
                <a:fillRect/>
              </a:stretch>
            </p:blipFill>
            <p:spPr>
              <a:xfrm>
                <a:off x="10633582" y="27824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Ink 24">
                <a:extLst>
                  <a:ext uri="{FF2B5EF4-FFF2-40B4-BE49-F238E27FC236}">
                    <a16:creationId xmlns:a16="http://schemas.microsoft.com/office/drawing/2014/main" id="{B6B5EED5-4623-2C44-91F9-D5A6AB7DF672}"/>
                  </a:ext>
                </a:extLst>
              </p14:cNvPr>
              <p14:cNvContentPartPr/>
              <p14:nvPr/>
            </p14:nvContentPartPr>
            <p14:xfrm>
              <a:off x="10588942" y="2858444"/>
              <a:ext cx="360" cy="360"/>
            </p14:xfrm>
          </p:contentPart>
        </mc:Choice>
        <mc:Fallback xmlns="">
          <p:pic>
            <p:nvPicPr>
              <p:cNvPr id="25" name="Ink 24">
                <a:extLst>
                  <a:ext uri="{FF2B5EF4-FFF2-40B4-BE49-F238E27FC236}">
                    <a16:creationId xmlns:a16="http://schemas.microsoft.com/office/drawing/2014/main" id="{B6B5EED5-4623-2C44-91F9-D5A6AB7DF672}"/>
                  </a:ext>
                </a:extLst>
              </p:cNvPr>
              <p:cNvPicPr/>
              <p:nvPr/>
            </p:nvPicPr>
            <p:blipFill>
              <a:blip r:embed="rId3"/>
              <a:stretch>
                <a:fillRect/>
              </a:stretch>
            </p:blipFill>
            <p:spPr>
              <a:xfrm>
                <a:off x="10579942" y="28498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5">
                <a:extLst>
                  <a:ext uri="{FF2B5EF4-FFF2-40B4-BE49-F238E27FC236}">
                    <a16:creationId xmlns:a16="http://schemas.microsoft.com/office/drawing/2014/main" id="{2099CD26-FA2D-C94C-8227-369BCFB27A80}"/>
                  </a:ext>
                </a:extLst>
              </p14:cNvPr>
              <p14:cNvContentPartPr/>
              <p14:nvPr/>
            </p14:nvContentPartPr>
            <p14:xfrm>
              <a:off x="10535302" y="2911004"/>
              <a:ext cx="360" cy="360"/>
            </p14:xfrm>
          </p:contentPart>
        </mc:Choice>
        <mc:Fallback xmlns="">
          <p:pic>
            <p:nvPicPr>
              <p:cNvPr id="26" name="Ink 25">
                <a:extLst>
                  <a:ext uri="{FF2B5EF4-FFF2-40B4-BE49-F238E27FC236}">
                    <a16:creationId xmlns:a16="http://schemas.microsoft.com/office/drawing/2014/main" id="{2099CD26-FA2D-C94C-8227-369BCFB27A80}"/>
                  </a:ext>
                </a:extLst>
              </p:cNvPr>
              <p:cNvPicPr/>
              <p:nvPr/>
            </p:nvPicPr>
            <p:blipFill>
              <a:blip r:embed="rId3"/>
              <a:stretch>
                <a:fillRect/>
              </a:stretch>
            </p:blipFill>
            <p:spPr>
              <a:xfrm>
                <a:off x="10526302" y="2902364"/>
                <a:ext cx="18000" cy="18000"/>
              </a:xfrm>
              <a:prstGeom prst="rect">
                <a:avLst/>
              </a:prstGeom>
            </p:spPr>
          </p:pic>
        </mc:Fallback>
      </mc:AlternateContent>
    </p:spTree>
    <p:extLst>
      <p:ext uri="{BB962C8B-B14F-4D97-AF65-F5344CB8AC3E}">
        <p14:creationId xmlns:p14="http://schemas.microsoft.com/office/powerpoint/2010/main" val="2397662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06F31B-CB3D-214D-830E-5C066A6BC16C}"/>
              </a:ext>
            </a:extLst>
          </p:cNvPr>
          <p:cNvSpPr>
            <a:spLocks noGrp="1"/>
          </p:cNvSpPr>
          <p:nvPr>
            <p:ph type="title"/>
          </p:nvPr>
        </p:nvSpPr>
        <p:spPr>
          <a:xfrm>
            <a:off x="1253067" y="0"/>
            <a:ext cx="10013244" cy="406400"/>
          </a:xfrm>
          <a:ln/>
        </p:spPr>
        <p:style>
          <a:lnRef idx="1">
            <a:schemeClr val="accent2"/>
          </a:lnRef>
          <a:fillRef idx="2">
            <a:schemeClr val="accent2"/>
          </a:fillRef>
          <a:effectRef idx="1">
            <a:schemeClr val="accent2"/>
          </a:effectRef>
          <a:fontRef idx="minor">
            <a:schemeClr val="dk1"/>
          </a:fontRef>
        </p:style>
        <p:txBody>
          <a:bodyPr>
            <a:normAutofit fontScale="90000"/>
          </a:bodyPr>
          <a:lstStyle/>
          <a:p>
            <a:pPr algn="ctr"/>
            <a:r>
              <a:rPr lang="en-US" dirty="0"/>
              <a:t>Sophia’s Interactive Pirate Ship </a:t>
            </a:r>
          </a:p>
        </p:txBody>
      </p:sp>
      <p:sp>
        <p:nvSpPr>
          <p:cNvPr id="5" name="Text Placeholder 4">
            <a:extLst>
              <a:ext uri="{FF2B5EF4-FFF2-40B4-BE49-F238E27FC236}">
                <a16:creationId xmlns:a16="http://schemas.microsoft.com/office/drawing/2014/main" id="{EF671241-E8D3-2E4D-B461-FBA3B3D77ADF}"/>
              </a:ext>
            </a:extLst>
          </p:cNvPr>
          <p:cNvSpPr>
            <a:spLocks noGrp="1"/>
          </p:cNvSpPr>
          <p:nvPr>
            <p:ph type="body" idx="1"/>
          </p:nvPr>
        </p:nvSpPr>
        <p:spPr>
          <a:xfrm>
            <a:off x="1255713" y="406400"/>
            <a:ext cx="10010598" cy="406400"/>
          </a:xfrm>
        </p:spPr>
        <p:txBody>
          <a:bodyPr>
            <a:normAutofit lnSpcReduction="10000"/>
          </a:bodyPr>
          <a:lstStyle/>
          <a:p>
            <a:pPr algn="ctr"/>
            <a:r>
              <a:rPr lang="en-US" dirty="0"/>
              <a:t>A pirate ship with cannon that lights up and buzzes!</a:t>
            </a:r>
          </a:p>
        </p:txBody>
      </p:sp>
      <p:sp>
        <p:nvSpPr>
          <p:cNvPr id="6" name="Content Placeholder 5">
            <a:extLst>
              <a:ext uri="{FF2B5EF4-FFF2-40B4-BE49-F238E27FC236}">
                <a16:creationId xmlns:a16="http://schemas.microsoft.com/office/drawing/2014/main" id="{75B6104E-9A9D-444D-AD3C-D34D7005045C}"/>
              </a:ext>
            </a:extLst>
          </p:cNvPr>
          <p:cNvSpPr>
            <a:spLocks noGrp="1"/>
          </p:cNvSpPr>
          <p:nvPr>
            <p:ph sz="half" idx="2"/>
          </p:nvPr>
        </p:nvSpPr>
        <p:spPr>
          <a:xfrm>
            <a:off x="825321" y="1196799"/>
            <a:ext cx="4878391" cy="2717801"/>
          </a:xfrm>
        </p:spPr>
        <p:txBody>
          <a:bodyPr/>
          <a:lstStyle/>
          <a:p>
            <a:pPr marL="0" indent="0">
              <a:lnSpc>
                <a:spcPct val="100000"/>
              </a:lnSpc>
              <a:buNone/>
            </a:pPr>
            <a:r>
              <a:rPr lang="en-US" dirty="0"/>
              <a:t>Materials:</a:t>
            </a:r>
          </a:p>
          <a:p>
            <a:pPr>
              <a:lnSpc>
                <a:spcPct val="100000"/>
              </a:lnSpc>
            </a:pPr>
            <a:r>
              <a:rPr lang="en-US" sz="2000" dirty="0"/>
              <a:t>White puffy paint</a:t>
            </a:r>
          </a:p>
        </p:txBody>
      </p:sp>
      <p:sp>
        <p:nvSpPr>
          <p:cNvPr id="7" name="Text Placeholder 6">
            <a:extLst>
              <a:ext uri="{FF2B5EF4-FFF2-40B4-BE49-F238E27FC236}">
                <a16:creationId xmlns:a16="http://schemas.microsoft.com/office/drawing/2014/main" id="{FB1BCB09-6E70-2345-8797-FABDB13B65BE}"/>
              </a:ext>
            </a:extLst>
          </p:cNvPr>
          <p:cNvSpPr>
            <a:spLocks noGrp="1"/>
          </p:cNvSpPr>
          <p:nvPr>
            <p:ph type="body" sz="quarter" idx="3"/>
          </p:nvPr>
        </p:nvSpPr>
        <p:spPr>
          <a:xfrm>
            <a:off x="1253066" y="807244"/>
            <a:ext cx="10010597" cy="406401"/>
          </a:xfrm>
        </p:spPr>
        <p:txBody>
          <a:bodyPr>
            <a:normAutofit lnSpcReduction="10000"/>
          </a:bodyPr>
          <a:lstStyle/>
          <a:p>
            <a:pPr algn="ctr"/>
            <a:r>
              <a:rPr lang="en-US" dirty="0"/>
              <a:t>Perfect for kids and for interactive Decoration</a:t>
            </a:r>
          </a:p>
        </p:txBody>
      </p:sp>
      <p:sp>
        <p:nvSpPr>
          <p:cNvPr id="8" name="Content Placeholder 7">
            <a:extLst>
              <a:ext uri="{FF2B5EF4-FFF2-40B4-BE49-F238E27FC236}">
                <a16:creationId xmlns:a16="http://schemas.microsoft.com/office/drawing/2014/main" id="{531CFB27-A71F-3C46-9917-3E069E8B287D}"/>
              </a:ext>
            </a:extLst>
          </p:cNvPr>
          <p:cNvSpPr>
            <a:spLocks noGrp="1"/>
          </p:cNvSpPr>
          <p:nvPr>
            <p:ph sz="quarter" idx="4"/>
          </p:nvPr>
        </p:nvSpPr>
        <p:spPr>
          <a:xfrm>
            <a:off x="3693852" y="1213644"/>
            <a:ext cx="4875210" cy="2717801"/>
          </a:xfrm>
        </p:spPr>
        <p:txBody>
          <a:bodyPr/>
          <a:lstStyle/>
          <a:p>
            <a:pPr marL="0" indent="0">
              <a:lnSpc>
                <a:spcPct val="100000"/>
              </a:lnSpc>
              <a:buNone/>
            </a:pPr>
            <a:r>
              <a:rPr lang="en-US" dirty="0"/>
              <a:t>Inputs and Outputs</a:t>
            </a:r>
          </a:p>
          <a:p>
            <a:pPr>
              <a:lnSpc>
                <a:spcPct val="100000"/>
              </a:lnSpc>
            </a:pPr>
            <a:r>
              <a:rPr lang="en-US" sz="2000" dirty="0"/>
              <a:t>Input – button</a:t>
            </a:r>
          </a:p>
          <a:p>
            <a:pPr>
              <a:lnSpc>
                <a:spcPct val="100000"/>
              </a:lnSpc>
            </a:pPr>
            <a:r>
              <a:rPr lang="en-US" sz="2000" dirty="0"/>
              <a:t>Input - switch</a:t>
            </a:r>
          </a:p>
          <a:p>
            <a:pPr>
              <a:lnSpc>
                <a:spcPct val="100000"/>
              </a:lnSpc>
            </a:pPr>
            <a:r>
              <a:rPr lang="en-US" sz="2000" dirty="0"/>
              <a:t>Output – red LED</a:t>
            </a:r>
          </a:p>
          <a:p>
            <a:pPr>
              <a:lnSpc>
                <a:spcPct val="100000"/>
              </a:lnSpc>
            </a:pPr>
            <a:r>
              <a:rPr lang="en-US" sz="2000" dirty="0"/>
              <a:t>Output - buzzer</a:t>
            </a:r>
          </a:p>
        </p:txBody>
      </p:sp>
      <p:sp>
        <p:nvSpPr>
          <p:cNvPr id="2" name="Delay 1">
            <a:extLst>
              <a:ext uri="{FF2B5EF4-FFF2-40B4-BE49-F238E27FC236}">
                <a16:creationId xmlns:a16="http://schemas.microsoft.com/office/drawing/2014/main" id="{96C2557F-34E8-7F41-BAD1-7069F8FED5AB}"/>
              </a:ext>
            </a:extLst>
          </p:cNvPr>
          <p:cNvSpPr/>
          <p:nvPr/>
        </p:nvSpPr>
        <p:spPr>
          <a:xfrm rot="5400000">
            <a:off x="7490926" y="2993628"/>
            <a:ext cx="2717801" cy="5010943"/>
          </a:xfrm>
          <a:prstGeom prst="flowChartDelay">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88471D6-6E0B-D24E-A68D-57C01246BF58}"/>
              </a:ext>
            </a:extLst>
          </p:cNvPr>
          <p:cNvCxnSpPr/>
          <p:nvPr/>
        </p:nvCxnSpPr>
        <p:spPr>
          <a:xfrm flipH="1" flipV="1">
            <a:off x="7123289" y="1524000"/>
            <a:ext cx="79022" cy="2616199"/>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863988B-B8A2-0949-BB44-45098F93F4F1}"/>
              </a:ext>
            </a:extLst>
          </p:cNvPr>
          <p:cNvCxnSpPr/>
          <p:nvPr/>
        </p:nvCxnSpPr>
        <p:spPr>
          <a:xfrm flipH="1" flipV="1">
            <a:off x="8810315" y="1577621"/>
            <a:ext cx="79022" cy="2616199"/>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41166AE-972F-174A-91DF-BBE64EBCE115}"/>
              </a:ext>
            </a:extLst>
          </p:cNvPr>
          <p:cNvCxnSpPr/>
          <p:nvPr/>
        </p:nvCxnSpPr>
        <p:spPr>
          <a:xfrm flipH="1" flipV="1">
            <a:off x="10592237" y="2120900"/>
            <a:ext cx="79022" cy="2616199"/>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6" name="Stored Data 15">
            <a:extLst>
              <a:ext uri="{FF2B5EF4-FFF2-40B4-BE49-F238E27FC236}">
                <a16:creationId xmlns:a16="http://schemas.microsoft.com/office/drawing/2014/main" id="{DDDF48B3-468E-5B4D-AD69-94302FDF775D}"/>
              </a:ext>
            </a:extLst>
          </p:cNvPr>
          <p:cNvSpPr/>
          <p:nvPr/>
        </p:nvSpPr>
        <p:spPr>
          <a:xfrm>
            <a:off x="6175022" y="2665499"/>
            <a:ext cx="1885247" cy="1375923"/>
          </a:xfrm>
          <a:prstGeom prst="flowChartOnlineStorag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tored Data 22">
            <a:extLst>
              <a:ext uri="{FF2B5EF4-FFF2-40B4-BE49-F238E27FC236}">
                <a16:creationId xmlns:a16="http://schemas.microsoft.com/office/drawing/2014/main" id="{004C56EA-0CD7-D546-AB6F-2A7E1E8DF6C2}"/>
              </a:ext>
            </a:extLst>
          </p:cNvPr>
          <p:cNvSpPr/>
          <p:nvPr/>
        </p:nvSpPr>
        <p:spPr>
          <a:xfrm>
            <a:off x="6326871" y="1667936"/>
            <a:ext cx="1561087" cy="887586"/>
          </a:xfrm>
          <a:prstGeom prst="flowChartOnlineStorag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tored Data 23">
            <a:extLst>
              <a:ext uri="{FF2B5EF4-FFF2-40B4-BE49-F238E27FC236}">
                <a16:creationId xmlns:a16="http://schemas.microsoft.com/office/drawing/2014/main" id="{8F20D043-B6FF-0F4F-958C-B8FDB2D382B8}"/>
              </a:ext>
            </a:extLst>
          </p:cNvPr>
          <p:cNvSpPr/>
          <p:nvPr/>
        </p:nvSpPr>
        <p:spPr>
          <a:xfrm>
            <a:off x="8040973" y="2566722"/>
            <a:ext cx="1885247" cy="1394266"/>
          </a:xfrm>
          <a:prstGeom prst="flowChartOnlineStorag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tored Data 24">
            <a:extLst>
              <a:ext uri="{FF2B5EF4-FFF2-40B4-BE49-F238E27FC236}">
                <a16:creationId xmlns:a16="http://schemas.microsoft.com/office/drawing/2014/main" id="{D0F4ED27-25F3-A844-84D0-8733C2C0FC2E}"/>
              </a:ext>
            </a:extLst>
          </p:cNvPr>
          <p:cNvSpPr/>
          <p:nvPr/>
        </p:nvSpPr>
        <p:spPr>
          <a:xfrm>
            <a:off x="8141675" y="1685043"/>
            <a:ext cx="1581161" cy="791456"/>
          </a:xfrm>
          <a:prstGeom prst="flowChartOnlineStorag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tored Data 25">
            <a:extLst>
              <a:ext uri="{FF2B5EF4-FFF2-40B4-BE49-F238E27FC236}">
                <a16:creationId xmlns:a16="http://schemas.microsoft.com/office/drawing/2014/main" id="{CB9D8FF5-0E6F-3C4E-9036-D6E6EA19C90B}"/>
              </a:ext>
            </a:extLst>
          </p:cNvPr>
          <p:cNvSpPr/>
          <p:nvPr/>
        </p:nvSpPr>
        <p:spPr>
          <a:xfrm>
            <a:off x="9843911" y="2737554"/>
            <a:ext cx="1593682" cy="1127477"/>
          </a:xfrm>
          <a:prstGeom prst="flowChartOnlineStorag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agnetic Disk 26">
            <a:extLst>
              <a:ext uri="{FF2B5EF4-FFF2-40B4-BE49-F238E27FC236}">
                <a16:creationId xmlns:a16="http://schemas.microsoft.com/office/drawing/2014/main" id="{5CD27395-0EC0-134E-BA83-A6B6E8EBC493}"/>
              </a:ext>
            </a:extLst>
          </p:cNvPr>
          <p:cNvSpPr/>
          <p:nvPr/>
        </p:nvSpPr>
        <p:spPr>
          <a:xfrm>
            <a:off x="6888031" y="1274590"/>
            <a:ext cx="496711" cy="339899"/>
          </a:xfrm>
          <a:prstGeom prst="flowChartMagneticDisk">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CC28CDC-B608-0F47-A0C8-59C930BFCC03}"/>
              </a:ext>
            </a:extLst>
          </p:cNvPr>
          <p:cNvSpPr txBox="1"/>
          <p:nvPr/>
        </p:nvSpPr>
        <p:spPr>
          <a:xfrm>
            <a:off x="6344355" y="4286713"/>
            <a:ext cx="1944153" cy="307777"/>
          </a:xfrm>
          <a:prstGeom prst="rect">
            <a:avLst/>
          </a:prstGeom>
          <a:noFill/>
        </p:spPr>
        <p:txBody>
          <a:bodyPr wrap="square" rtlCol="0">
            <a:spAutoFit/>
          </a:bodyPr>
          <a:lstStyle/>
          <a:p>
            <a:r>
              <a:rPr lang="en-US" sz="1400" dirty="0">
                <a:latin typeface="Lucida Handwriting" panose="03010101010101010101" pitchFamily="66" charset="77"/>
              </a:rPr>
              <a:t>Mermaid’s Wrath</a:t>
            </a:r>
          </a:p>
        </p:txBody>
      </p:sp>
      <p:sp>
        <p:nvSpPr>
          <p:cNvPr id="30" name="Rectangle 29">
            <a:extLst>
              <a:ext uri="{FF2B5EF4-FFF2-40B4-BE49-F238E27FC236}">
                <a16:creationId xmlns:a16="http://schemas.microsoft.com/office/drawing/2014/main" id="{4332306A-66C8-A74C-82F2-288E2DF31304}"/>
              </a:ext>
            </a:extLst>
          </p:cNvPr>
          <p:cNvSpPr/>
          <p:nvPr/>
        </p:nvSpPr>
        <p:spPr>
          <a:xfrm>
            <a:off x="8968358" y="4737099"/>
            <a:ext cx="1846398" cy="681568"/>
          </a:xfrm>
          <a:prstGeom prst="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n 30">
            <a:extLst>
              <a:ext uri="{FF2B5EF4-FFF2-40B4-BE49-F238E27FC236}">
                <a16:creationId xmlns:a16="http://schemas.microsoft.com/office/drawing/2014/main" id="{16FD55ED-60A8-064F-BF29-0234D3C05024}"/>
              </a:ext>
            </a:extLst>
          </p:cNvPr>
          <p:cNvSpPr/>
          <p:nvPr/>
        </p:nvSpPr>
        <p:spPr>
          <a:xfrm rot="5400000">
            <a:off x="9816891" y="4505032"/>
            <a:ext cx="419360" cy="1131332"/>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elay 31">
            <a:extLst>
              <a:ext uri="{FF2B5EF4-FFF2-40B4-BE49-F238E27FC236}">
                <a16:creationId xmlns:a16="http://schemas.microsoft.com/office/drawing/2014/main" id="{7091C3FA-FA69-D04A-9F7D-1188FE24EC5C}"/>
              </a:ext>
            </a:extLst>
          </p:cNvPr>
          <p:cNvSpPr/>
          <p:nvPr/>
        </p:nvSpPr>
        <p:spPr>
          <a:xfrm rot="16200000">
            <a:off x="9349244" y="4900306"/>
            <a:ext cx="406400" cy="340784"/>
          </a:xfrm>
          <a:prstGeom prst="flowChartDelay">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978385B-FE00-1E4D-B046-0A855A108EB9}"/>
              </a:ext>
            </a:extLst>
          </p:cNvPr>
          <p:cNvGrpSpPr/>
          <p:nvPr/>
        </p:nvGrpSpPr>
        <p:grpSpPr>
          <a:xfrm>
            <a:off x="10506502" y="4824404"/>
            <a:ext cx="306720" cy="411480"/>
            <a:chOff x="10506502" y="4824404"/>
            <a:chExt cx="306720" cy="411480"/>
          </a:xfrm>
        </p:grpSpPr>
        <mc:AlternateContent xmlns:mc="http://schemas.openxmlformats.org/markup-compatibility/2006" xmlns:p14="http://schemas.microsoft.com/office/powerpoint/2010/main">
          <mc:Choice Requires="p14">
            <p:contentPart p14:bwMode="auto" r:id="rId2">
              <p14:nvContentPartPr>
                <p14:cNvPr id="33" name="Ink 32">
                  <a:extLst>
                    <a:ext uri="{FF2B5EF4-FFF2-40B4-BE49-F238E27FC236}">
                      <a16:creationId xmlns:a16="http://schemas.microsoft.com/office/drawing/2014/main" id="{4102F52E-5C40-9344-9C07-A2AE86ABAF49}"/>
                    </a:ext>
                  </a:extLst>
                </p14:cNvPr>
                <p14:cNvContentPartPr/>
                <p14:nvPr/>
              </p14:nvContentPartPr>
              <p14:xfrm>
                <a:off x="10506502" y="4871204"/>
                <a:ext cx="159840" cy="364680"/>
              </p14:xfrm>
            </p:contentPart>
          </mc:Choice>
          <mc:Fallback xmlns="">
            <p:pic>
              <p:nvPicPr>
                <p:cNvPr id="33" name="Ink 32">
                  <a:extLst>
                    <a:ext uri="{FF2B5EF4-FFF2-40B4-BE49-F238E27FC236}">
                      <a16:creationId xmlns:a16="http://schemas.microsoft.com/office/drawing/2014/main" id="{4102F52E-5C40-9344-9C07-A2AE86ABAF49}"/>
                    </a:ext>
                  </a:extLst>
                </p:cNvPr>
                <p:cNvPicPr/>
                <p:nvPr/>
              </p:nvPicPr>
              <p:blipFill>
                <a:blip r:embed="rId3"/>
                <a:stretch>
                  <a:fillRect/>
                </a:stretch>
              </p:blipFill>
              <p:spPr>
                <a:xfrm>
                  <a:off x="10497862" y="4862564"/>
                  <a:ext cx="17748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4" name="Ink 33">
                  <a:extLst>
                    <a:ext uri="{FF2B5EF4-FFF2-40B4-BE49-F238E27FC236}">
                      <a16:creationId xmlns:a16="http://schemas.microsoft.com/office/drawing/2014/main" id="{673BA8AB-70A8-244A-86B0-48E81F3D171D}"/>
                    </a:ext>
                  </a:extLst>
                </p14:cNvPr>
                <p14:cNvContentPartPr/>
                <p14:nvPr/>
              </p14:nvContentPartPr>
              <p14:xfrm>
                <a:off x="10673542" y="4824404"/>
                <a:ext cx="70200" cy="66960"/>
              </p14:xfrm>
            </p:contentPart>
          </mc:Choice>
          <mc:Fallback xmlns="">
            <p:pic>
              <p:nvPicPr>
                <p:cNvPr id="34" name="Ink 33">
                  <a:extLst>
                    <a:ext uri="{FF2B5EF4-FFF2-40B4-BE49-F238E27FC236}">
                      <a16:creationId xmlns:a16="http://schemas.microsoft.com/office/drawing/2014/main" id="{673BA8AB-70A8-244A-86B0-48E81F3D171D}"/>
                    </a:ext>
                  </a:extLst>
                </p:cNvPr>
                <p:cNvPicPr/>
                <p:nvPr/>
              </p:nvPicPr>
              <p:blipFill>
                <a:blip r:embed="rId5"/>
                <a:stretch>
                  <a:fillRect/>
                </a:stretch>
              </p:blipFill>
              <p:spPr>
                <a:xfrm>
                  <a:off x="10664542" y="4815764"/>
                  <a:ext cx="8784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 name="Ink 35">
                  <a:extLst>
                    <a:ext uri="{FF2B5EF4-FFF2-40B4-BE49-F238E27FC236}">
                      <a16:creationId xmlns:a16="http://schemas.microsoft.com/office/drawing/2014/main" id="{83F27E5F-0640-E447-ADC4-D4DE54A9EF3C}"/>
                    </a:ext>
                  </a:extLst>
                </p14:cNvPr>
                <p14:cNvContentPartPr/>
                <p14:nvPr/>
              </p14:nvContentPartPr>
              <p14:xfrm>
                <a:off x="10708102" y="4954004"/>
                <a:ext cx="105120" cy="20880"/>
              </p14:xfrm>
            </p:contentPart>
          </mc:Choice>
          <mc:Fallback xmlns="">
            <p:pic>
              <p:nvPicPr>
                <p:cNvPr id="36" name="Ink 35">
                  <a:extLst>
                    <a:ext uri="{FF2B5EF4-FFF2-40B4-BE49-F238E27FC236}">
                      <a16:creationId xmlns:a16="http://schemas.microsoft.com/office/drawing/2014/main" id="{83F27E5F-0640-E447-ADC4-D4DE54A9EF3C}"/>
                    </a:ext>
                  </a:extLst>
                </p:cNvPr>
                <p:cNvPicPr/>
                <p:nvPr/>
              </p:nvPicPr>
              <p:blipFill>
                <a:blip r:embed="rId7"/>
                <a:stretch>
                  <a:fillRect/>
                </a:stretch>
              </p:blipFill>
              <p:spPr>
                <a:xfrm>
                  <a:off x="10699102" y="4945004"/>
                  <a:ext cx="122760" cy="38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38" name="Ink 37">
                <a:extLst>
                  <a:ext uri="{FF2B5EF4-FFF2-40B4-BE49-F238E27FC236}">
                    <a16:creationId xmlns:a16="http://schemas.microsoft.com/office/drawing/2014/main" id="{830CFC67-C19B-C349-9124-52FD6AC7B3C9}"/>
                  </a:ext>
                </a:extLst>
              </p14:cNvPr>
              <p14:cNvContentPartPr/>
              <p14:nvPr/>
            </p14:nvContentPartPr>
            <p14:xfrm>
              <a:off x="10754542" y="5119964"/>
              <a:ext cx="109800" cy="11880"/>
            </p14:xfrm>
          </p:contentPart>
        </mc:Choice>
        <mc:Fallback xmlns="">
          <p:pic>
            <p:nvPicPr>
              <p:cNvPr id="38" name="Ink 37">
                <a:extLst>
                  <a:ext uri="{FF2B5EF4-FFF2-40B4-BE49-F238E27FC236}">
                    <a16:creationId xmlns:a16="http://schemas.microsoft.com/office/drawing/2014/main" id="{830CFC67-C19B-C349-9124-52FD6AC7B3C9}"/>
                  </a:ext>
                </a:extLst>
              </p:cNvPr>
              <p:cNvPicPr/>
              <p:nvPr/>
            </p:nvPicPr>
            <p:blipFill>
              <a:blip r:embed="rId9"/>
              <a:stretch>
                <a:fillRect/>
              </a:stretch>
            </p:blipFill>
            <p:spPr>
              <a:xfrm>
                <a:off x="10745542" y="5111324"/>
                <a:ext cx="127440" cy="29520"/>
              </a:xfrm>
              <a:prstGeom prst="rect">
                <a:avLst/>
              </a:prstGeom>
            </p:spPr>
          </p:pic>
        </mc:Fallback>
      </mc:AlternateContent>
      <p:grpSp>
        <p:nvGrpSpPr>
          <p:cNvPr id="41" name="Group 40">
            <a:extLst>
              <a:ext uri="{FF2B5EF4-FFF2-40B4-BE49-F238E27FC236}">
                <a16:creationId xmlns:a16="http://schemas.microsoft.com/office/drawing/2014/main" id="{3CC8F947-E58B-054A-B01D-087F1439018D}"/>
              </a:ext>
            </a:extLst>
          </p:cNvPr>
          <p:cNvGrpSpPr/>
          <p:nvPr/>
        </p:nvGrpSpPr>
        <p:grpSpPr>
          <a:xfrm>
            <a:off x="10646902" y="5230844"/>
            <a:ext cx="195480" cy="173880"/>
            <a:chOff x="10646902" y="5230844"/>
            <a:chExt cx="195480" cy="173880"/>
          </a:xfrm>
        </p:grpSpPr>
        <mc:AlternateContent xmlns:mc="http://schemas.openxmlformats.org/markup-compatibility/2006" xmlns:p14="http://schemas.microsoft.com/office/powerpoint/2010/main">
          <mc:Choice Requires="p14">
            <p:contentPart p14:bwMode="auto" r:id="rId10">
              <p14:nvContentPartPr>
                <p14:cNvPr id="39" name="Ink 38">
                  <a:extLst>
                    <a:ext uri="{FF2B5EF4-FFF2-40B4-BE49-F238E27FC236}">
                      <a16:creationId xmlns:a16="http://schemas.microsoft.com/office/drawing/2014/main" id="{7035AC3C-44A8-574B-9667-87875ACA6D56}"/>
                    </a:ext>
                  </a:extLst>
                </p14:cNvPr>
                <p14:cNvContentPartPr/>
                <p14:nvPr/>
              </p14:nvContentPartPr>
              <p14:xfrm>
                <a:off x="10773982" y="5230844"/>
                <a:ext cx="68400" cy="50040"/>
              </p14:xfrm>
            </p:contentPart>
          </mc:Choice>
          <mc:Fallback xmlns="">
            <p:pic>
              <p:nvPicPr>
                <p:cNvPr id="39" name="Ink 38">
                  <a:extLst>
                    <a:ext uri="{FF2B5EF4-FFF2-40B4-BE49-F238E27FC236}">
                      <a16:creationId xmlns:a16="http://schemas.microsoft.com/office/drawing/2014/main" id="{7035AC3C-44A8-574B-9667-87875ACA6D56}"/>
                    </a:ext>
                  </a:extLst>
                </p:cNvPr>
                <p:cNvPicPr/>
                <p:nvPr/>
              </p:nvPicPr>
              <p:blipFill>
                <a:blip r:embed="rId11"/>
                <a:stretch>
                  <a:fillRect/>
                </a:stretch>
              </p:blipFill>
              <p:spPr>
                <a:xfrm>
                  <a:off x="10764982" y="5221844"/>
                  <a:ext cx="860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0" name="Ink 39">
                  <a:extLst>
                    <a:ext uri="{FF2B5EF4-FFF2-40B4-BE49-F238E27FC236}">
                      <a16:creationId xmlns:a16="http://schemas.microsoft.com/office/drawing/2014/main" id="{01200036-872F-954F-9ED3-615671BDC825}"/>
                    </a:ext>
                  </a:extLst>
                </p14:cNvPr>
                <p14:cNvContentPartPr/>
                <p14:nvPr/>
              </p14:nvContentPartPr>
              <p14:xfrm>
                <a:off x="10646902" y="5277644"/>
                <a:ext cx="24120" cy="127080"/>
              </p14:xfrm>
            </p:contentPart>
          </mc:Choice>
          <mc:Fallback xmlns="">
            <p:pic>
              <p:nvPicPr>
                <p:cNvPr id="40" name="Ink 39">
                  <a:extLst>
                    <a:ext uri="{FF2B5EF4-FFF2-40B4-BE49-F238E27FC236}">
                      <a16:creationId xmlns:a16="http://schemas.microsoft.com/office/drawing/2014/main" id="{01200036-872F-954F-9ED3-615671BDC825}"/>
                    </a:ext>
                  </a:extLst>
                </p:cNvPr>
                <p:cNvPicPr/>
                <p:nvPr/>
              </p:nvPicPr>
              <p:blipFill>
                <a:blip r:embed="rId13"/>
                <a:stretch>
                  <a:fillRect/>
                </a:stretch>
              </p:blipFill>
              <p:spPr>
                <a:xfrm>
                  <a:off x="10638262" y="5268644"/>
                  <a:ext cx="41760" cy="144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D5CBEC08-4B43-5842-8701-29C80F3AACAA}"/>
                  </a:ext>
                </a:extLst>
              </p14:cNvPr>
              <p14:cNvContentPartPr/>
              <p14:nvPr/>
            </p14:nvContentPartPr>
            <p14:xfrm>
              <a:off x="-679418" y="5652404"/>
              <a:ext cx="360" cy="360"/>
            </p14:xfrm>
          </p:contentPart>
        </mc:Choice>
        <mc:Fallback xmlns="">
          <p:pic>
            <p:nvPicPr>
              <p:cNvPr id="42" name="Ink 41">
                <a:extLst>
                  <a:ext uri="{FF2B5EF4-FFF2-40B4-BE49-F238E27FC236}">
                    <a16:creationId xmlns:a16="http://schemas.microsoft.com/office/drawing/2014/main" id="{D5CBEC08-4B43-5842-8701-29C80F3AACAA}"/>
                  </a:ext>
                </a:extLst>
              </p:cNvPr>
              <p:cNvPicPr/>
              <p:nvPr/>
            </p:nvPicPr>
            <p:blipFill>
              <a:blip r:embed="rId15"/>
              <a:stretch>
                <a:fillRect/>
              </a:stretch>
            </p:blipFill>
            <p:spPr>
              <a:xfrm>
                <a:off x="-688418" y="5643764"/>
                <a:ext cx="18000" cy="18000"/>
              </a:xfrm>
              <a:prstGeom prst="rect">
                <a:avLst/>
              </a:prstGeom>
            </p:spPr>
          </p:pic>
        </mc:Fallback>
      </mc:AlternateContent>
      <p:pic>
        <p:nvPicPr>
          <p:cNvPr id="44" name="Graphic 43" descr="Skull">
            <a:extLst>
              <a:ext uri="{FF2B5EF4-FFF2-40B4-BE49-F238E27FC236}">
                <a16:creationId xmlns:a16="http://schemas.microsoft.com/office/drawing/2014/main" id="{029F023D-A346-D64E-99DB-F8A1587C273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542374" y="2772877"/>
            <a:ext cx="914400" cy="914400"/>
          </a:xfrm>
          <a:prstGeom prst="rect">
            <a:avLst/>
          </a:prstGeom>
        </p:spPr>
      </p:pic>
    </p:spTree>
    <p:extLst>
      <p:ext uri="{BB962C8B-B14F-4D97-AF65-F5344CB8AC3E}">
        <p14:creationId xmlns:p14="http://schemas.microsoft.com/office/powerpoint/2010/main" val="335470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06F31B-CB3D-214D-830E-5C066A6BC16C}"/>
              </a:ext>
            </a:extLst>
          </p:cNvPr>
          <p:cNvSpPr>
            <a:spLocks noGrp="1"/>
          </p:cNvSpPr>
          <p:nvPr>
            <p:ph type="title"/>
          </p:nvPr>
        </p:nvSpPr>
        <p:spPr>
          <a:xfrm>
            <a:off x="1253067" y="0"/>
            <a:ext cx="10013244" cy="406400"/>
          </a:xfrm>
          <a:ln/>
        </p:spPr>
        <p:style>
          <a:lnRef idx="1">
            <a:schemeClr val="accent2"/>
          </a:lnRef>
          <a:fillRef idx="2">
            <a:schemeClr val="accent2"/>
          </a:fillRef>
          <a:effectRef idx="1">
            <a:schemeClr val="accent2"/>
          </a:effectRef>
          <a:fontRef idx="minor">
            <a:schemeClr val="dk1"/>
          </a:fontRef>
        </p:style>
        <p:txBody>
          <a:bodyPr>
            <a:normAutofit fontScale="90000"/>
          </a:bodyPr>
          <a:lstStyle/>
          <a:p>
            <a:pPr algn="ctr"/>
            <a:r>
              <a:rPr lang="en-US" dirty="0"/>
              <a:t>Sophia’s Peter Pan Play Pad </a:t>
            </a:r>
          </a:p>
        </p:txBody>
      </p:sp>
      <p:sp>
        <p:nvSpPr>
          <p:cNvPr id="5" name="Text Placeholder 4">
            <a:extLst>
              <a:ext uri="{FF2B5EF4-FFF2-40B4-BE49-F238E27FC236}">
                <a16:creationId xmlns:a16="http://schemas.microsoft.com/office/drawing/2014/main" id="{EF671241-E8D3-2E4D-B461-FBA3B3D77ADF}"/>
              </a:ext>
            </a:extLst>
          </p:cNvPr>
          <p:cNvSpPr>
            <a:spLocks noGrp="1"/>
          </p:cNvSpPr>
          <p:nvPr>
            <p:ph type="body" idx="1"/>
          </p:nvPr>
        </p:nvSpPr>
        <p:spPr>
          <a:xfrm>
            <a:off x="1255713" y="406400"/>
            <a:ext cx="10010598" cy="406400"/>
          </a:xfrm>
        </p:spPr>
        <p:txBody>
          <a:bodyPr>
            <a:normAutofit lnSpcReduction="10000"/>
          </a:bodyPr>
          <a:lstStyle/>
          <a:p>
            <a:pPr algn="ctr"/>
            <a:r>
              <a:rPr lang="en-US" dirty="0"/>
              <a:t>An interactive play pad and wall art that Rings and Shines!</a:t>
            </a:r>
          </a:p>
        </p:txBody>
      </p:sp>
      <p:sp>
        <p:nvSpPr>
          <p:cNvPr id="6" name="Content Placeholder 5">
            <a:extLst>
              <a:ext uri="{FF2B5EF4-FFF2-40B4-BE49-F238E27FC236}">
                <a16:creationId xmlns:a16="http://schemas.microsoft.com/office/drawing/2014/main" id="{75B6104E-9A9D-444D-AD3C-D34D7005045C}"/>
              </a:ext>
            </a:extLst>
          </p:cNvPr>
          <p:cNvSpPr>
            <a:spLocks noGrp="1"/>
          </p:cNvSpPr>
          <p:nvPr>
            <p:ph sz="half" idx="2"/>
          </p:nvPr>
        </p:nvSpPr>
        <p:spPr>
          <a:xfrm>
            <a:off x="1176931" y="1083999"/>
            <a:ext cx="2821246" cy="5661201"/>
          </a:xfrm>
        </p:spPr>
        <p:txBody>
          <a:bodyPr>
            <a:normAutofit fontScale="85000" lnSpcReduction="20000"/>
          </a:bodyPr>
          <a:lstStyle/>
          <a:p>
            <a:pPr marL="0" indent="0">
              <a:lnSpc>
                <a:spcPct val="100000"/>
              </a:lnSpc>
              <a:buNone/>
            </a:pPr>
            <a:r>
              <a:rPr lang="en-US" sz="1800" dirty="0"/>
              <a:t>Materials:</a:t>
            </a:r>
          </a:p>
          <a:p>
            <a:pPr>
              <a:lnSpc>
                <a:spcPct val="100000"/>
              </a:lnSpc>
            </a:pPr>
            <a:r>
              <a:rPr lang="en-US" sz="1600" u="sng" dirty="0"/>
              <a:t>Black felt for background</a:t>
            </a:r>
          </a:p>
          <a:p>
            <a:pPr lvl="1">
              <a:lnSpc>
                <a:spcPct val="100000"/>
              </a:lnSpc>
            </a:pPr>
            <a:r>
              <a:rPr lang="en-US" sz="1200" u="sng" dirty="0"/>
              <a:t>At least ~ 5.5 in x 6 in</a:t>
            </a:r>
          </a:p>
          <a:p>
            <a:pPr>
              <a:lnSpc>
                <a:spcPct val="100000"/>
              </a:lnSpc>
            </a:pPr>
            <a:r>
              <a:rPr lang="en-US" sz="1600" u="sng" dirty="0"/>
              <a:t>Blue and brown felt</a:t>
            </a:r>
          </a:p>
          <a:p>
            <a:pPr>
              <a:lnSpc>
                <a:spcPct val="100000"/>
              </a:lnSpc>
            </a:pPr>
            <a:r>
              <a:rPr lang="en-US" sz="1600" u="sng" dirty="0"/>
              <a:t>Muslin fabric</a:t>
            </a:r>
          </a:p>
          <a:p>
            <a:pPr>
              <a:lnSpc>
                <a:spcPct val="100000"/>
              </a:lnSpc>
            </a:pPr>
            <a:r>
              <a:rPr lang="en-US" sz="1600" u="sng" dirty="0"/>
              <a:t>Conductive thread patches</a:t>
            </a:r>
          </a:p>
          <a:p>
            <a:pPr>
              <a:lnSpc>
                <a:spcPct val="100000"/>
              </a:lnSpc>
            </a:pPr>
            <a:r>
              <a:rPr lang="en-US" sz="1600" u="sng" dirty="0"/>
              <a:t>Black, brown, blue</a:t>
            </a:r>
            <a:r>
              <a:rPr lang="en-US" sz="1600" dirty="0"/>
              <a:t>, and yellow thread</a:t>
            </a:r>
          </a:p>
          <a:p>
            <a:pPr>
              <a:lnSpc>
                <a:spcPct val="100000"/>
              </a:lnSpc>
            </a:pPr>
            <a:r>
              <a:rPr lang="en-US" sz="1600" dirty="0"/>
              <a:t>At least 3 yellow or white </a:t>
            </a:r>
            <a:r>
              <a:rPr lang="en-US" sz="1600" dirty="0" err="1"/>
              <a:t>Lilypad</a:t>
            </a:r>
            <a:r>
              <a:rPr lang="en-US" sz="1600" dirty="0"/>
              <a:t> LEDs</a:t>
            </a:r>
          </a:p>
          <a:p>
            <a:pPr>
              <a:lnSpc>
                <a:spcPct val="100000"/>
              </a:lnSpc>
            </a:pPr>
            <a:r>
              <a:rPr lang="en-US" sz="1600" dirty="0"/>
              <a:t>1 </a:t>
            </a:r>
            <a:r>
              <a:rPr lang="en-US" sz="1600" dirty="0" err="1"/>
              <a:t>sewable</a:t>
            </a:r>
            <a:r>
              <a:rPr lang="en-US" sz="1600" dirty="0"/>
              <a:t> battery holder</a:t>
            </a:r>
          </a:p>
          <a:p>
            <a:pPr>
              <a:lnSpc>
                <a:spcPct val="100000"/>
              </a:lnSpc>
            </a:pPr>
            <a:r>
              <a:rPr lang="en-US" sz="1600" dirty="0"/>
              <a:t>Conductive thread</a:t>
            </a:r>
          </a:p>
          <a:p>
            <a:pPr>
              <a:lnSpc>
                <a:spcPct val="100000"/>
              </a:lnSpc>
            </a:pPr>
            <a:r>
              <a:rPr lang="en-US" sz="1600" dirty="0"/>
              <a:t>Scissors</a:t>
            </a:r>
          </a:p>
          <a:p>
            <a:pPr>
              <a:lnSpc>
                <a:spcPct val="100000"/>
              </a:lnSpc>
            </a:pPr>
            <a:r>
              <a:rPr lang="en-US" sz="1600" dirty="0"/>
              <a:t>Needles</a:t>
            </a:r>
          </a:p>
          <a:p>
            <a:pPr>
              <a:lnSpc>
                <a:spcPct val="100000"/>
              </a:lnSpc>
            </a:pPr>
            <a:r>
              <a:rPr lang="en-US" sz="1600" dirty="0"/>
              <a:t>1 coin cell battery</a:t>
            </a:r>
          </a:p>
          <a:p>
            <a:pPr>
              <a:lnSpc>
                <a:spcPct val="100000"/>
              </a:lnSpc>
            </a:pPr>
            <a:r>
              <a:rPr lang="en-US" sz="1600" dirty="0"/>
              <a:t>1 </a:t>
            </a:r>
            <a:r>
              <a:rPr lang="en-US" sz="1600" dirty="0" err="1"/>
              <a:t>sewable</a:t>
            </a:r>
            <a:r>
              <a:rPr lang="en-US" sz="1600" dirty="0"/>
              <a:t> battery holder</a:t>
            </a:r>
          </a:p>
          <a:p>
            <a:pPr>
              <a:lnSpc>
                <a:spcPct val="100000"/>
              </a:lnSpc>
            </a:pPr>
            <a:r>
              <a:rPr lang="en-US" sz="1600" dirty="0"/>
              <a:t>1 light sensor</a:t>
            </a:r>
          </a:p>
          <a:p>
            <a:pPr>
              <a:lnSpc>
                <a:spcPct val="100000"/>
              </a:lnSpc>
            </a:pPr>
            <a:r>
              <a:rPr lang="en-US" sz="1600" dirty="0" err="1"/>
              <a:t>Lilypad</a:t>
            </a:r>
            <a:r>
              <a:rPr lang="en-US" sz="1600" dirty="0"/>
              <a:t> speaker</a:t>
            </a:r>
          </a:p>
          <a:p>
            <a:pPr>
              <a:lnSpc>
                <a:spcPct val="100000"/>
              </a:lnSpc>
            </a:pPr>
            <a:r>
              <a:rPr lang="en-US" sz="1600" dirty="0"/>
              <a:t>Make </a:t>
            </a:r>
            <a:r>
              <a:rPr lang="en-US" sz="1600" dirty="0" err="1"/>
              <a:t>tinkerbell</a:t>
            </a:r>
            <a:r>
              <a:rPr lang="en-US" sz="1600" dirty="0"/>
              <a:t> things with French knots, different functions of light</a:t>
            </a:r>
          </a:p>
        </p:txBody>
      </p:sp>
      <p:sp>
        <p:nvSpPr>
          <p:cNvPr id="7" name="Text Placeholder 6">
            <a:extLst>
              <a:ext uri="{FF2B5EF4-FFF2-40B4-BE49-F238E27FC236}">
                <a16:creationId xmlns:a16="http://schemas.microsoft.com/office/drawing/2014/main" id="{FB1BCB09-6E70-2345-8797-FABDB13B65BE}"/>
              </a:ext>
            </a:extLst>
          </p:cNvPr>
          <p:cNvSpPr>
            <a:spLocks noGrp="1"/>
          </p:cNvSpPr>
          <p:nvPr>
            <p:ph type="body" sz="quarter" idx="3"/>
          </p:nvPr>
        </p:nvSpPr>
        <p:spPr>
          <a:xfrm>
            <a:off x="1253066" y="807244"/>
            <a:ext cx="10010597" cy="406401"/>
          </a:xfrm>
        </p:spPr>
        <p:txBody>
          <a:bodyPr>
            <a:normAutofit lnSpcReduction="10000"/>
          </a:bodyPr>
          <a:lstStyle/>
          <a:p>
            <a:pPr algn="ctr"/>
            <a:r>
              <a:rPr lang="en-US" dirty="0"/>
              <a:t>Great for kids to interact with and also a magical decoration</a:t>
            </a:r>
          </a:p>
        </p:txBody>
      </p:sp>
      <p:sp>
        <p:nvSpPr>
          <p:cNvPr id="8" name="Content Placeholder 7">
            <a:extLst>
              <a:ext uri="{FF2B5EF4-FFF2-40B4-BE49-F238E27FC236}">
                <a16:creationId xmlns:a16="http://schemas.microsoft.com/office/drawing/2014/main" id="{531CFB27-A71F-3C46-9917-3E069E8B287D}"/>
              </a:ext>
            </a:extLst>
          </p:cNvPr>
          <p:cNvSpPr>
            <a:spLocks noGrp="1"/>
          </p:cNvSpPr>
          <p:nvPr>
            <p:ph sz="quarter" idx="4"/>
          </p:nvPr>
        </p:nvSpPr>
        <p:spPr>
          <a:xfrm>
            <a:off x="3693852" y="1213644"/>
            <a:ext cx="4875210" cy="2717801"/>
          </a:xfrm>
        </p:spPr>
        <p:txBody>
          <a:bodyPr>
            <a:normAutofit fontScale="85000" lnSpcReduction="20000"/>
          </a:bodyPr>
          <a:lstStyle/>
          <a:p>
            <a:pPr marL="0" indent="0">
              <a:lnSpc>
                <a:spcPct val="100000"/>
              </a:lnSpc>
              <a:buNone/>
            </a:pPr>
            <a:r>
              <a:rPr lang="en-US" dirty="0"/>
              <a:t>Inputs and Outputs</a:t>
            </a:r>
          </a:p>
          <a:p>
            <a:pPr>
              <a:lnSpc>
                <a:spcPct val="100000"/>
              </a:lnSpc>
            </a:pPr>
            <a:r>
              <a:rPr lang="en-US" sz="2000" dirty="0"/>
              <a:t>Input – conductive thread patch button</a:t>
            </a:r>
          </a:p>
          <a:p>
            <a:pPr>
              <a:lnSpc>
                <a:spcPct val="100000"/>
              </a:lnSpc>
            </a:pPr>
            <a:r>
              <a:rPr lang="en-US" sz="2000" dirty="0"/>
              <a:t>Input - light sensor</a:t>
            </a:r>
          </a:p>
          <a:p>
            <a:pPr>
              <a:lnSpc>
                <a:spcPct val="100000"/>
              </a:lnSpc>
            </a:pPr>
            <a:r>
              <a:rPr lang="en-US" sz="2000" dirty="0"/>
              <a:t>Output – speaker (to be tested)</a:t>
            </a:r>
          </a:p>
          <a:p>
            <a:pPr>
              <a:lnSpc>
                <a:spcPct val="100000"/>
              </a:lnSpc>
            </a:pPr>
            <a:r>
              <a:rPr lang="en-US" sz="2000" dirty="0"/>
              <a:t>Output – </a:t>
            </a:r>
            <a:r>
              <a:rPr lang="en-US" sz="2000" dirty="0" err="1"/>
              <a:t>Lilypad</a:t>
            </a:r>
            <a:r>
              <a:rPr lang="en-US" sz="2000" dirty="0"/>
              <a:t> LEDs</a:t>
            </a:r>
          </a:p>
          <a:p>
            <a:pPr>
              <a:lnSpc>
                <a:spcPct val="100000"/>
              </a:lnSpc>
            </a:pPr>
            <a:r>
              <a:rPr lang="en-US" sz="2000" dirty="0"/>
              <a:t>Button pics to correspond with</a:t>
            </a:r>
          </a:p>
          <a:p>
            <a:pPr>
              <a:lnSpc>
                <a:spcPct val="100000"/>
              </a:lnSpc>
            </a:pPr>
            <a:r>
              <a:rPr lang="en-US" sz="2000" dirty="0"/>
              <a:t>Color of light</a:t>
            </a:r>
          </a:p>
        </p:txBody>
      </p:sp>
      <p:sp>
        <p:nvSpPr>
          <p:cNvPr id="2" name="Snip Same Side Corner Rectangle 1">
            <a:extLst>
              <a:ext uri="{FF2B5EF4-FFF2-40B4-BE49-F238E27FC236}">
                <a16:creationId xmlns:a16="http://schemas.microsoft.com/office/drawing/2014/main" id="{3CB94E37-8DA7-3C48-80B5-15FACD2357BD}"/>
              </a:ext>
            </a:extLst>
          </p:cNvPr>
          <p:cNvSpPr/>
          <p:nvPr/>
        </p:nvSpPr>
        <p:spPr>
          <a:xfrm>
            <a:off x="6814664" y="4741332"/>
            <a:ext cx="2982113" cy="2116665"/>
          </a:xfrm>
          <a:prstGeom prst="snip2Same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rapezoid 2">
            <a:extLst>
              <a:ext uri="{FF2B5EF4-FFF2-40B4-BE49-F238E27FC236}">
                <a16:creationId xmlns:a16="http://schemas.microsoft.com/office/drawing/2014/main" id="{D9F22AF2-13F9-2F45-9C8A-314001CC3F88}"/>
              </a:ext>
            </a:extLst>
          </p:cNvPr>
          <p:cNvSpPr/>
          <p:nvPr/>
        </p:nvSpPr>
        <p:spPr>
          <a:xfrm>
            <a:off x="6814663" y="3914600"/>
            <a:ext cx="2982113" cy="1199908"/>
          </a:xfrm>
          <a:prstGeom prst="trapezoid">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861D7C2-C54E-BE45-98C5-E91DE68BDB31}"/>
              </a:ext>
            </a:extLst>
          </p:cNvPr>
          <p:cNvSpPr/>
          <p:nvPr/>
        </p:nvSpPr>
        <p:spPr>
          <a:xfrm>
            <a:off x="7162255" y="3125698"/>
            <a:ext cx="2286927" cy="80151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04EFB08-37BD-8840-A6F0-BE36A4DF1089}"/>
              </a:ext>
            </a:extLst>
          </p:cNvPr>
          <p:cNvSpPr/>
          <p:nvPr/>
        </p:nvSpPr>
        <p:spPr>
          <a:xfrm>
            <a:off x="7577202" y="5284308"/>
            <a:ext cx="1501423" cy="1422400"/>
          </a:xfrm>
          <a:prstGeom prst="ellipse">
            <a:avLst/>
          </a:prstGeom>
          <a:solidFill>
            <a:srgbClr val="EBF9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a:extLst>
              <a:ext uri="{FF2B5EF4-FFF2-40B4-BE49-F238E27FC236}">
                <a16:creationId xmlns:a16="http://schemas.microsoft.com/office/drawing/2014/main" id="{34836D4F-523C-324E-93D4-DDFBFDA14611}"/>
              </a:ext>
            </a:extLst>
          </p:cNvPr>
          <p:cNvSpPr/>
          <p:nvPr/>
        </p:nvSpPr>
        <p:spPr>
          <a:xfrm>
            <a:off x="7162255" y="1636889"/>
            <a:ext cx="2286927" cy="1488809"/>
          </a:xfrm>
          <a:prstGeom prst="triangl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87DE004-CA09-F844-A99B-F1AA33210653}"/>
              </a:ext>
            </a:extLst>
          </p:cNvPr>
          <p:cNvCxnSpPr>
            <a:stCxn id="16" idx="0"/>
          </p:cNvCxnSpPr>
          <p:nvPr/>
        </p:nvCxnSpPr>
        <p:spPr>
          <a:xfrm flipH="1" flipV="1">
            <a:off x="8305718" y="1196799"/>
            <a:ext cx="1" cy="44009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Up Arrow 18">
            <a:extLst>
              <a:ext uri="{FF2B5EF4-FFF2-40B4-BE49-F238E27FC236}">
                <a16:creationId xmlns:a16="http://schemas.microsoft.com/office/drawing/2014/main" id="{EC8D8CEF-584E-3F4B-A035-EEE4D38D4C7C}"/>
              </a:ext>
            </a:extLst>
          </p:cNvPr>
          <p:cNvSpPr/>
          <p:nvPr/>
        </p:nvSpPr>
        <p:spPr>
          <a:xfrm>
            <a:off x="8193898" y="5418578"/>
            <a:ext cx="268029" cy="610708"/>
          </a:xfrm>
          <a:prstGeom prst="upArrow">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BF96D854-29FB-8A41-83E4-13E71224C2DE}"/>
              </a:ext>
            </a:extLst>
          </p:cNvPr>
          <p:cNvCxnSpPr>
            <a:stCxn id="19" idx="2"/>
          </p:cNvCxnSpPr>
          <p:nvPr/>
        </p:nvCxnSpPr>
        <p:spPr>
          <a:xfrm flipH="1" flipV="1">
            <a:off x="8327912" y="5621867"/>
            <a:ext cx="1" cy="4074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5C6E37CC-E9BA-0C4E-A5E1-FE43953613F6}"/>
              </a:ext>
            </a:extLst>
          </p:cNvPr>
          <p:cNvSpPr/>
          <p:nvPr/>
        </p:nvSpPr>
        <p:spPr>
          <a:xfrm>
            <a:off x="9110512" y="1169782"/>
            <a:ext cx="1966341" cy="1970769"/>
          </a:xfrm>
          <a:prstGeom prst="ellipse">
            <a:avLst/>
          </a:prstGeom>
          <a:solidFill>
            <a:srgbClr val="EBF9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4-Point Star 22">
            <a:extLst>
              <a:ext uri="{FF2B5EF4-FFF2-40B4-BE49-F238E27FC236}">
                <a16:creationId xmlns:a16="http://schemas.microsoft.com/office/drawing/2014/main" id="{5107948A-152B-E146-BA02-8EA0C76717BE}"/>
              </a:ext>
            </a:extLst>
          </p:cNvPr>
          <p:cNvSpPr/>
          <p:nvPr/>
        </p:nvSpPr>
        <p:spPr>
          <a:xfrm>
            <a:off x="10993956" y="1328005"/>
            <a:ext cx="324730" cy="366800"/>
          </a:xfrm>
          <a:prstGeom prst="star4">
            <a:avLst/>
          </a:prstGeom>
          <a:solidFill>
            <a:srgbClr val="EBF9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7-Point Star 23">
            <a:extLst>
              <a:ext uri="{FF2B5EF4-FFF2-40B4-BE49-F238E27FC236}">
                <a16:creationId xmlns:a16="http://schemas.microsoft.com/office/drawing/2014/main" id="{3A578E0A-44BE-B448-AE25-F6E14C49B181}"/>
              </a:ext>
            </a:extLst>
          </p:cNvPr>
          <p:cNvSpPr/>
          <p:nvPr/>
        </p:nvSpPr>
        <p:spPr>
          <a:xfrm>
            <a:off x="11171068" y="1636889"/>
            <a:ext cx="613670" cy="575071"/>
          </a:xfrm>
          <a:prstGeom prst="star7">
            <a:avLst>
              <a:gd name="adj" fmla="val 19674"/>
              <a:gd name="hf" fmla="val 102572"/>
              <a:gd name="vf" fmla="val 105210"/>
            </a:avLst>
          </a:prstGeom>
          <a:solidFill>
            <a:srgbClr val="EBF9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EBA5AB5-3FC0-BD4C-B210-491EDF82C063}"/>
              </a:ext>
            </a:extLst>
          </p:cNvPr>
          <p:cNvSpPr txBox="1"/>
          <p:nvPr/>
        </p:nvSpPr>
        <p:spPr>
          <a:xfrm>
            <a:off x="9968089" y="3429000"/>
            <a:ext cx="1591733" cy="1200329"/>
          </a:xfrm>
          <a:prstGeom prst="rect">
            <a:avLst/>
          </a:prstGeom>
          <a:noFill/>
        </p:spPr>
        <p:txBody>
          <a:bodyPr wrap="square" rtlCol="0">
            <a:spAutoFit/>
          </a:bodyPr>
          <a:lstStyle/>
          <a:p>
            <a:r>
              <a:rPr lang="en-US" dirty="0">
                <a:latin typeface="Lucida Handwriting" panose="03010101010101010101" pitchFamily="66" charset="77"/>
              </a:rPr>
              <a:t>The Second Star to the Right</a:t>
            </a:r>
          </a:p>
        </p:txBody>
      </p:sp>
      <p:sp>
        <p:nvSpPr>
          <p:cNvPr id="9" name="TextBox 8">
            <a:extLst>
              <a:ext uri="{FF2B5EF4-FFF2-40B4-BE49-F238E27FC236}">
                <a16:creationId xmlns:a16="http://schemas.microsoft.com/office/drawing/2014/main" id="{AD18C8E7-FC16-AF4B-B024-8626C0F3174E}"/>
              </a:ext>
            </a:extLst>
          </p:cNvPr>
          <p:cNvSpPr txBox="1"/>
          <p:nvPr/>
        </p:nvSpPr>
        <p:spPr>
          <a:xfrm>
            <a:off x="3918241" y="3557797"/>
            <a:ext cx="2821248" cy="3416320"/>
          </a:xfrm>
          <a:prstGeom prst="rect">
            <a:avLst/>
          </a:prstGeom>
          <a:noFill/>
        </p:spPr>
        <p:txBody>
          <a:bodyPr wrap="square" rtlCol="0">
            <a:spAutoFit/>
          </a:bodyPr>
          <a:lstStyle/>
          <a:p>
            <a:r>
              <a:rPr lang="en-US" dirty="0"/>
              <a:t>This project has multiple components. A light sensor will be used to make the moon glow and the stars fade brightness through LEDs. Users can also interact with the clock hands so that when they touch the “bell” rings 12 times. I will use hidden stitch for most of the work but back stitch for the words.</a:t>
            </a:r>
          </a:p>
        </p:txBody>
      </p:sp>
      <p:grpSp>
        <p:nvGrpSpPr>
          <p:cNvPr id="28" name="Group 27">
            <a:extLst>
              <a:ext uri="{FF2B5EF4-FFF2-40B4-BE49-F238E27FC236}">
                <a16:creationId xmlns:a16="http://schemas.microsoft.com/office/drawing/2014/main" id="{AB19D33A-4869-8141-9348-9E7922D0745C}"/>
              </a:ext>
            </a:extLst>
          </p:cNvPr>
          <p:cNvGrpSpPr/>
          <p:nvPr/>
        </p:nvGrpSpPr>
        <p:grpSpPr>
          <a:xfrm>
            <a:off x="7812000" y="3266370"/>
            <a:ext cx="804240" cy="440640"/>
            <a:chOff x="7812000" y="3266370"/>
            <a:chExt cx="804240" cy="44064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0" name="Ink 9">
                  <a:extLst>
                    <a:ext uri="{FF2B5EF4-FFF2-40B4-BE49-F238E27FC236}">
                      <a16:creationId xmlns:a16="http://schemas.microsoft.com/office/drawing/2014/main" id="{3D2254A2-6D2E-904F-8D64-51EC3C0901B9}"/>
                    </a:ext>
                  </a:extLst>
                </p14:cNvPr>
                <p14:cNvContentPartPr/>
                <p14:nvPr/>
              </p14:nvContentPartPr>
              <p14:xfrm>
                <a:off x="8141400" y="3307050"/>
                <a:ext cx="82080" cy="3240"/>
              </p14:xfrm>
            </p:contentPart>
          </mc:Choice>
          <mc:Fallback xmlns="">
            <p:pic>
              <p:nvPicPr>
                <p:cNvPr id="10" name="Ink 9">
                  <a:extLst>
                    <a:ext uri="{FF2B5EF4-FFF2-40B4-BE49-F238E27FC236}">
                      <a16:creationId xmlns:a16="http://schemas.microsoft.com/office/drawing/2014/main" id="{3D2254A2-6D2E-904F-8D64-51EC3C0901B9}"/>
                    </a:ext>
                  </a:extLst>
                </p:cNvPr>
                <p:cNvPicPr/>
                <p:nvPr/>
              </p:nvPicPr>
              <p:blipFill>
                <a:blip r:embed="rId3"/>
                <a:stretch>
                  <a:fillRect/>
                </a:stretch>
              </p:blipFill>
              <p:spPr>
                <a:xfrm>
                  <a:off x="8123760" y="3199410"/>
                  <a:ext cx="117720" cy="218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2" name="Ink 11">
                  <a:extLst>
                    <a:ext uri="{FF2B5EF4-FFF2-40B4-BE49-F238E27FC236}">
                      <a16:creationId xmlns:a16="http://schemas.microsoft.com/office/drawing/2014/main" id="{6BBDC986-1D2C-DE42-8A86-F3E1F2221DDD}"/>
                    </a:ext>
                  </a:extLst>
                </p14:cNvPr>
                <p14:cNvContentPartPr/>
                <p14:nvPr/>
              </p14:nvContentPartPr>
              <p14:xfrm>
                <a:off x="7869960" y="3366810"/>
                <a:ext cx="100800" cy="69120"/>
              </p14:xfrm>
            </p:contentPart>
          </mc:Choice>
          <mc:Fallback xmlns="">
            <p:pic>
              <p:nvPicPr>
                <p:cNvPr id="12" name="Ink 11">
                  <a:extLst>
                    <a:ext uri="{FF2B5EF4-FFF2-40B4-BE49-F238E27FC236}">
                      <a16:creationId xmlns:a16="http://schemas.microsoft.com/office/drawing/2014/main" id="{6BBDC986-1D2C-DE42-8A86-F3E1F2221DDD}"/>
                    </a:ext>
                  </a:extLst>
                </p:cNvPr>
                <p:cNvPicPr/>
                <p:nvPr/>
              </p:nvPicPr>
              <p:blipFill>
                <a:blip r:embed="rId5"/>
                <a:stretch>
                  <a:fillRect/>
                </a:stretch>
              </p:blipFill>
              <p:spPr>
                <a:xfrm>
                  <a:off x="7852320" y="3258810"/>
                  <a:ext cx="136440" cy="284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3" name="Ink 12">
                  <a:extLst>
                    <a:ext uri="{FF2B5EF4-FFF2-40B4-BE49-F238E27FC236}">
                      <a16:creationId xmlns:a16="http://schemas.microsoft.com/office/drawing/2014/main" id="{FECBADA8-DFE0-5943-8BAA-735B1C9DD4EA}"/>
                    </a:ext>
                  </a:extLst>
                </p14:cNvPr>
                <p14:cNvContentPartPr/>
                <p14:nvPr/>
              </p14:nvContentPartPr>
              <p14:xfrm>
                <a:off x="7812000" y="3558690"/>
                <a:ext cx="73080" cy="115200"/>
              </p14:xfrm>
            </p:contentPart>
          </mc:Choice>
          <mc:Fallback xmlns="">
            <p:pic>
              <p:nvPicPr>
                <p:cNvPr id="13" name="Ink 12">
                  <a:extLst>
                    <a:ext uri="{FF2B5EF4-FFF2-40B4-BE49-F238E27FC236}">
                      <a16:creationId xmlns:a16="http://schemas.microsoft.com/office/drawing/2014/main" id="{FECBADA8-DFE0-5943-8BAA-735B1C9DD4EA}"/>
                    </a:ext>
                  </a:extLst>
                </p:cNvPr>
                <p:cNvPicPr/>
                <p:nvPr/>
              </p:nvPicPr>
              <p:blipFill>
                <a:blip r:embed="rId7"/>
                <a:stretch>
                  <a:fillRect/>
                </a:stretch>
              </p:blipFill>
              <p:spPr>
                <a:xfrm>
                  <a:off x="7794360" y="3450690"/>
                  <a:ext cx="108720" cy="330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7" name="Ink 16">
                  <a:extLst>
                    <a:ext uri="{FF2B5EF4-FFF2-40B4-BE49-F238E27FC236}">
                      <a16:creationId xmlns:a16="http://schemas.microsoft.com/office/drawing/2014/main" id="{A6586978-FDE2-4247-B430-B9F39740DA1B}"/>
                    </a:ext>
                  </a:extLst>
                </p14:cNvPr>
                <p14:cNvContentPartPr/>
                <p14:nvPr/>
              </p14:nvContentPartPr>
              <p14:xfrm>
                <a:off x="8016840" y="3694770"/>
                <a:ext cx="150480" cy="12240"/>
              </p14:xfrm>
            </p:contentPart>
          </mc:Choice>
          <mc:Fallback xmlns="">
            <p:pic>
              <p:nvPicPr>
                <p:cNvPr id="17" name="Ink 16">
                  <a:extLst>
                    <a:ext uri="{FF2B5EF4-FFF2-40B4-BE49-F238E27FC236}">
                      <a16:creationId xmlns:a16="http://schemas.microsoft.com/office/drawing/2014/main" id="{A6586978-FDE2-4247-B430-B9F39740DA1B}"/>
                    </a:ext>
                  </a:extLst>
                </p:cNvPr>
                <p:cNvPicPr/>
                <p:nvPr/>
              </p:nvPicPr>
              <p:blipFill>
                <a:blip r:embed="rId9"/>
                <a:stretch>
                  <a:fillRect/>
                </a:stretch>
              </p:blipFill>
              <p:spPr>
                <a:xfrm>
                  <a:off x="7999200" y="3586770"/>
                  <a:ext cx="186120" cy="227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20" name="Ink 19">
                  <a:extLst>
                    <a:ext uri="{FF2B5EF4-FFF2-40B4-BE49-F238E27FC236}">
                      <a16:creationId xmlns:a16="http://schemas.microsoft.com/office/drawing/2014/main" id="{F42A36F8-39AC-9E43-9F25-FB434E748F91}"/>
                    </a:ext>
                  </a:extLst>
                </p14:cNvPr>
                <p14:cNvContentPartPr/>
                <p14:nvPr/>
              </p14:nvContentPartPr>
              <p14:xfrm>
                <a:off x="8330760" y="3612330"/>
                <a:ext cx="188640" cy="91440"/>
              </p14:xfrm>
            </p:contentPart>
          </mc:Choice>
          <mc:Fallback xmlns="">
            <p:pic>
              <p:nvPicPr>
                <p:cNvPr id="20" name="Ink 19">
                  <a:extLst>
                    <a:ext uri="{FF2B5EF4-FFF2-40B4-BE49-F238E27FC236}">
                      <a16:creationId xmlns:a16="http://schemas.microsoft.com/office/drawing/2014/main" id="{F42A36F8-39AC-9E43-9F25-FB434E748F91}"/>
                    </a:ext>
                  </a:extLst>
                </p:cNvPr>
                <p:cNvPicPr/>
                <p:nvPr/>
              </p:nvPicPr>
              <p:blipFill>
                <a:blip r:embed="rId11"/>
                <a:stretch>
                  <a:fillRect/>
                </a:stretch>
              </p:blipFill>
              <p:spPr>
                <a:xfrm>
                  <a:off x="8313120" y="3504690"/>
                  <a:ext cx="224280" cy="307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6" name="Ink 25">
                  <a:extLst>
                    <a:ext uri="{FF2B5EF4-FFF2-40B4-BE49-F238E27FC236}">
                      <a16:creationId xmlns:a16="http://schemas.microsoft.com/office/drawing/2014/main" id="{C9E2E66F-28D6-184D-B238-FBD711D7A8BE}"/>
                    </a:ext>
                  </a:extLst>
                </p14:cNvPr>
                <p14:cNvContentPartPr/>
                <p14:nvPr/>
              </p14:nvContentPartPr>
              <p14:xfrm>
                <a:off x="8529480" y="3372930"/>
                <a:ext cx="86760" cy="186120"/>
              </p14:xfrm>
            </p:contentPart>
          </mc:Choice>
          <mc:Fallback xmlns="">
            <p:pic>
              <p:nvPicPr>
                <p:cNvPr id="26" name="Ink 25">
                  <a:extLst>
                    <a:ext uri="{FF2B5EF4-FFF2-40B4-BE49-F238E27FC236}">
                      <a16:creationId xmlns:a16="http://schemas.microsoft.com/office/drawing/2014/main" id="{C9E2E66F-28D6-184D-B238-FBD711D7A8BE}"/>
                    </a:ext>
                  </a:extLst>
                </p:cNvPr>
                <p:cNvPicPr/>
                <p:nvPr/>
              </p:nvPicPr>
              <p:blipFill>
                <a:blip r:embed="rId13"/>
                <a:stretch>
                  <a:fillRect/>
                </a:stretch>
              </p:blipFill>
              <p:spPr>
                <a:xfrm>
                  <a:off x="8511480" y="3265290"/>
                  <a:ext cx="122400" cy="401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27" name="Ink 26">
                  <a:extLst>
                    <a:ext uri="{FF2B5EF4-FFF2-40B4-BE49-F238E27FC236}">
                      <a16:creationId xmlns:a16="http://schemas.microsoft.com/office/drawing/2014/main" id="{3336CE8B-D743-A64C-89C0-744A4A0C4DD7}"/>
                    </a:ext>
                  </a:extLst>
                </p14:cNvPr>
                <p14:cNvContentPartPr/>
                <p14:nvPr/>
              </p14:nvContentPartPr>
              <p14:xfrm>
                <a:off x="8269200" y="3266370"/>
                <a:ext cx="137880" cy="52200"/>
              </p14:xfrm>
            </p:contentPart>
          </mc:Choice>
          <mc:Fallback xmlns="">
            <p:pic>
              <p:nvPicPr>
                <p:cNvPr id="27" name="Ink 26">
                  <a:extLst>
                    <a:ext uri="{FF2B5EF4-FFF2-40B4-BE49-F238E27FC236}">
                      <a16:creationId xmlns:a16="http://schemas.microsoft.com/office/drawing/2014/main" id="{3336CE8B-D743-A64C-89C0-744A4A0C4DD7}"/>
                    </a:ext>
                  </a:extLst>
                </p:cNvPr>
                <p:cNvPicPr/>
                <p:nvPr/>
              </p:nvPicPr>
              <p:blipFill>
                <a:blip r:embed="rId15"/>
                <a:stretch>
                  <a:fillRect/>
                </a:stretch>
              </p:blipFill>
              <p:spPr>
                <a:xfrm>
                  <a:off x="8251560" y="3158370"/>
                  <a:ext cx="173520" cy="26784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29" name="Ink 28">
                <a:extLst>
                  <a:ext uri="{FF2B5EF4-FFF2-40B4-BE49-F238E27FC236}">
                    <a16:creationId xmlns:a16="http://schemas.microsoft.com/office/drawing/2014/main" id="{AFC88001-9714-704B-B568-82757BC25E98}"/>
                  </a:ext>
                </a:extLst>
              </p14:cNvPr>
              <p14:cNvContentPartPr/>
              <p14:nvPr/>
            </p14:nvContentPartPr>
            <p14:xfrm>
              <a:off x="10406880" y="5604570"/>
              <a:ext cx="222480" cy="45720"/>
            </p14:xfrm>
          </p:contentPart>
        </mc:Choice>
        <mc:Fallback xmlns="">
          <p:pic>
            <p:nvPicPr>
              <p:cNvPr id="29" name="Ink 28">
                <a:extLst>
                  <a:ext uri="{FF2B5EF4-FFF2-40B4-BE49-F238E27FC236}">
                    <a16:creationId xmlns:a16="http://schemas.microsoft.com/office/drawing/2014/main" id="{AFC88001-9714-704B-B568-82757BC25E98}"/>
                  </a:ext>
                </a:extLst>
              </p:cNvPr>
              <p:cNvPicPr/>
              <p:nvPr/>
            </p:nvPicPr>
            <p:blipFill>
              <a:blip r:embed="rId17"/>
              <a:stretch>
                <a:fillRect/>
              </a:stretch>
            </p:blipFill>
            <p:spPr>
              <a:xfrm>
                <a:off x="10388880" y="5496930"/>
                <a:ext cx="258120" cy="261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1" name="Ink 40">
                <a:extLst>
                  <a:ext uri="{FF2B5EF4-FFF2-40B4-BE49-F238E27FC236}">
                    <a16:creationId xmlns:a16="http://schemas.microsoft.com/office/drawing/2014/main" id="{AB44DB6C-E75D-314B-8C48-EA70AEFF7CD0}"/>
                  </a:ext>
                </a:extLst>
              </p14:cNvPr>
              <p14:cNvContentPartPr/>
              <p14:nvPr/>
            </p14:nvContentPartPr>
            <p14:xfrm>
              <a:off x="9929880" y="5972490"/>
              <a:ext cx="167040" cy="54720"/>
            </p14:xfrm>
          </p:contentPart>
        </mc:Choice>
        <mc:Fallback xmlns="">
          <p:pic>
            <p:nvPicPr>
              <p:cNvPr id="41" name="Ink 40">
                <a:extLst>
                  <a:ext uri="{FF2B5EF4-FFF2-40B4-BE49-F238E27FC236}">
                    <a16:creationId xmlns:a16="http://schemas.microsoft.com/office/drawing/2014/main" id="{AB44DB6C-E75D-314B-8C48-EA70AEFF7CD0}"/>
                  </a:ext>
                </a:extLst>
              </p:cNvPr>
              <p:cNvPicPr/>
              <p:nvPr/>
            </p:nvPicPr>
            <p:blipFill>
              <a:blip r:embed="rId19"/>
              <a:stretch>
                <a:fillRect/>
              </a:stretch>
            </p:blipFill>
            <p:spPr>
              <a:xfrm>
                <a:off x="9911880" y="5864490"/>
                <a:ext cx="202680" cy="270360"/>
              </a:xfrm>
              <a:prstGeom prst="rect">
                <a:avLst/>
              </a:prstGeom>
            </p:spPr>
          </p:pic>
        </mc:Fallback>
      </mc:AlternateContent>
      <p:grpSp>
        <p:nvGrpSpPr>
          <p:cNvPr id="44" name="Group 43">
            <a:extLst>
              <a:ext uri="{FF2B5EF4-FFF2-40B4-BE49-F238E27FC236}">
                <a16:creationId xmlns:a16="http://schemas.microsoft.com/office/drawing/2014/main" id="{E6F8CFC1-745F-F34D-8A58-D90891863012}"/>
              </a:ext>
            </a:extLst>
          </p:cNvPr>
          <p:cNvGrpSpPr/>
          <p:nvPr/>
        </p:nvGrpSpPr>
        <p:grpSpPr>
          <a:xfrm>
            <a:off x="9119520" y="5995530"/>
            <a:ext cx="606960" cy="36000"/>
            <a:chOff x="9119520" y="5995530"/>
            <a:chExt cx="606960" cy="36000"/>
          </a:xfrm>
        </p:grpSpPr>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2" name="Ink 41">
                  <a:extLst>
                    <a:ext uri="{FF2B5EF4-FFF2-40B4-BE49-F238E27FC236}">
                      <a16:creationId xmlns:a16="http://schemas.microsoft.com/office/drawing/2014/main" id="{43903F6B-6D12-9849-853B-C0FBB557B15A}"/>
                    </a:ext>
                  </a:extLst>
                </p14:cNvPr>
                <p14:cNvContentPartPr/>
                <p14:nvPr/>
              </p14:nvContentPartPr>
              <p14:xfrm>
                <a:off x="9450720" y="5995530"/>
                <a:ext cx="275760" cy="25920"/>
              </p14:xfrm>
            </p:contentPart>
          </mc:Choice>
          <mc:Fallback xmlns="">
            <p:pic>
              <p:nvPicPr>
                <p:cNvPr id="42" name="Ink 41">
                  <a:extLst>
                    <a:ext uri="{FF2B5EF4-FFF2-40B4-BE49-F238E27FC236}">
                      <a16:creationId xmlns:a16="http://schemas.microsoft.com/office/drawing/2014/main" id="{43903F6B-6D12-9849-853B-C0FBB557B15A}"/>
                    </a:ext>
                  </a:extLst>
                </p:cNvPr>
                <p:cNvPicPr/>
                <p:nvPr/>
              </p:nvPicPr>
              <p:blipFill>
                <a:blip r:embed="rId21"/>
                <a:stretch>
                  <a:fillRect/>
                </a:stretch>
              </p:blipFill>
              <p:spPr>
                <a:xfrm>
                  <a:off x="9432720" y="5887890"/>
                  <a:ext cx="311400" cy="241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3" name="Ink 42">
                  <a:extLst>
                    <a:ext uri="{FF2B5EF4-FFF2-40B4-BE49-F238E27FC236}">
                      <a16:creationId xmlns:a16="http://schemas.microsoft.com/office/drawing/2014/main" id="{99A63478-A7E0-6649-B5AD-CB96A4584337}"/>
                    </a:ext>
                  </a:extLst>
                </p14:cNvPr>
                <p14:cNvContentPartPr/>
                <p14:nvPr/>
              </p14:nvContentPartPr>
              <p14:xfrm>
                <a:off x="9119520" y="6027570"/>
                <a:ext cx="171360" cy="3960"/>
              </p14:xfrm>
            </p:contentPart>
          </mc:Choice>
          <mc:Fallback xmlns="">
            <p:pic>
              <p:nvPicPr>
                <p:cNvPr id="43" name="Ink 42">
                  <a:extLst>
                    <a:ext uri="{FF2B5EF4-FFF2-40B4-BE49-F238E27FC236}">
                      <a16:creationId xmlns:a16="http://schemas.microsoft.com/office/drawing/2014/main" id="{99A63478-A7E0-6649-B5AD-CB96A4584337}"/>
                    </a:ext>
                  </a:extLst>
                </p:cNvPr>
                <p:cNvPicPr/>
                <p:nvPr/>
              </p:nvPicPr>
              <p:blipFill>
                <a:blip r:embed="rId23"/>
                <a:stretch>
                  <a:fillRect/>
                </a:stretch>
              </p:blipFill>
              <p:spPr>
                <a:xfrm>
                  <a:off x="9101520" y="5919570"/>
                  <a:ext cx="207000" cy="219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5" name="Ink 44">
                <a:extLst>
                  <a:ext uri="{FF2B5EF4-FFF2-40B4-BE49-F238E27FC236}">
                    <a16:creationId xmlns:a16="http://schemas.microsoft.com/office/drawing/2014/main" id="{CF9CF8BF-8574-8C48-9144-87B278F97430}"/>
                  </a:ext>
                </a:extLst>
              </p14:cNvPr>
              <p14:cNvContentPartPr/>
              <p14:nvPr/>
            </p14:nvContentPartPr>
            <p14:xfrm>
              <a:off x="8336160" y="5143050"/>
              <a:ext cx="6480" cy="117000"/>
            </p14:xfrm>
          </p:contentPart>
        </mc:Choice>
        <mc:Fallback xmlns="">
          <p:pic>
            <p:nvPicPr>
              <p:cNvPr id="45" name="Ink 44">
                <a:extLst>
                  <a:ext uri="{FF2B5EF4-FFF2-40B4-BE49-F238E27FC236}">
                    <a16:creationId xmlns:a16="http://schemas.microsoft.com/office/drawing/2014/main" id="{CF9CF8BF-8574-8C48-9144-87B278F97430}"/>
                  </a:ext>
                </a:extLst>
              </p:cNvPr>
              <p:cNvPicPr/>
              <p:nvPr/>
            </p:nvPicPr>
            <p:blipFill>
              <a:blip r:embed="rId25"/>
              <a:stretch>
                <a:fillRect/>
              </a:stretch>
            </p:blipFill>
            <p:spPr>
              <a:xfrm>
                <a:off x="8318160" y="5035050"/>
                <a:ext cx="42120" cy="332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51" name="Ink 50">
                <a:extLst>
                  <a:ext uri="{FF2B5EF4-FFF2-40B4-BE49-F238E27FC236}">
                    <a16:creationId xmlns:a16="http://schemas.microsoft.com/office/drawing/2014/main" id="{4852A1AF-43FF-F346-8283-9FA3CC988D6D}"/>
                  </a:ext>
                </a:extLst>
              </p14:cNvPr>
              <p14:cNvContentPartPr/>
              <p14:nvPr/>
            </p14:nvContentPartPr>
            <p14:xfrm>
              <a:off x="8207640" y="5138730"/>
              <a:ext cx="51840" cy="120600"/>
            </p14:xfrm>
          </p:contentPart>
        </mc:Choice>
        <mc:Fallback xmlns="">
          <p:pic>
            <p:nvPicPr>
              <p:cNvPr id="51" name="Ink 50">
                <a:extLst>
                  <a:ext uri="{FF2B5EF4-FFF2-40B4-BE49-F238E27FC236}">
                    <a16:creationId xmlns:a16="http://schemas.microsoft.com/office/drawing/2014/main" id="{4852A1AF-43FF-F346-8283-9FA3CC988D6D}"/>
                  </a:ext>
                </a:extLst>
              </p:cNvPr>
              <p:cNvPicPr/>
              <p:nvPr/>
            </p:nvPicPr>
            <p:blipFill>
              <a:blip r:embed="rId27"/>
              <a:stretch>
                <a:fillRect/>
              </a:stretch>
            </p:blipFill>
            <p:spPr>
              <a:xfrm>
                <a:off x="8189640" y="5030730"/>
                <a:ext cx="87480" cy="33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52" name="Ink 51">
                <a:extLst>
                  <a:ext uri="{FF2B5EF4-FFF2-40B4-BE49-F238E27FC236}">
                    <a16:creationId xmlns:a16="http://schemas.microsoft.com/office/drawing/2014/main" id="{1C6027F9-0A09-CD42-8AD2-7E2DDE6FF2D0}"/>
                  </a:ext>
                </a:extLst>
              </p14:cNvPr>
              <p14:cNvContentPartPr/>
              <p14:nvPr/>
            </p14:nvContentPartPr>
            <p14:xfrm>
              <a:off x="8001720" y="4720410"/>
              <a:ext cx="51120" cy="191160"/>
            </p14:xfrm>
          </p:contentPart>
        </mc:Choice>
        <mc:Fallback xmlns="">
          <p:pic>
            <p:nvPicPr>
              <p:cNvPr id="52" name="Ink 51">
                <a:extLst>
                  <a:ext uri="{FF2B5EF4-FFF2-40B4-BE49-F238E27FC236}">
                    <a16:creationId xmlns:a16="http://schemas.microsoft.com/office/drawing/2014/main" id="{1C6027F9-0A09-CD42-8AD2-7E2DDE6FF2D0}"/>
                  </a:ext>
                </a:extLst>
              </p:cNvPr>
              <p:cNvPicPr/>
              <p:nvPr/>
            </p:nvPicPr>
            <p:blipFill>
              <a:blip r:embed="rId29"/>
              <a:stretch>
                <a:fillRect/>
              </a:stretch>
            </p:blipFill>
            <p:spPr>
              <a:xfrm>
                <a:off x="7983720" y="4612410"/>
                <a:ext cx="86760" cy="406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3" name="Ink 52">
                <a:extLst>
                  <a:ext uri="{FF2B5EF4-FFF2-40B4-BE49-F238E27FC236}">
                    <a16:creationId xmlns:a16="http://schemas.microsoft.com/office/drawing/2014/main" id="{0FA4EEF4-7959-2947-9A0E-91E7971ED265}"/>
                  </a:ext>
                </a:extLst>
              </p14:cNvPr>
              <p14:cNvContentPartPr/>
              <p14:nvPr/>
            </p14:nvContentPartPr>
            <p14:xfrm>
              <a:off x="7800480" y="4052970"/>
              <a:ext cx="7200" cy="259200"/>
            </p14:xfrm>
          </p:contentPart>
        </mc:Choice>
        <mc:Fallback xmlns="">
          <p:pic>
            <p:nvPicPr>
              <p:cNvPr id="53" name="Ink 52">
                <a:extLst>
                  <a:ext uri="{FF2B5EF4-FFF2-40B4-BE49-F238E27FC236}">
                    <a16:creationId xmlns:a16="http://schemas.microsoft.com/office/drawing/2014/main" id="{0FA4EEF4-7959-2947-9A0E-91E7971ED265}"/>
                  </a:ext>
                </a:extLst>
              </p:cNvPr>
              <p:cNvPicPr/>
              <p:nvPr/>
            </p:nvPicPr>
            <p:blipFill>
              <a:blip r:embed="rId31"/>
              <a:stretch>
                <a:fillRect/>
              </a:stretch>
            </p:blipFill>
            <p:spPr>
              <a:xfrm>
                <a:off x="7782480" y="3945330"/>
                <a:ext cx="42840" cy="474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4" name="Ink 53">
                <a:extLst>
                  <a:ext uri="{FF2B5EF4-FFF2-40B4-BE49-F238E27FC236}">
                    <a16:creationId xmlns:a16="http://schemas.microsoft.com/office/drawing/2014/main" id="{EE8602C9-26E6-EA44-8888-8CB669EE05F1}"/>
                  </a:ext>
                </a:extLst>
              </p14:cNvPr>
              <p14:cNvContentPartPr/>
              <p14:nvPr/>
            </p14:nvContentPartPr>
            <p14:xfrm>
              <a:off x="7771680" y="3614130"/>
              <a:ext cx="22680" cy="235440"/>
            </p14:xfrm>
          </p:contentPart>
        </mc:Choice>
        <mc:Fallback xmlns="">
          <p:pic>
            <p:nvPicPr>
              <p:cNvPr id="54" name="Ink 53">
                <a:extLst>
                  <a:ext uri="{FF2B5EF4-FFF2-40B4-BE49-F238E27FC236}">
                    <a16:creationId xmlns:a16="http://schemas.microsoft.com/office/drawing/2014/main" id="{EE8602C9-26E6-EA44-8888-8CB669EE05F1}"/>
                  </a:ext>
                </a:extLst>
              </p:cNvPr>
              <p:cNvPicPr/>
              <p:nvPr/>
            </p:nvPicPr>
            <p:blipFill>
              <a:blip r:embed="rId33"/>
              <a:stretch>
                <a:fillRect/>
              </a:stretch>
            </p:blipFill>
            <p:spPr>
              <a:xfrm>
                <a:off x="7754040" y="3506130"/>
                <a:ext cx="58320" cy="451080"/>
              </a:xfrm>
              <a:prstGeom prst="rect">
                <a:avLst/>
              </a:prstGeom>
            </p:spPr>
          </p:pic>
        </mc:Fallback>
      </mc:AlternateContent>
      <p:grpSp>
        <p:nvGrpSpPr>
          <p:cNvPr id="101" name="Group 100">
            <a:extLst>
              <a:ext uri="{FF2B5EF4-FFF2-40B4-BE49-F238E27FC236}">
                <a16:creationId xmlns:a16="http://schemas.microsoft.com/office/drawing/2014/main" id="{277B9FDE-61E8-A140-A075-E696EEE2EB1F}"/>
              </a:ext>
            </a:extLst>
          </p:cNvPr>
          <p:cNvGrpSpPr/>
          <p:nvPr/>
        </p:nvGrpSpPr>
        <p:grpSpPr>
          <a:xfrm>
            <a:off x="10300320" y="2068313"/>
            <a:ext cx="1727506" cy="4399897"/>
            <a:chOff x="10300320" y="2068313"/>
            <a:chExt cx="1727506" cy="4399897"/>
          </a:xfrm>
        </p:grpSpPr>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30" name="Ink 29">
                  <a:extLst>
                    <a:ext uri="{FF2B5EF4-FFF2-40B4-BE49-F238E27FC236}">
                      <a16:creationId xmlns:a16="http://schemas.microsoft.com/office/drawing/2014/main" id="{E32AF286-3534-044C-932A-3EA32151FB04}"/>
                    </a:ext>
                  </a:extLst>
                </p14:cNvPr>
                <p14:cNvContentPartPr/>
                <p14:nvPr/>
              </p14:nvContentPartPr>
              <p14:xfrm>
                <a:off x="10300320" y="5777730"/>
                <a:ext cx="60120" cy="235800"/>
              </p14:xfrm>
            </p:contentPart>
          </mc:Choice>
          <mc:Fallback xmlns="">
            <p:pic>
              <p:nvPicPr>
                <p:cNvPr id="30" name="Ink 29">
                  <a:extLst>
                    <a:ext uri="{FF2B5EF4-FFF2-40B4-BE49-F238E27FC236}">
                      <a16:creationId xmlns:a16="http://schemas.microsoft.com/office/drawing/2014/main" id="{E32AF286-3534-044C-932A-3EA32151FB04}"/>
                    </a:ext>
                  </a:extLst>
                </p:cNvPr>
                <p:cNvPicPr/>
                <p:nvPr/>
              </p:nvPicPr>
              <p:blipFill>
                <a:blip r:embed="rId35"/>
                <a:stretch>
                  <a:fillRect/>
                </a:stretch>
              </p:blipFill>
              <p:spPr>
                <a:xfrm>
                  <a:off x="10282680" y="5669730"/>
                  <a:ext cx="95760" cy="451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31" name="Ink 30">
                  <a:extLst>
                    <a:ext uri="{FF2B5EF4-FFF2-40B4-BE49-F238E27FC236}">
                      <a16:creationId xmlns:a16="http://schemas.microsoft.com/office/drawing/2014/main" id="{89DFAEDB-F687-2A4D-BFCF-462BBED56F6D}"/>
                    </a:ext>
                  </a:extLst>
                </p14:cNvPr>
                <p14:cNvContentPartPr/>
                <p14:nvPr/>
              </p14:nvContentPartPr>
              <p14:xfrm>
                <a:off x="10319760" y="6137010"/>
                <a:ext cx="88920" cy="177840"/>
              </p14:xfrm>
            </p:contentPart>
          </mc:Choice>
          <mc:Fallback xmlns="">
            <p:pic>
              <p:nvPicPr>
                <p:cNvPr id="31" name="Ink 30">
                  <a:extLst>
                    <a:ext uri="{FF2B5EF4-FFF2-40B4-BE49-F238E27FC236}">
                      <a16:creationId xmlns:a16="http://schemas.microsoft.com/office/drawing/2014/main" id="{89DFAEDB-F687-2A4D-BFCF-462BBED56F6D}"/>
                    </a:ext>
                  </a:extLst>
                </p:cNvPr>
                <p:cNvPicPr/>
                <p:nvPr/>
              </p:nvPicPr>
              <p:blipFill>
                <a:blip r:embed="rId37"/>
                <a:stretch>
                  <a:fillRect/>
                </a:stretch>
              </p:blipFill>
              <p:spPr>
                <a:xfrm>
                  <a:off x="10301760" y="6029010"/>
                  <a:ext cx="124560" cy="393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33" name="Ink 32">
                  <a:extLst>
                    <a:ext uri="{FF2B5EF4-FFF2-40B4-BE49-F238E27FC236}">
                      <a16:creationId xmlns:a16="http://schemas.microsoft.com/office/drawing/2014/main" id="{F3ACC7BE-1FFA-C74D-AB6A-30E9C45D9C5D}"/>
                    </a:ext>
                  </a:extLst>
                </p14:cNvPr>
                <p14:cNvContentPartPr/>
                <p14:nvPr/>
              </p14:nvContentPartPr>
              <p14:xfrm>
                <a:off x="10544040" y="6422850"/>
                <a:ext cx="230760" cy="45360"/>
              </p14:xfrm>
            </p:contentPart>
          </mc:Choice>
          <mc:Fallback xmlns="">
            <p:pic>
              <p:nvPicPr>
                <p:cNvPr id="33" name="Ink 32">
                  <a:extLst>
                    <a:ext uri="{FF2B5EF4-FFF2-40B4-BE49-F238E27FC236}">
                      <a16:creationId xmlns:a16="http://schemas.microsoft.com/office/drawing/2014/main" id="{F3ACC7BE-1FFA-C74D-AB6A-30E9C45D9C5D}"/>
                    </a:ext>
                  </a:extLst>
                </p:cNvPr>
                <p:cNvPicPr/>
                <p:nvPr/>
              </p:nvPicPr>
              <p:blipFill>
                <a:blip r:embed="rId39"/>
                <a:stretch>
                  <a:fillRect/>
                </a:stretch>
              </p:blipFill>
              <p:spPr>
                <a:xfrm>
                  <a:off x="10526040" y="6315210"/>
                  <a:ext cx="266400" cy="261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35" name="Ink 34">
                  <a:extLst>
                    <a:ext uri="{FF2B5EF4-FFF2-40B4-BE49-F238E27FC236}">
                      <a16:creationId xmlns:a16="http://schemas.microsoft.com/office/drawing/2014/main" id="{AE757D20-C47D-744F-8E9C-EE65E7C4A043}"/>
                    </a:ext>
                  </a:extLst>
                </p14:cNvPr>
                <p14:cNvContentPartPr/>
                <p14:nvPr/>
              </p14:nvContentPartPr>
              <p14:xfrm>
                <a:off x="10892520" y="6161490"/>
                <a:ext cx="118080" cy="294480"/>
              </p14:xfrm>
            </p:contentPart>
          </mc:Choice>
          <mc:Fallback xmlns="">
            <p:pic>
              <p:nvPicPr>
                <p:cNvPr id="35" name="Ink 34">
                  <a:extLst>
                    <a:ext uri="{FF2B5EF4-FFF2-40B4-BE49-F238E27FC236}">
                      <a16:creationId xmlns:a16="http://schemas.microsoft.com/office/drawing/2014/main" id="{AE757D20-C47D-744F-8E9C-EE65E7C4A043}"/>
                    </a:ext>
                  </a:extLst>
                </p:cNvPr>
                <p:cNvPicPr/>
                <p:nvPr/>
              </p:nvPicPr>
              <p:blipFill>
                <a:blip r:embed="rId41"/>
                <a:stretch>
                  <a:fillRect/>
                </a:stretch>
              </p:blipFill>
              <p:spPr>
                <a:xfrm>
                  <a:off x="10874880" y="6053490"/>
                  <a:ext cx="153720" cy="510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37" name="Ink 36">
                  <a:extLst>
                    <a:ext uri="{FF2B5EF4-FFF2-40B4-BE49-F238E27FC236}">
                      <a16:creationId xmlns:a16="http://schemas.microsoft.com/office/drawing/2014/main" id="{084F5BC2-096B-C545-BA7B-02A638BD083B}"/>
                    </a:ext>
                  </a:extLst>
                </p14:cNvPr>
                <p14:cNvContentPartPr/>
                <p14:nvPr/>
              </p14:nvContentPartPr>
              <p14:xfrm>
                <a:off x="10807560" y="5969970"/>
                <a:ext cx="212400" cy="67320"/>
              </p14:xfrm>
            </p:contentPart>
          </mc:Choice>
          <mc:Fallback xmlns="">
            <p:pic>
              <p:nvPicPr>
                <p:cNvPr id="37" name="Ink 36">
                  <a:extLst>
                    <a:ext uri="{FF2B5EF4-FFF2-40B4-BE49-F238E27FC236}">
                      <a16:creationId xmlns:a16="http://schemas.microsoft.com/office/drawing/2014/main" id="{084F5BC2-096B-C545-BA7B-02A638BD083B}"/>
                    </a:ext>
                  </a:extLst>
                </p:cNvPr>
                <p:cNvPicPr/>
                <p:nvPr/>
              </p:nvPicPr>
              <p:blipFill>
                <a:blip r:embed="rId43"/>
                <a:stretch>
                  <a:fillRect/>
                </a:stretch>
              </p:blipFill>
              <p:spPr>
                <a:xfrm>
                  <a:off x="10789920" y="5861970"/>
                  <a:ext cx="248040" cy="282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39" name="Ink 38">
                  <a:extLst>
                    <a:ext uri="{FF2B5EF4-FFF2-40B4-BE49-F238E27FC236}">
                      <a16:creationId xmlns:a16="http://schemas.microsoft.com/office/drawing/2014/main" id="{DBA9FAB3-57E9-DA4F-997B-8F168C6A392E}"/>
                    </a:ext>
                  </a:extLst>
                </p14:cNvPr>
                <p14:cNvContentPartPr/>
                <p14:nvPr/>
              </p14:nvContentPartPr>
              <p14:xfrm>
                <a:off x="10757880" y="5652090"/>
                <a:ext cx="19800" cy="248760"/>
              </p14:xfrm>
            </p:contentPart>
          </mc:Choice>
          <mc:Fallback xmlns="">
            <p:pic>
              <p:nvPicPr>
                <p:cNvPr id="39" name="Ink 38">
                  <a:extLst>
                    <a:ext uri="{FF2B5EF4-FFF2-40B4-BE49-F238E27FC236}">
                      <a16:creationId xmlns:a16="http://schemas.microsoft.com/office/drawing/2014/main" id="{DBA9FAB3-57E9-DA4F-997B-8F168C6A392E}"/>
                    </a:ext>
                  </a:extLst>
                </p:cNvPr>
                <p:cNvPicPr/>
                <p:nvPr/>
              </p:nvPicPr>
              <p:blipFill>
                <a:blip r:embed="rId45"/>
                <a:stretch>
                  <a:fillRect/>
                </a:stretch>
              </p:blipFill>
              <p:spPr>
                <a:xfrm>
                  <a:off x="10740240" y="5544090"/>
                  <a:ext cx="55440" cy="464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71" name="Ink 70">
                  <a:extLst>
                    <a:ext uri="{FF2B5EF4-FFF2-40B4-BE49-F238E27FC236}">
                      <a16:creationId xmlns:a16="http://schemas.microsoft.com/office/drawing/2014/main" id="{C6E291BF-DA1A-6C44-8714-77A70A1AF8D1}"/>
                    </a:ext>
                  </a:extLst>
                </p14:cNvPr>
                <p14:cNvContentPartPr/>
                <p14:nvPr/>
              </p14:nvContentPartPr>
              <p14:xfrm>
                <a:off x="11033146" y="5895473"/>
                <a:ext cx="74520" cy="205920"/>
              </p14:xfrm>
            </p:contentPart>
          </mc:Choice>
          <mc:Fallback xmlns="">
            <p:pic>
              <p:nvPicPr>
                <p:cNvPr id="71" name="Ink 70">
                  <a:extLst>
                    <a:ext uri="{FF2B5EF4-FFF2-40B4-BE49-F238E27FC236}">
                      <a16:creationId xmlns:a16="http://schemas.microsoft.com/office/drawing/2014/main" id="{C6E291BF-DA1A-6C44-8714-77A70A1AF8D1}"/>
                    </a:ext>
                  </a:extLst>
                </p:cNvPr>
                <p:cNvPicPr/>
                <p:nvPr/>
              </p:nvPicPr>
              <p:blipFill>
                <a:blip r:embed="rId47"/>
                <a:stretch>
                  <a:fillRect/>
                </a:stretch>
              </p:blipFill>
              <p:spPr>
                <a:xfrm>
                  <a:off x="11015506" y="5787473"/>
                  <a:ext cx="110160" cy="421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73" name="Ink 72">
                  <a:extLst>
                    <a:ext uri="{FF2B5EF4-FFF2-40B4-BE49-F238E27FC236}">
                      <a16:creationId xmlns:a16="http://schemas.microsoft.com/office/drawing/2014/main" id="{306F5F81-8656-CD40-A1F8-9904DC7FD1CF}"/>
                    </a:ext>
                  </a:extLst>
                </p14:cNvPr>
                <p14:cNvContentPartPr/>
                <p14:nvPr/>
              </p14:nvContentPartPr>
              <p14:xfrm>
                <a:off x="11176426" y="5584073"/>
                <a:ext cx="125280" cy="212400"/>
              </p14:xfrm>
            </p:contentPart>
          </mc:Choice>
          <mc:Fallback xmlns="">
            <p:pic>
              <p:nvPicPr>
                <p:cNvPr id="73" name="Ink 72">
                  <a:extLst>
                    <a:ext uri="{FF2B5EF4-FFF2-40B4-BE49-F238E27FC236}">
                      <a16:creationId xmlns:a16="http://schemas.microsoft.com/office/drawing/2014/main" id="{306F5F81-8656-CD40-A1F8-9904DC7FD1CF}"/>
                    </a:ext>
                  </a:extLst>
                </p:cNvPr>
                <p:cNvPicPr/>
                <p:nvPr/>
              </p:nvPicPr>
              <p:blipFill>
                <a:blip r:embed="rId49"/>
                <a:stretch>
                  <a:fillRect/>
                </a:stretch>
              </p:blipFill>
              <p:spPr>
                <a:xfrm>
                  <a:off x="11158426" y="5476433"/>
                  <a:ext cx="160920" cy="428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75" name="Ink 74">
                  <a:extLst>
                    <a:ext uri="{FF2B5EF4-FFF2-40B4-BE49-F238E27FC236}">
                      <a16:creationId xmlns:a16="http://schemas.microsoft.com/office/drawing/2014/main" id="{473C51D8-A054-1D42-8128-A9A77554DA9F}"/>
                    </a:ext>
                  </a:extLst>
                </p14:cNvPr>
                <p14:cNvContentPartPr/>
                <p14:nvPr/>
              </p14:nvContentPartPr>
              <p14:xfrm>
                <a:off x="11363266" y="5218673"/>
                <a:ext cx="86760" cy="230040"/>
              </p14:xfrm>
            </p:contentPart>
          </mc:Choice>
          <mc:Fallback xmlns="">
            <p:pic>
              <p:nvPicPr>
                <p:cNvPr id="75" name="Ink 74">
                  <a:extLst>
                    <a:ext uri="{FF2B5EF4-FFF2-40B4-BE49-F238E27FC236}">
                      <a16:creationId xmlns:a16="http://schemas.microsoft.com/office/drawing/2014/main" id="{473C51D8-A054-1D42-8128-A9A77554DA9F}"/>
                    </a:ext>
                  </a:extLst>
                </p:cNvPr>
                <p:cNvPicPr/>
                <p:nvPr/>
              </p:nvPicPr>
              <p:blipFill>
                <a:blip r:embed="rId51"/>
                <a:stretch>
                  <a:fillRect/>
                </a:stretch>
              </p:blipFill>
              <p:spPr>
                <a:xfrm>
                  <a:off x="11345626" y="5110673"/>
                  <a:ext cx="122400" cy="445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2">
              <p14:nvContentPartPr>
                <p14:cNvPr id="77" name="Ink 76">
                  <a:extLst>
                    <a:ext uri="{FF2B5EF4-FFF2-40B4-BE49-F238E27FC236}">
                      <a16:creationId xmlns:a16="http://schemas.microsoft.com/office/drawing/2014/main" id="{E9EFECF1-88AB-F741-BB14-AC9910FE74A6}"/>
                    </a:ext>
                  </a:extLst>
                </p14:cNvPr>
                <p14:cNvContentPartPr/>
                <p14:nvPr/>
              </p14:nvContentPartPr>
              <p14:xfrm>
                <a:off x="11486746" y="4750313"/>
                <a:ext cx="118800" cy="237960"/>
              </p14:xfrm>
            </p:contentPart>
          </mc:Choice>
          <mc:Fallback xmlns="">
            <p:pic>
              <p:nvPicPr>
                <p:cNvPr id="77" name="Ink 76">
                  <a:extLst>
                    <a:ext uri="{FF2B5EF4-FFF2-40B4-BE49-F238E27FC236}">
                      <a16:creationId xmlns:a16="http://schemas.microsoft.com/office/drawing/2014/main" id="{E9EFECF1-88AB-F741-BB14-AC9910FE74A6}"/>
                    </a:ext>
                  </a:extLst>
                </p:cNvPr>
                <p:cNvPicPr/>
                <p:nvPr/>
              </p:nvPicPr>
              <p:blipFill>
                <a:blip r:embed="rId53"/>
                <a:stretch>
                  <a:fillRect/>
                </a:stretch>
              </p:blipFill>
              <p:spPr>
                <a:xfrm>
                  <a:off x="11468746" y="4642673"/>
                  <a:ext cx="154440" cy="453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4">
              <p14:nvContentPartPr>
                <p14:cNvPr id="78" name="Ink 77">
                  <a:extLst>
                    <a:ext uri="{FF2B5EF4-FFF2-40B4-BE49-F238E27FC236}">
                      <a16:creationId xmlns:a16="http://schemas.microsoft.com/office/drawing/2014/main" id="{6B9A2402-3FE0-7B4C-AB76-347515883767}"/>
                    </a:ext>
                  </a:extLst>
                </p14:cNvPr>
                <p14:cNvContentPartPr/>
                <p14:nvPr/>
              </p14:nvContentPartPr>
              <p14:xfrm>
                <a:off x="11670706" y="4258913"/>
                <a:ext cx="86400" cy="353880"/>
              </p14:xfrm>
            </p:contentPart>
          </mc:Choice>
          <mc:Fallback xmlns="">
            <p:pic>
              <p:nvPicPr>
                <p:cNvPr id="78" name="Ink 77">
                  <a:extLst>
                    <a:ext uri="{FF2B5EF4-FFF2-40B4-BE49-F238E27FC236}">
                      <a16:creationId xmlns:a16="http://schemas.microsoft.com/office/drawing/2014/main" id="{6B9A2402-3FE0-7B4C-AB76-347515883767}"/>
                    </a:ext>
                  </a:extLst>
                </p:cNvPr>
                <p:cNvPicPr/>
                <p:nvPr/>
              </p:nvPicPr>
              <p:blipFill>
                <a:blip r:embed="rId55"/>
                <a:stretch>
                  <a:fillRect/>
                </a:stretch>
              </p:blipFill>
              <p:spPr>
                <a:xfrm>
                  <a:off x="11653066" y="4150913"/>
                  <a:ext cx="122040" cy="569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6">
              <p14:nvContentPartPr>
                <p14:cNvPr id="62" name="Ink 61">
                  <a:extLst>
                    <a:ext uri="{FF2B5EF4-FFF2-40B4-BE49-F238E27FC236}">
                      <a16:creationId xmlns:a16="http://schemas.microsoft.com/office/drawing/2014/main" id="{CB2177A9-9B72-2942-9E6E-F528B6141C18}"/>
                    </a:ext>
                  </a:extLst>
                </p14:cNvPr>
                <p14:cNvContentPartPr/>
                <p14:nvPr/>
              </p14:nvContentPartPr>
              <p14:xfrm>
                <a:off x="11497546" y="3451687"/>
                <a:ext cx="37440" cy="149760"/>
              </p14:xfrm>
            </p:contentPart>
          </mc:Choice>
          <mc:Fallback xmlns="">
            <p:pic>
              <p:nvPicPr>
                <p:cNvPr id="62" name="Ink 61">
                  <a:extLst>
                    <a:ext uri="{FF2B5EF4-FFF2-40B4-BE49-F238E27FC236}">
                      <a16:creationId xmlns:a16="http://schemas.microsoft.com/office/drawing/2014/main" id="{CB2177A9-9B72-2942-9E6E-F528B6141C18}"/>
                    </a:ext>
                  </a:extLst>
                </p:cNvPr>
                <p:cNvPicPr/>
                <p:nvPr/>
              </p:nvPicPr>
              <p:blipFill>
                <a:blip r:embed="rId57"/>
                <a:stretch>
                  <a:fillRect/>
                </a:stretch>
              </p:blipFill>
              <p:spPr>
                <a:xfrm>
                  <a:off x="11479546" y="3344047"/>
                  <a:ext cx="73080" cy="365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8">
              <p14:nvContentPartPr>
                <p14:cNvPr id="63" name="Ink 62">
                  <a:extLst>
                    <a:ext uri="{FF2B5EF4-FFF2-40B4-BE49-F238E27FC236}">
                      <a16:creationId xmlns:a16="http://schemas.microsoft.com/office/drawing/2014/main" id="{57317D21-C582-A444-8293-56044EF86A42}"/>
                    </a:ext>
                  </a:extLst>
                </p14:cNvPr>
                <p14:cNvContentPartPr/>
                <p14:nvPr/>
              </p14:nvContentPartPr>
              <p14:xfrm>
                <a:off x="11555506" y="3720967"/>
                <a:ext cx="126720" cy="184680"/>
              </p14:xfrm>
            </p:contentPart>
          </mc:Choice>
          <mc:Fallback xmlns="">
            <p:pic>
              <p:nvPicPr>
                <p:cNvPr id="63" name="Ink 62">
                  <a:extLst>
                    <a:ext uri="{FF2B5EF4-FFF2-40B4-BE49-F238E27FC236}">
                      <a16:creationId xmlns:a16="http://schemas.microsoft.com/office/drawing/2014/main" id="{57317D21-C582-A444-8293-56044EF86A42}"/>
                    </a:ext>
                  </a:extLst>
                </p:cNvPr>
                <p:cNvPicPr/>
                <p:nvPr/>
              </p:nvPicPr>
              <p:blipFill>
                <a:blip r:embed="rId59"/>
                <a:stretch>
                  <a:fillRect/>
                </a:stretch>
              </p:blipFill>
              <p:spPr>
                <a:xfrm>
                  <a:off x="11537866" y="3613327"/>
                  <a:ext cx="162360" cy="400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0">
              <p14:nvContentPartPr>
                <p14:cNvPr id="65" name="Ink 64">
                  <a:extLst>
                    <a:ext uri="{FF2B5EF4-FFF2-40B4-BE49-F238E27FC236}">
                      <a16:creationId xmlns:a16="http://schemas.microsoft.com/office/drawing/2014/main" id="{47786280-D866-4540-BA6C-E1260F98E15C}"/>
                    </a:ext>
                  </a:extLst>
                </p14:cNvPr>
                <p14:cNvContentPartPr/>
                <p14:nvPr/>
              </p14:nvContentPartPr>
              <p14:xfrm>
                <a:off x="11794906" y="3797287"/>
                <a:ext cx="162720" cy="113400"/>
              </p14:xfrm>
            </p:contentPart>
          </mc:Choice>
          <mc:Fallback xmlns="">
            <p:pic>
              <p:nvPicPr>
                <p:cNvPr id="65" name="Ink 64">
                  <a:extLst>
                    <a:ext uri="{FF2B5EF4-FFF2-40B4-BE49-F238E27FC236}">
                      <a16:creationId xmlns:a16="http://schemas.microsoft.com/office/drawing/2014/main" id="{47786280-D866-4540-BA6C-E1260F98E15C}"/>
                    </a:ext>
                  </a:extLst>
                </p:cNvPr>
                <p:cNvPicPr/>
                <p:nvPr/>
              </p:nvPicPr>
              <p:blipFill>
                <a:blip r:embed="rId61"/>
                <a:stretch>
                  <a:fillRect/>
                </a:stretch>
              </p:blipFill>
              <p:spPr>
                <a:xfrm>
                  <a:off x="11776906" y="3689287"/>
                  <a:ext cx="198360" cy="329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2">
              <p14:nvContentPartPr>
                <p14:cNvPr id="67" name="Ink 66">
                  <a:extLst>
                    <a:ext uri="{FF2B5EF4-FFF2-40B4-BE49-F238E27FC236}">
                      <a16:creationId xmlns:a16="http://schemas.microsoft.com/office/drawing/2014/main" id="{CD006411-0216-B348-9B28-D677BF4AD0D4}"/>
                    </a:ext>
                  </a:extLst>
                </p14:cNvPr>
                <p14:cNvContentPartPr/>
                <p14:nvPr/>
              </p14:nvContentPartPr>
              <p14:xfrm>
                <a:off x="11980306" y="3435847"/>
                <a:ext cx="47520" cy="236880"/>
              </p14:xfrm>
            </p:contentPart>
          </mc:Choice>
          <mc:Fallback xmlns="">
            <p:pic>
              <p:nvPicPr>
                <p:cNvPr id="67" name="Ink 66">
                  <a:extLst>
                    <a:ext uri="{FF2B5EF4-FFF2-40B4-BE49-F238E27FC236}">
                      <a16:creationId xmlns:a16="http://schemas.microsoft.com/office/drawing/2014/main" id="{CD006411-0216-B348-9B28-D677BF4AD0D4}"/>
                    </a:ext>
                  </a:extLst>
                </p:cNvPr>
                <p:cNvPicPr/>
                <p:nvPr/>
              </p:nvPicPr>
              <p:blipFill>
                <a:blip r:embed="rId63"/>
                <a:stretch>
                  <a:fillRect/>
                </a:stretch>
              </p:blipFill>
              <p:spPr>
                <a:xfrm>
                  <a:off x="11962666" y="3327847"/>
                  <a:ext cx="83160" cy="45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4">
              <p14:nvContentPartPr>
                <p14:cNvPr id="69" name="Ink 68">
                  <a:extLst>
                    <a:ext uri="{FF2B5EF4-FFF2-40B4-BE49-F238E27FC236}">
                      <a16:creationId xmlns:a16="http://schemas.microsoft.com/office/drawing/2014/main" id="{BB3BCF57-AA63-6044-B584-F541E5EFB06F}"/>
                    </a:ext>
                  </a:extLst>
                </p14:cNvPr>
                <p14:cNvContentPartPr/>
                <p14:nvPr/>
              </p14:nvContentPartPr>
              <p14:xfrm>
                <a:off x="11675026" y="3297607"/>
                <a:ext cx="231120" cy="32760"/>
              </p14:xfrm>
            </p:contentPart>
          </mc:Choice>
          <mc:Fallback xmlns="">
            <p:pic>
              <p:nvPicPr>
                <p:cNvPr id="69" name="Ink 68">
                  <a:extLst>
                    <a:ext uri="{FF2B5EF4-FFF2-40B4-BE49-F238E27FC236}">
                      <a16:creationId xmlns:a16="http://schemas.microsoft.com/office/drawing/2014/main" id="{BB3BCF57-AA63-6044-B584-F541E5EFB06F}"/>
                    </a:ext>
                  </a:extLst>
                </p:cNvPr>
                <p:cNvPicPr/>
                <p:nvPr/>
              </p:nvPicPr>
              <p:blipFill>
                <a:blip r:embed="rId65"/>
                <a:stretch>
                  <a:fillRect/>
                </a:stretch>
              </p:blipFill>
              <p:spPr>
                <a:xfrm>
                  <a:off x="11657386" y="3189607"/>
                  <a:ext cx="266760" cy="248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6">
              <p14:nvContentPartPr>
                <p14:cNvPr id="80" name="Ink 79">
                  <a:extLst>
                    <a:ext uri="{FF2B5EF4-FFF2-40B4-BE49-F238E27FC236}">
                      <a16:creationId xmlns:a16="http://schemas.microsoft.com/office/drawing/2014/main" id="{F835C7BF-1081-DC4D-B444-BE4BD11AD036}"/>
                    </a:ext>
                  </a:extLst>
                </p14:cNvPr>
                <p14:cNvContentPartPr/>
                <p14:nvPr/>
              </p14:nvContentPartPr>
              <p14:xfrm>
                <a:off x="11829466" y="3900353"/>
                <a:ext cx="7920" cy="145080"/>
              </p14:xfrm>
            </p:contentPart>
          </mc:Choice>
          <mc:Fallback xmlns="">
            <p:pic>
              <p:nvPicPr>
                <p:cNvPr id="80" name="Ink 79">
                  <a:extLst>
                    <a:ext uri="{FF2B5EF4-FFF2-40B4-BE49-F238E27FC236}">
                      <a16:creationId xmlns:a16="http://schemas.microsoft.com/office/drawing/2014/main" id="{F835C7BF-1081-DC4D-B444-BE4BD11AD036}"/>
                    </a:ext>
                  </a:extLst>
                </p:cNvPr>
                <p:cNvPicPr/>
                <p:nvPr/>
              </p:nvPicPr>
              <p:blipFill>
                <a:blip r:embed="rId67"/>
                <a:stretch>
                  <a:fillRect/>
                </a:stretch>
              </p:blipFill>
              <p:spPr>
                <a:xfrm>
                  <a:off x="11811826" y="3792713"/>
                  <a:ext cx="43560" cy="360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8">
              <p14:nvContentPartPr>
                <p14:cNvPr id="82" name="Ink 81">
                  <a:extLst>
                    <a:ext uri="{FF2B5EF4-FFF2-40B4-BE49-F238E27FC236}">
                      <a16:creationId xmlns:a16="http://schemas.microsoft.com/office/drawing/2014/main" id="{C42BB929-CC84-5B4B-8C87-424F939F46E3}"/>
                    </a:ext>
                  </a:extLst>
                </p14:cNvPr>
                <p14:cNvContentPartPr/>
                <p14:nvPr/>
              </p14:nvContentPartPr>
              <p14:xfrm>
                <a:off x="11767186" y="2971913"/>
                <a:ext cx="360" cy="284400"/>
              </p14:xfrm>
            </p:contentPart>
          </mc:Choice>
          <mc:Fallback xmlns="">
            <p:pic>
              <p:nvPicPr>
                <p:cNvPr id="82" name="Ink 81">
                  <a:extLst>
                    <a:ext uri="{FF2B5EF4-FFF2-40B4-BE49-F238E27FC236}">
                      <a16:creationId xmlns:a16="http://schemas.microsoft.com/office/drawing/2014/main" id="{C42BB929-CC84-5B4B-8C87-424F939F46E3}"/>
                    </a:ext>
                  </a:extLst>
                </p:cNvPr>
                <p:cNvPicPr/>
                <p:nvPr/>
              </p:nvPicPr>
              <p:blipFill>
                <a:blip r:embed="rId69"/>
                <a:stretch>
                  <a:fillRect/>
                </a:stretch>
              </p:blipFill>
              <p:spPr>
                <a:xfrm>
                  <a:off x="11749186" y="2864273"/>
                  <a:ext cx="36000" cy="500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0">
              <p14:nvContentPartPr>
                <p14:cNvPr id="83" name="Ink 82">
                  <a:extLst>
                    <a:ext uri="{FF2B5EF4-FFF2-40B4-BE49-F238E27FC236}">
                      <a16:creationId xmlns:a16="http://schemas.microsoft.com/office/drawing/2014/main" id="{B13AEF29-4D98-B44E-9645-60ACA7AE073A}"/>
                    </a:ext>
                  </a:extLst>
                </p14:cNvPr>
                <p14:cNvContentPartPr/>
                <p14:nvPr/>
              </p14:nvContentPartPr>
              <p14:xfrm>
                <a:off x="11711746" y="2598953"/>
                <a:ext cx="40320" cy="271440"/>
              </p14:xfrm>
            </p:contentPart>
          </mc:Choice>
          <mc:Fallback xmlns="">
            <p:pic>
              <p:nvPicPr>
                <p:cNvPr id="83" name="Ink 82">
                  <a:extLst>
                    <a:ext uri="{FF2B5EF4-FFF2-40B4-BE49-F238E27FC236}">
                      <a16:creationId xmlns:a16="http://schemas.microsoft.com/office/drawing/2014/main" id="{B13AEF29-4D98-B44E-9645-60ACA7AE073A}"/>
                    </a:ext>
                  </a:extLst>
                </p:cNvPr>
                <p:cNvPicPr/>
                <p:nvPr/>
              </p:nvPicPr>
              <p:blipFill>
                <a:blip r:embed="rId71"/>
                <a:stretch>
                  <a:fillRect/>
                </a:stretch>
              </p:blipFill>
              <p:spPr>
                <a:xfrm>
                  <a:off x="11693746" y="2491313"/>
                  <a:ext cx="75960" cy="487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2">
              <p14:nvContentPartPr>
                <p14:cNvPr id="85" name="Ink 84">
                  <a:extLst>
                    <a:ext uri="{FF2B5EF4-FFF2-40B4-BE49-F238E27FC236}">
                      <a16:creationId xmlns:a16="http://schemas.microsoft.com/office/drawing/2014/main" id="{1615FAE7-F4F9-C14E-933A-2FBF10B64772}"/>
                    </a:ext>
                  </a:extLst>
                </p14:cNvPr>
                <p14:cNvContentPartPr/>
                <p14:nvPr/>
              </p14:nvContentPartPr>
              <p14:xfrm>
                <a:off x="11633626" y="2207633"/>
                <a:ext cx="34920" cy="229320"/>
              </p14:xfrm>
            </p:contentPart>
          </mc:Choice>
          <mc:Fallback xmlns="">
            <p:pic>
              <p:nvPicPr>
                <p:cNvPr id="85" name="Ink 84">
                  <a:extLst>
                    <a:ext uri="{FF2B5EF4-FFF2-40B4-BE49-F238E27FC236}">
                      <a16:creationId xmlns:a16="http://schemas.microsoft.com/office/drawing/2014/main" id="{1615FAE7-F4F9-C14E-933A-2FBF10B64772}"/>
                    </a:ext>
                  </a:extLst>
                </p:cNvPr>
                <p:cNvPicPr/>
                <p:nvPr/>
              </p:nvPicPr>
              <p:blipFill>
                <a:blip r:embed="rId73"/>
                <a:stretch>
                  <a:fillRect/>
                </a:stretch>
              </p:blipFill>
              <p:spPr>
                <a:xfrm>
                  <a:off x="11615986" y="2099633"/>
                  <a:ext cx="70560" cy="444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4">
              <p14:nvContentPartPr>
                <p14:cNvPr id="87" name="Ink 86">
                  <a:extLst>
                    <a:ext uri="{FF2B5EF4-FFF2-40B4-BE49-F238E27FC236}">
                      <a16:creationId xmlns:a16="http://schemas.microsoft.com/office/drawing/2014/main" id="{1A3E4574-2C34-7A42-8A6A-66E30ADF80CE}"/>
                    </a:ext>
                  </a:extLst>
                </p14:cNvPr>
                <p14:cNvContentPartPr/>
                <p14:nvPr/>
              </p14:nvContentPartPr>
              <p14:xfrm>
                <a:off x="11237626" y="2068313"/>
                <a:ext cx="40320" cy="217080"/>
              </p14:xfrm>
            </p:contentPart>
          </mc:Choice>
          <mc:Fallback xmlns="">
            <p:pic>
              <p:nvPicPr>
                <p:cNvPr id="87" name="Ink 86">
                  <a:extLst>
                    <a:ext uri="{FF2B5EF4-FFF2-40B4-BE49-F238E27FC236}">
                      <a16:creationId xmlns:a16="http://schemas.microsoft.com/office/drawing/2014/main" id="{1A3E4574-2C34-7A42-8A6A-66E30ADF80CE}"/>
                    </a:ext>
                  </a:extLst>
                </p:cNvPr>
                <p:cNvPicPr/>
                <p:nvPr/>
              </p:nvPicPr>
              <p:blipFill>
                <a:blip r:embed="rId75"/>
                <a:stretch>
                  <a:fillRect/>
                </a:stretch>
              </p:blipFill>
              <p:spPr>
                <a:xfrm>
                  <a:off x="11219986" y="1960313"/>
                  <a:ext cx="75960" cy="43272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76">
            <p14:nvContentPartPr>
              <p14:cNvPr id="102" name="Ink 101">
                <a:extLst>
                  <a:ext uri="{FF2B5EF4-FFF2-40B4-BE49-F238E27FC236}">
                    <a16:creationId xmlns:a16="http://schemas.microsoft.com/office/drawing/2014/main" id="{D7EBCEEF-7EEF-5540-8167-645DFEB8FB29}"/>
                  </a:ext>
                </a:extLst>
              </p14:cNvPr>
              <p14:cNvContentPartPr/>
              <p14:nvPr/>
            </p14:nvContentPartPr>
            <p14:xfrm>
              <a:off x="11129150" y="2070360"/>
              <a:ext cx="154080" cy="3240"/>
            </p14:xfrm>
          </p:contentPart>
        </mc:Choice>
        <mc:Fallback xmlns="">
          <p:pic>
            <p:nvPicPr>
              <p:cNvPr id="102" name="Ink 101">
                <a:extLst>
                  <a:ext uri="{FF2B5EF4-FFF2-40B4-BE49-F238E27FC236}">
                    <a16:creationId xmlns:a16="http://schemas.microsoft.com/office/drawing/2014/main" id="{D7EBCEEF-7EEF-5540-8167-645DFEB8FB29}"/>
                  </a:ext>
                </a:extLst>
              </p:cNvPr>
              <p:cNvPicPr/>
              <p:nvPr/>
            </p:nvPicPr>
            <p:blipFill>
              <a:blip r:embed="rId77"/>
              <a:stretch>
                <a:fillRect/>
              </a:stretch>
            </p:blipFill>
            <p:spPr>
              <a:xfrm>
                <a:off x="11111150" y="1962360"/>
                <a:ext cx="189720" cy="218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8">
            <p14:nvContentPartPr>
              <p14:cNvPr id="108" name="Ink 107">
                <a:extLst>
                  <a:ext uri="{FF2B5EF4-FFF2-40B4-BE49-F238E27FC236}">
                    <a16:creationId xmlns:a16="http://schemas.microsoft.com/office/drawing/2014/main" id="{900AFFA3-834B-C340-B26C-AAE8C1376788}"/>
                  </a:ext>
                </a:extLst>
              </p14:cNvPr>
              <p14:cNvContentPartPr/>
              <p14:nvPr/>
            </p14:nvContentPartPr>
            <p14:xfrm>
              <a:off x="8689063" y="3495960"/>
              <a:ext cx="181440" cy="360"/>
            </p14:xfrm>
          </p:contentPart>
        </mc:Choice>
        <mc:Fallback xmlns="">
          <p:pic>
            <p:nvPicPr>
              <p:cNvPr id="108" name="Ink 107">
                <a:extLst>
                  <a:ext uri="{FF2B5EF4-FFF2-40B4-BE49-F238E27FC236}">
                    <a16:creationId xmlns:a16="http://schemas.microsoft.com/office/drawing/2014/main" id="{900AFFA3-834B-C340-B26C-AAE8C1376788}"/>
                  </a:ext>
                </a:extLst>
              </p:cNvPr>
              <p:cNvPicPr/>
              <p:nvPr/>
            </p:nvPicPr>
            <p:blipFill>
              <a:blip r:embed="rId79"/>
              <a:stretch>
                <a:fillRect/>
              </a:stretch>
            </p:blipFill>
            <p:spPr>
              <a:xfrm>
                <a:off x="8671423" y="3388320"/>
                <a:ext cx="21708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0">
            <p14:nvContentPartPr>
              <p14:cNvPr id="109" name="Ink 108">
                <a:extLst>
                  <a:ext uri="{FF2B5EF4-FFF2-40B4-BE49-F238E27FC236}">
                    <a16:creationId xmlns:a16="http://schemas.microsoft.com/office/drawing/2014/main" id="{6E687532-B4F0-BA41-9ADD-F128C8249227}"/>
                  </a:ext>
                </a:extLst>
              </p14:cNvPr>
              <p14:cNvContentPartPr/>
              <p14:nvPr/>
            </p14:nvContentPartPr>
            <p14:xfrm>
              <a:off x="9058783" y="3485160"/>
              <a:ext cx="164880" cy="11160"/>
            </p14:xfrm>
          </p:contentPart>
        </mc:Choice>
        <mc:Fallback xmlns="">
          <p:pic>
            <p:nvPicPr>
              <p:cNvPr id="109" name="Ink 108">
                <a:extLst>
                  <a:ext uri="{FF2B5EF4-FFF2-40B4-BE49-F238E27FC236}">
                    <a16:creationId xmlns:a16="http://schemas.microsoft.com/office/drawing/2014/main" id="{6E687532-B4F0-BA41-9ADD-F128C8249227}"/>
                  </a:ext>
                </a:extLst>
              </p:cNvPr>
              <p:cNvPicPr/>
              <p:nvPr/>
            </p:nvPicPr>
            <p:blipFill>
              <a:blip r:embed="rId81"/>
              <a:stretch>
                <a:fillRect/>
              </a:stretch>
            </p:blipFill>
            <p:spPr>
              <a:xfrm>
                <a:off x="9040783" y="3377160"/>
                <a:ext cx="200520" cy="226800"/>
              </a:xfrm>
              <a:prstGeom prst="rect">
                <a:avLst/>
              </a:prstGeom>
            </p:spPr>
          </p:pic>
        </mc:Fallback>
      </mc:AlternateContent>
      <p:grpSp>
        <p:nvGrpSpPr>
          <p:cNvPr id="112" name="Group 111">
            <a:extLst>
              <a:ext uri="{FF2B5EF4-FFF2-40B4-BE49-F238E27FC236}">
                <a16:creationId xmlns:a16="http://schemas.microsoft.com/office/drawing/2014/main" id="{26EB2988-E1A4-E14C-B631-68512934D782}"/>
              </a:ext>
            </a:extLst>
          </p:cNvPr>
          <p:cNvGrpSpPr/>
          <p:nvPr/>
        </p:nvGrpSpPr>
        <p:grpSpPr>
          <a:xfrm>
            <a:off x="9529303" y="3107160"/>
            <a:ext cx="236880" cy="405720"/>
            <a:chOff x="9529303" y="3107160"/>
            <a:chExt cx="236880" cy="405720"/>
          </a:xfrm>
        </p:grpSpPr>
        <mc:AlternateContent xmlns:mc="http://schemas.openxmlformats.org/markup-compatibility/2006" xmlns:p14="http://schemas.microsoft.com/office/powerpoint/2010/main" xmlns:aink="http://schemas.microsoft.com/office/drawing/2016/ink">
          <mc:Choice Requires="p14 aink">
            <p:contentPart p14:bwMode="auto" r:id="rId82">
              <p14:nvContentPartPr>
                <p14:cNvPr id="110" name="Ink 109">
                  <a:extLst>
                    <a:ext uri="{FF2B5EF4-FFF2-40B4-BE49-F238E27FC236}">
                      <a16:creationId xmlns:a16="http://schemas.microsoft.com/office/drawing/2014/main" id="{FDD0DC44-2E56-774D-8849-8654050D4685}"/>
                    </a:ext>
                  </a:extLst>
                </p14:cNvPr>
                <p14:cNvContentPartPr/>
                <p14:nvPr/>
              </p14:nvContentPartPr>
              <p14:xfrm>
                <a:off x="9529303" y="3314160"/>
                <a:ext cx="142920" cy="198720"/>
              </p14:xfrm>
            </p:contentPart>
          </mc:Choice>
          <mc:Fallback xmlns="">
            <p:pic>
              <p:nvPicPr>
                <p:cNvPr id="110" name="Ink 109">
                  <a:extLst>
                    <a:ext uri="{FF2B5EF4-FFF2-40B4-BE49-F238E27FC236}">
                      <a16:creationId xmlns:a16="http://schemas.microsoft.com/office/drawing/2014/main" id="{FDD0DC44-2E56-774D-8849-8654050D4685}"/>
                    </a:ext>
                  </a:extLst>
                </p:cNvPr>
                <p:cNvPicPr/>
                <p:nvPr/>
              </p:nvPicPr>
              <p:blipFill>
                <a:blip r:embed="rId83"/>
                <a:stretch>
                  <a:fillRect/>
                </a:stretch>
              </p:blipFill>
              <p:spPr>
                <a:xfrm>
                  <a:off x="9511663" y="3206520"/>
                  <a:ext cx="178560" cy="414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4">
              <p14:nvContentPartPr>
                <p14:cNvPr id="111" name="Ink 110">
                  <a:extLst>
                    <a:ext uri="{FF2B5EF4-FFF2-40B4-BE49-F238E27FC236}">
                      <a16:creationId xmlns:a16="http://schemas.microsoft.com/office/drawing/2014/main" id="{05F63E03-EC1E-4942-8F09-D091BCDB09E1}"/>
                    </a:ext>
                  </a:extLst>
                </p14:cNvPr>
                <p14:cNvContentPartPr/>
                <p14:nvPr/>
              </p14:nvContentPartPr>
              <p14:xfrm>
                <a:off x="9731263" y="3107160"/>
                <a:ext cx="34920" cy="135000"/>
              </p14:xfrm>
            </p:contentPart>
          </mc:Choice>
          <mc:Fallback xmlns="">
            <p:pic>
              <p:nvPicPr>
                <p:cNvPr id="111" name="Ink 110">
                  <a:extLst>
                    <a:ext uri="{FF2B5EF4-FFF2-40B4-BE49-F238E27FC236}">
                      <a16:creationId xmlns:a16="http://schemas.microsoft.com/office/drawing/2014/main" id="{05F63E03-EC1E-4942-8F09-D091BCDB09E1}"/>
                    </a:ext>
                  </a:extLst>
                </p:cNvPr>
                <p:cNvPicPr/>
                <p:nvPr/>
              </p:nvPicPr>
              <p:blipFill>
                <a:blip r:embed="rId85"/>
                <a:stretch>
                  <a:fillRect/>
                </a:stretch>
              </p:blipFill>
              <p:spPr>
                <a:xfrm>
                  <a:off x="9713263" y="2999160"/>
                  <a:ext cx="70560" cy="350640"/>
                </a:xfrm>
                <a:prstGeom prst="rect">
                  <a:avLst/>
                </a:prstGeom>
              </p:spPr>
            </p:pic>
          </mc:Fallback>
        </mc:AlternateContent>
      </p:grpSp>
      <p:sp>
        <p:nvSpPr>
          <p:cNvPr id="113" name="TextBox 112">
            <a:extLst>
              <a:ext uri="{FF2B5EF4-FFF2-40B4-BE49-F238E27FC236}">
                <a16:creationId xmlns:a16="http://schemas.microsoft.com/office/drawing/2014/main" id="{CE102D20-BDCC-4E4D-9B6F-28C67A0EDAB4}"/>
              </a:ext>
            </a:extLst>
          </p:cNvPr>
          <p:cNvSpPr txBox="1"/>
          <p:nvPr/>
        </p:nvSpPr>
        <p:spPr>
          <a:xfrm>
            <a:off x="7931924" y="3373218"/>
            <a:ext cx="557743" cy="230832"/>
          </a:xfrm>
          <a:prstGeom prst="rect">
            <a:avLst/>
          </a:prstGeom>
          <a:noFill/>
        </p:spPr>
        <p:txBody>
          <a:bodyPr wrap="square" rtlCol="0">
            <a:spAutoFit/>
          </a:bodyPr>
          <a:lstStyle/>
          <a:p>
            <a:r>
              <a:rPr lang="en-US" sz="900" dirty="0"/>
              <a:t>speaker</a:t>
            </a:r>
          </a:p>
        </p:txBody>
      </p:sp>
      <p:sp>
        <p:nvSpPr>
          <p:cNvPr id="114" name="TextBox 113">
            <a:extLst>
              <a:ext uri="{FF2B5EF4-FFF2-40B4-BE49-F238E27FC236}">
                <a16:creationId xmlns:a16="http://schemas.microsoft.com/office/drawing/2014/main" id="{AFD3CDF6-D3A8-2446-92B4-0C0C92D4EE89}"/>
              </a:ext>
            </a:extLst>
          </p:cNvPr>
          <p:cNvSpPr txBox="1"/>
          <p:nvPr/>
        </p:nvSpPr>
        <p:spPr>
          <a:xfrm>
            <a:off x="11601946" y="3386993"/>
            <a:ext cx="402120" cy="307777"/>
          </a:xfrm>
          <a:prstGeom prst="rect">
            <a:avLst/>
          </a:prstGeom>
          <a:noFill/>
        </p:spPr>
        <p:txBody>
          <a:bodyPr wrap="square" rtlCol="0">
            <a:spAutoFit/>
          </a:bodyPr>
          <a:lstStyle/>
          <a:p>
            <a:r>
              <a:rPr lang="en-US" sz="700" dirty="0"/>
              <a:t>light sensor</a:t>
            </a:r>
          </a:p>
        </p:txBody>
      </p:sp>
      <p:sp>
        <p:nvSpPr>
          <p:cNvPr id="115" name="TextBox 114">
            <a:extLst>
              <a:ext uri="{FF2B5EF4-FFF2-40B4-BE49-F238E27FC236}">
                <a16:creationId xmlns:a16="http://schemas.microsoft.com/office/drawing/2014/main" id="{E4C8D26D-D9FE-5347-9BBF-35ECDA6F6821}"/>
              </a:ext>
            </a:extLst>
          </p:cNvPr>
          <p:cNvSpPr txBox="1"/>
          <p:nvPr/>
        </p:nvSpPr>
        <p:spPr>
          <a:xfrm>
            <a:off x="10360440" y="5895473"/>
            <a:ext cx="578493" cy="415498"/>
          </a:xfrm>
          <a:prstGeom prst="rect">
            <a:avLst/>
          </a:prstGeom>
          <a:noFill/>
        </p:spPr>
        <p:txBody>
          <a:bodyPr wrap="square" rtlCol="0">
            <a:spAutoFit/>
          </a:bodyPr>
          <a:lstStyle/>
          <a:p>
            <a:r>
              <a:rPr lang="en-US" sz="1050" dirty="0"/>
              <a:t>Battery holder</a:t>
            </a:r>
          </a:p>
        </p:txBody>
      </p:sp>
    </p:spTree>
    <p:extLst>
      <p:ext uri="{BB962C8B-B14F-4D97-AF65-F5344CB8AC3E}">
        <p14:creationId xmlns:p14="http://schemas.microsoft.com/office/powerpoint/2010/main" val="316637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4928B57E-47EA-914E-9E14-4353CBD519C5}"/>
              </a:ext>
            </a:extLst>
          </p:cNvPr>
          <p:cNvSpPr txBox="1">
            <a:spLocks/>
          </p:cNvSpPr>
          <p:nvPr/>
        </p:nvSpPr>
        <p:spPr>
          <a:xfrm>
            <a:off x="0" y="0"/>
            <a:ext cx="12192000" cy="518984"/>
          </a:xfrm>
          <a:prstGeom prst="rect">
            <a:avLst/>
          </a:prstGeom>
        </p:spPr>
        <p:txBody>
          <a:bodyPr>
            <a:normAutofit fontScale="9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u="sng" dirty="0">
                <a:solidFill>
                  <a:schemeClr val="bg1"/>
                </a:solidFill>
              </a:rPr>
              <a:t>Peter Pan Play Pad Circuit Diagram </a:t>
            </a:r>
            <a:r>
              <a:rPr lang="en-US" sz="2000" dirty="0">
                <a:solidFill>
                  <a:schemeClr val="bg1"/>
                </a:solidFill>
              </a:rPr>
              <a:t>by </a:t>
            </a:r>
            <a:r>
              <a:rPr lang="en-US" sz="2000" b="1" dirty="0">
                <a:solidFill>
                  <a:schemeClr val="bg1"/>
                </a:solidFill>
              </a:rPr>
              <a:t>Sophia Clement</a:t>
            </a:r>
            <a:br>
              <a:rPr lang="en-US" sz="2000" dirty="0">
                <a:solidFill>
                  <a:schemeClr val="bg1"/>
                </a:solidFill>
              </a:rPr>
            </a:br>
            <a:r>
              <a:rPr lang="en-US" sz="2000" dirty="0">
                <a:solidFill>
                  <a:schemeClr val="bg1"/>
                </a:solidFill>
              </a:rPr>
              <a:t>An interactive tapestry with a ringing big ben, a light-up neverland star, and </a:t>
            </a:r>
            <a:r>
              <a:rPr lang="en-US" sz="2000" dirty="0" err="1">
                <a:solidFill>
                  <a:schemeClr val="bg1"/>
                </a:solidFill>
              </a:rPr>
              <a:t>tinkerbell</a:t>
            </a:r>
            <a:r>
              <a:rPr lang="en-US" sz="2000" dirty="0">
                <a:solidFill>
                  <a:schemeClr val="bg1"/>
                </a:solidFill>
              </a:rPr>
              <a:t> hiding in the dark</a:t>
            </a:r>
          </a:p>
        </p:txBody>
      </p:sp>
      <p:grpSp>
        <p:nvGrpSpPr>
          <p:cNvPr id="7" name="Group 6">
            <a:extLst>
              <a:ext uri="{FF2B5EF4-FFF2-40B4-BE49-F238E27FC236}">
                <a16:creationId xmlns:a16="http://schemas.microsoft.com/office/drawing/2014/main" id="{1A8B696B-A3C1-7B4A-9591-1764A285D625}"/>
              </a:ext>
            </a:extLst>
          </p:cNvPr>
          <p:cNvGrpSpPr/>
          <p:nvPr/>
        </p:nvGrpSpPr>
        <p:grpSpPr>
          <a:xfrm>
            <a:off x="1575641" y="1670379"/>
            <a:ext cx="9040718" cy="8094859"/>
            <a:chOff x="0" y="3805801"/>
            <a:chExt cx="4685798" cy="4685798"/>
          </a:xfrm>
        </p:grpSpPr>
        <p:pic>
          <p:nvPicPr>
            <p:cNvPr id="8" name="Picture 7">
              <a:extLst>
                <a:ext uri="{FF2B5EF4-FFF2-40B4-BE49-F238E27FC236}">
                  <a16:creationId xmlns:a16="http://schemas.microsoft.com/office/drawing/2014/main" id="{E66B6F0A-2060-5B40-97D2-4DC6DA02BC6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8167" r="91667">
                          <a14:foregroundMark x1="50000" y1="23500" x2="48833" y2="21667"/>
                          <a14:backgroundMark x1="43333" y1="21167" x2="13667" y2="21833"/>
                          <a14:backgroundMark x1="13667" y1="21833" x2="24667" y2="27000"/>
                          <a14:backgroundMark x1="24667" y1="27000" x2="4000" y2="50833"/>
                          <a14:backgroundMark x1="4000" y1="50833" x2="15500" y2="45333"/>
                          <a14:backgroundMark x1="15500" y1="45333" x2="18000" y2="86500"/>
                          <a14:backgroundMark x1="18000" y1="86500" x2="22667" y2="60333"/>
                          <a14:backgroundMark x1="22667" y1="60333" x2="29667" y2="73667"/>
                          <a14:backgroundMark x1="29667" y1="73667" x2="38667" y2="67167"/>
                          <a14:backgroundMark x1="38667" y1="67167" x2="47167" y2="73667"/>
                          <a14:backgroundMark x1="47167" y1="73667" x2="52833" y2="68167"/>
                          <a14:backgroundMark x1="52833" y1="68167" x2="56500" y2="60667"/>
                          <a14:backgroundMark x1="56500" y1="60667" x2="65000" y2="71333"/>
                          <a14:backgroundMark x1="65000" y1="71333" x2="74500" y2="68500"/>
                          <a14:backgroundMark x1="74500" y1="68500" x2="86167" y2="61167"/>
                          <a14:backgroundMark x1="86167" y1="61167" x2="78667" y2="57000"/>
                          <a14:backgroundMark x1="78667" y1="57000" x2="77833" y2="46167"/>
                          <a14:backgroundMark x1="77833" y1="46167" x2="81667" y2="39500"/>
                          <a14:backgroundMark x1="81667" y1="39500" x2="75833" y2="44000"/>
                          <a14:backgroundMark x1="75833" y1="44000" x2="80167" y2="23167"/>
                          <a14:backgroundMark x1="80167" y1="23167" x2="68500" y2="26000"/>
                          <a14:backgroundMark x1="68500" y1="26000" x2="70500" y2="18333"/>
                          <a14:backgroundMark x1="70500" y1="18333" x2="64000" y2="21500"/>
                          <a14:backgroundMark x1="44667" y1="22667" x2="38167" y2="25167"/>
                          <a14:backgroundMark x1="38167" y1="25167" x2="33333" y2="31000"/>
                          <a14:backgroundMark x1="33333" y1="31000" x2="30833" y2="38500"/>
                          <a14:backgroundMark x1="30833" y1="38500" x2="30667" y2="45667"/>
                          <a14:backgroundMark x1="30667" y1="45667" x2="33833" y2="52333"/>
                          <a14:backgroundMark x1="33833" y1="52333" x2="38833" y2="57333"/>
                          <a14:backgroundMark x1="38833" y1="57333" x2="45000" y2="61000"/>
                          <a14:backgroundMark x1="45000" y1="61000" x2="53500" y2="62000"/>
                          <a14:backgroundMark x1="53500" y1="62000" x2="60833" y2="61833"/>
                          <a14:backgroundMark x1="60833" y1="61833" x2="67333" y2="59000"/>
                          <a14:backgroundMark x1="67333" y1="59000" x2="71167" y2="44000"/>
                          <a14:backgroundMark x1="71167" y1="44000" x2="71833" y2="37000"/>
                          <a14:backgroundMark x1="71833" y1="37000" x2="69167" y2="29500"/>
                          <a14:backgroundMark x1="69167" y1="29500" x2="64167" y2="24167"/>
                          <a14:backgroundMark x1="64167" y1="24167" x2="74167" y2="21667"/>
                          <a14:backgroundMark x1="74167" y1="21667" x2="79833" y2="37667"/>
                          <a14:backgroundMark x1="79833" y1="37667" x2="75333" y2="49167"/>
                          <a14:backgroundMark x1="75333" y1="49167" x2="79500" y2="39000"/>
                          <a14:backgroundMark x1="79500" y1="39000" x2="72333" y2="72000"/>
                          <a14:backgroundMark x1="72333" y1="72000" x2="38333" y2="69667"/>
                          <a14:backgroundMark x1="38333" y1="69667" x2="31833" y2="72667"/>
                          <a14:backgroundMark x1="31833" y1="72667" x2="34000" y2="65000"/>
                          <a14:backgroundMark x1="34000" y1="65000" x2="28833" y2="57000"/>
                          <a14:backgroundMark x1="28833" y1="57000" x2="29500" y2="35333"/>
                          <a14:backgroundMark x1="29500" y1="35333" x2="29833" y2="44000"/>
                          <a14:backgroundMark x1="29833" y1="44000" x2="32000" y2="24667"/>
                          <a14:backgroundMark x1="32000" y1="24667" x2="32333" y2="24000"/>
                          <a14:backgroundMark x1="43667" y1="21167" x2="37667" y2="17500"/>
                          <a14:backgroundMark x1="37667" y1="17500" x2="29167" y2="22000"/>
                          <a14:backgroundMark x1="29167" y1="22000" x2="22833" y2="18333"/>
                          <a14:backgroundMark x1="22833" y1="18333" x2="12500" y2="20000"/>
                          <a14:backgroundMark x1="12500" y1="20000" x2="4167" y2="25000"/>
                          <a14:backgroundMark x1="4167" y1="25000" x2="10833" y2="21000"/>
                          <a14:backgroundMark x1="10833" y1="21000" x2="5667" y2="32833"/>
                          <a14:backgroundMark x1="5667" y1="32833" x2="6667" y2="44167"/>
                          <a14:backgroundMark x1="6667" y1="44167" x2="12167" y2="35833"/>
                          <a14:backgroundMark x1="12167" y1="35833" x2="4500" y2="69667"/>
                          <a14:backgroundMark x1="4500" y1="69667" x2="9000" y2="58333"/>
                          <a14:backgroundMark x1="9000" y1="58333" x2="7833" y2="70000"/>
                          <a14:backgroundMark x1="7833" y1="70000" x2="12833" y2="64833"/>
                          <a14:backgroundMark x1="12833" y1="64833" x2="11000" y2="86167"/>
                          <a14:backgroundMark x1="11000" y1="86167" x2="14333" y2="60500"/>
                          <a14:backgroundMark x1="14333" y1="60500" x2="20500" y2="76333"/>
                          <a14:backgroundMark x1="20500" y1="76333" x2="30000" y2="79500"/>
                          <a14:backgroundMark x1="30000" y1="79500" x2="34333" y2="72333"/>
                          <a14:backgroundMark x1="34333" y1="72333" x2="46000" y2="89833"/>
                          <a14:backgroundMark x1="46000" y1="89833" x2="52000" y2="75500"/>
                          <a14:backgroundMark x1="52000" y1="75500" x2="62667" y2="87333"/>
                          <a14:backgroundMark x1="62667" y1="87333" x2="63000" y2="77000"/>
                          <a14:backgroundMark x1="63000" y1="77000" x2="67833" y2="84667"/>
                          <a14:backgroundMark x1="67833" y1="84667" x2="72333" y2="77667"/>
                          <a14:backgroundMark x1="72333" y1="77667" x2="79667" y2="75667"/>
                          <a14:backgroundMark x1="79667" y1="75667" x2="86167" y2="80833"/>
                          <a14:backgroundMark x1="86167" y1="80833" x2="88667" y2="72667"/>
                          <a14:backgroundMark x1="88667" y1="72667" x2="87000" y2="62500"/>
                          <a14:backgroundMark x1="87000" y1="62500" x2="90333" y2="72333"/>
                          <a14:backgroundMark x1="90333" y1="72333" x2="87500" y2="53667"/>
                          <a14:backgroundMark x1="87500" y1="53667" x2="80500" y2="63167"/>
                          <a14:backgroundMark x1="80500" y1="63167" x2="86333" y2="53333"/>
                          <a14:backgroundMark x1="86333" y1="53333" x2="78500" y2="63333"/>
                          <a14:backgroundMark x1="78500" y1="63333" x2="96000" y2="34000"/>
                          <a14:backgroundMark x1="96000" y1="34000" x2="88000" y2="36000"/>
                          <a14:backgroundMark x1="88000" y1="36000" x2="87833" y2="21167"/>
                          <a14:backgroundMark x1="87833" y1="21167" x2="78500" y2="26500"/>
                          <a14:backgroundMark x1="78500" y1="26500" x2="85667" y2="18000"/>
                          <a14:backgroundMark x1="85667" y1="18000" x2="79167" y2="22333"/>
                          <a14:backgroundMark x1="79167" y1="22333" x2="69667" y2="17667"/>
                          <a14:backgroundMark x1="69667" y1="17667" x2="63167" y2="21167"/>
                          <a14:backgroundMark x1="63167" y1="21167" x2="67833" y2="15000"/>
                          <a14:backgroundMark x1="67833" y1="15000" x2="64333" y2="22000"/>
                          <a14:backgroundMark x1="64333" y1="22000" x2="64667" y2="22333"/>
                          <a14:backgroundMark x1="7833" y1="73667" x2="19000" y2="91000"/>
                          <a14:backgroundMark x1="19000" y1="91000" x2="89333" y2="77167"/>
                          <a14:backgroundMark x1="89333" y1="77167" x2="92000" y2="70667"/>
                          <a14:backgroundMark x1="92000" y1="70667" x2="89833" y2="78333"/>
                          <a14:backgroundMark x1="89833" y1="78333" x2="93500" y2="71333"/>
                          <a14:backgroundMark x1="93500" y1="71333" x2="87500" y2="78333"/>
                          <a14:backgroundMark x1="87500" y1="78333" x2="97833" y2="70833"/>
                          <a14:backgroundMark x1="97833" y1="70833" x2="87833" y2="71167"/>
                          <a14:backgroundMark x1="87833" y1="71167" x2="85667" y2="59167"/>
                          <a14:backgroundMark x1="85667" y1="59167" x2="85667" y2="68000"/>
                          <a14:backgroundMark x1="85667" y1="68000" x2="87333" y2="45833"/>
                          <a14:backgroundMark x1="87333" y1="45833" x2="86667" y2="54667"/>
                          <a14:backgroundMark x1="86667" y1="54667" x2="86500" y2="39667"/>
                          <a14:backgroundMark x1="86500" y1="39667" x2="82000" y2="45667"/>
                          <a14:backgroundMark x1="82000" y1="45667" x2="90667" y2="21500"/>
                          <a14:backgroundMark x1="90667" y1="21500" x2="91667" y2="30167"/>
                          <a14:backgroundMark x1="91667" y1="30167" x2="90667" y2="22833"/>
                          <a14:backgroundMark x1="90667" y1="22833" x2="88333" y2="33667"/>
                          <a14:backgroundMark x1="88333" y1="33667" x2="86333" y2="24833"/>
                          <a14:backgroundMark x1="86333" y1="24833" x2="94500" y2="63833"/>
                          <a14:backgroundMark x1="94500" y1="63833" x2="84667" y2="46833"/>
                          <a14:backgroundMark x1="84667" y1="46833" x2="86833" y2="39833"/>
                          <a14:backgroundMark x1="86833" y1="39833" x2="85333" y2="43333"/>
                          <a14:backgroundMark x1="8500" y1="70167" x2="7500" y2="77333"/>
                          <a14:backgroundMark x1="7500" y1="77333" x2="8167" y2="70333"/>
                          <a14:backgroundMark x1="8167" y1="70333" x2="20333" y2="79833"/>
                          <a14:backgroundMark x1="20333" y1="79833" x2="48500" y2="74333"/>
                          <a14:backgroundMark x1="48500" y1="74333" x2="60000" y2="76167"/>
                          <a14:backgroundMark x1="60000" y1="76167" x2="87167" y2="73667"/>
                          <a14:backgroundMark x1="87167" y1="73667" x2="88000" y2="58000"/>
                          <a14:backgroundMark x1="88000" y1="58000" x2="90500" y2="82000"/>
                          <a14:backgroundMark x1="90500" y1="82000" x2="88500" y2="74333"/>
                          <a14:backgroundMark x1="88500" y1="74333" x2="91333" y2="81167"/>
                          <a14:backgroundMark x1="91333" y1="81167" x2="89500" y2="66667"/>
                          <a14:backgroundMark x1="89500" y1="66667" x2="91167" y2="58333"/>
                          <a14:backgroundMark x1="91167" y1="58333" x2="86667" y2="21667"/>
                          <a14:backgroundMark x1="86667" y1="21667" x2="88167" y2="20667"/>
                          <a14:backgroundMark x1="86500" y1="44833" x2="89000" y2="66833"/>
                          <a14:backgroundMark x1="86500" y1="44833" x2="87167" y2="43833"/>
                          <a14:backgroundMark x1="86833" y1="42833" x2="86833" y2="43667"/>
                          <a14:backgroundMark x1="86667" y1="45000" x2="87333" y2="44000"/>
                          <a14:backgroundMark x1="57333" y1="21833" x2="64667" y2="19667"/>
                          <a14:backgroundMark x1="64667" y1="19667" x2="56667" y2="19000"/>
                          <a14:backgroundMark x1="56667" y1="19000" x2="60167" y2="21667"/>
                        </a14:backgroundRemoval>
                      </a14:imgEffect>
                    </a14:imgLayer>
                  </a14:imgProps>
                </a:ext>
              </a:extLst>
            </a:blip>
            <a:stretch>
              <a:fillRect/>
            </a:stretch>
          </p:blipFill>
          <p:spPr>
            <a:xfrm>
              <a:off x="0" y="3805801"/>
              <a:ext cx="4685798" cy="4685798"/>
            </a:xfrm>
            <a:prstGeom prst="rect">
              <a:avLst/>
            </a:prstGeom>
          </p:spPr>
        </p:pic>
        <p:pic>
          <p:nvPicPr>
            <p:cNvPr id="9" name="Picture 8">
              <a:extLst>
                <a:ext uri="{FF2B5EF4-FFF2-40B4-BE49-F238E27FC236}">
                  <a16:creationId xmlns:a16="http://schemas.microsoft.com/office/drawing/2014/main" id="{3DB58936-D301-3544-BF90-F02FC7D2897F}"/>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907" b="89953" l="9916" r="89873">
                          <a14:foregroundMark x1="11814" y1="5607" x2="17425" y2="10018"/>
                          <a14:foregroundMark x1="30526" y1="23525" x2="26160" y2="24766"/>
                          <a14:foregroundMark x1="32316" y1="23016" x2="32105" y2="23076"/>
                          <a14:foregroundMark x1="26160" y1="24766" x2="30662" y2="29254"/>
                          <a14:foregroundMark x1="42729" y1="28737" x2="45359" y2="24766"/>
                          <a14:foregroundMark x1="45359" y1="24766" x2="43040" y2="22293"/>
                          <a14:foregroundMark x1="18833" y1="8142" x2="12447" y2="4907"/>
                          <a14:foregroundMark x1="16245" y1="9112" x2="45359" y2="21729"/>
                          <a14:foregroundMark x1="17300" y1="7710" x2="40506" y2="17757"/>
                          <a14:foregroundMark x1="40506" y1="17757" x2="46414" y2="23131"/>
                          <a14:foregroundMark x1="40928" y1="18458" x2="46624" y2="23598"/>
                          <a14:foregroundMark x1="40506" y1="18458" x2="46203" y2="23598"/>
                          <a14:foregroundMark x1="41139" y1="18224" x2="46624" y2="23832"/>
                          <a14:foregroundMark x1="40928" y1="18925" x2="47890" y2="23832"/>
                          <a14:foregroundMark x1="47890" y1="23832" x2="47679" y2="30374"/>
                          <a14:foregroundMark x1="46835" y1="24299" x2="47257" y2="23364"/>
                          <a14:foregroundMark x1="46835" y1="22430" x2="40928" y2="17523"/>
                          <a14:foregroundMark x1="40928" y1="17523" x2="48523" y2="20794"/>
                          <a14:foregroundMark x1="48523" y1="20794" x2="47890" y2="24065"/>
                          <a14:backgroundMark x1="17089" y1="37150" x2="17511" y2="47897"/>
                          <a14:backgroundMark x1="17511" y1="47897" x2="17932" y2="37383"/>
                          <a14:backgroundMark x1="17932" y1="37383" x2="17300" y2="57009"/>
                          <a14:backgroundMark x1="17300" y1="57009" x2="14979" y2="48131"/>
                          <a14:backgroundMark x1="14979" y1="48131" x2="17722" y2="59112"/>
                          <a14:backgroundMark x1="17722" y1="59112" x2="15190" y2="47430"/>
                          <a14:backgroundMark x1="15190" y1="47430" x2="16667" y2="85280"/>
                          <a14:backgroundMark x1="16667" y1="85280" x2="23629" y2="89720"/>
                          <a14:backgroundMark x1="23629" y1="89720" x2="32489" y2="91121"/>
                          <a14:backgroundMark x1="32489" y1="91121" x2="87131" y2="89953"/>
                          <a14:backgroundMark x1="87131" y1="89953" x2="83333" y2="78738"/>
                          <a14:backgroundMark x1="83333" y1="78738" x2="81013" y2="47897"/>
                          <a14:backgroundMark x1="81013" y1="47897" x2="77637" y2="39720"/>
                          <a14:backgroundMark x1="77637" y1="39720" x2="67300" y2="36449"/>
                          <a14:backgroundMark x1="67300" y1="36449" x2="37764" y2="37150"/>
                          <a14:backgroundMark x1="37764" y1="37150" x2="18354" y2="36215"/>
                          <a14:backgroundMark x1="40506" y1="32243" x2="32068" y2="31776"/>
                          <a14:backgroundMark x1="40084" y1="32243" x2="40084" y2="32243"/>
                          <a14:backgroundMark x1="39873" y1="32243" x2="42194" y2="32009"/>
                          <a14:backgroundMark x1="35173" y1="21362" x2="31646" y2="21963"/>
                          <a14:backgroundMark x1="31646" y1="21963" x2="25607" y2="17216"/>
                          <a14:backgroundMark x1="25316" y1="25234" x2="25738" y2="24299"/>
                          <a14:backgroundMark x1="25105" y1="24766" x2="25738" y2="23832"/>
                          <a14:backgroundMark x1="18776" y1="39953" x2="16245" y2="66121"/>
                          <a14:backgroundMark x1="16245" y1="66121" x2="17089" y2="75467"/>
                          <a14:backgroundMark x1="17089" y1="75467" x2="18143" y2="41822"/>
                          <a14:backgroundMark x1="18143" y1="41822" x2="27848" y2="80841"/>
                          <a14:backgroundMark x1="27848" y1="80841" x2="21308" y2="36682"/>
                          <a14:backgroundMark x1="21308" y1="36682" x2="19831" y2="55140"/>
                          <a14:backgroundMark x1="19831" y1="55140" x2="22996" y2="74299"/>
                          <a14:backgroundMark x1="22996" y1="74299" x2="24262" y2="51869"/>
                          <a14:backgroundMark x1="24262" y1="51869" x2="38608" y2="82009"/>
                          <a14:backgroundMark x1="38608" y1="82009" x2="24051" y2="48364"/>
                          <a14:backgroundMark x1="24051" y1="48364" x2="39662" y2="76402"/>
                          <a14:backgroundMark x1="39662" y1="76402" x2="27215" y2="56776"/>
                          <a14:backgroundMark x1="27215" y1="56776" x2="46414" y2="70794"/>
                          <a14:backgroundMark x1="46414" y1="70794" x2="52743" y2="61449"/>
                          <a14:backgroundMark x1="52743" y1="61449" x2="66456" y2="70327"/>
                          <a14:backgroundMark x1="66456" y1="70327" x2="73840" y2="80374"/>
                          <a14:backgroundMark x1="73840" y1="80374" x2="66667" y2="75234"/>
                          <a14:backgroundMark x1="66667" y1="75234" x2="58439" y2="58645"/>
                          <a14:backgroundMark x1="58439" y1="58645" x2="62447" y2="50935"/>
                          <a14:backgroundMark x1="62447" y1="50935" x2="28692" y2="70561"/>
                          <a14:backgroundMark x1="28692" y1="70561" x2="48101" y2="54439"/>
                          <a14:backgroundMark x1="48101" y1="54439" x2="25105" y2="64252"/>
                          <a14:backgroundMark x1="25105" y1="64252" x2="45148" y2="48832"/>
                          <a14:backgroundMark x1="45148" y1="48832" x2="52743" y2="46262"/>
                          <a14:backgroundMark x1="52743" y1="46262" x2="35021" y2="57009"/>
                          <a14:backgroundMark x1="35021" y1="57009" x2="56751" y2="65654"/>
                          <a14:backgroundMark x1="56751" y1="65654" x2="66034" y2="75467"/>
                          <a14:backgroundMark x1="66034" y1="75467" x2="66245" y2="76402"/>
                        </a14:backgroundRemoval>
                      </a14:imgEffect>
                    </a14:imgLayer>
                  </a14:imgProps>
                </a:ext>
              </a:extLst>
            </a:blip>
            <a:stretch>
              <a:fillRect/>
            </a:stretch>
          </p:blipFill>
          <p:spPr>
            <a:xfrm>
              <a:off x="2006150" y="5975789"/>
              <a:ext cx="1062958" cy="959802"/>
            </a:xfrm>
            <a:prstGeom prst="rect">
              <a:avLst/>
            </a:prstGeom>
          </p:spPr>
        </p:pic>
      </p:grpSp>
      <p:grpSp>
        <p:nvGrpSpPr>
          <p:cNvPr id="41" name="Group 40">
            <a:extLst>
              <a:ext uri="{FF2B5EF4-FFF2-40B4-BE49-F238E27FC236}">
                <a16:creationId xmlns:a16="http://schemas.microsoft.com/office/drawing/2014/main" id="{31388565-2FAB-7F47-BBCD-B200255B2AE3}"/>
              </a:ext>
            </a:extLst>
          </p:cNvPr>
          <p:cNvGrpSpPr/>
          <p:nvPr/>
        </p:nvGrpSpPr>
        <p:grpSpPr>
          <a:xfrm>
            <a:off x="-4669109" y="529011"/>
            <a:ext cx="7091583" cy="7091583"/>
            <a:chOff x="-4669109" y="529011"/>
            <a:chExt cx="7091583" cy="7091583"/>
          </a:xfrm>
        </p:grpSpPr>
        <p:pic>
          <p:nvPicPr>
            <p:cNvPr id="5" name="Picture 4">
              <a:extLst>
                <a:ext uri="{FF2B5EF4-FFF2-40B4-BE49-F238E27FC236}">
                  <a16:creationId xmlns:a16="http://schemas.microsoft.com/office/drawing/2014/main" id="{8EBE8C63-2FBC-514C-BB26-1FFF672764D6}"/>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backgroundMark x1="14833" y1="27000" x2="10167" y2="33667"/>
                          <a14:backgroundMark x1="10167" y1="33667" x2="23333" y2="20833"/>
                          <a14:backgroundMark x1="23333" y1="20833" x2="8333" y2="35667"/>
                          <a14:backgroundMark x1="8333" y1="35667" x2="35500" y2="25000"/>
                          <a14:backgroundMark x1="35500" y1="25000" x2="29333" y2="30833"/>
                          <a14:backgroundMark x1="29333" y1="30833" x2="55833" y2="19000"/>
                          <a14:backgroundMark x1="55833" y1="19000" x2="47333" y2="40000"/>
                          <a14:backgroundMark x1="47333" y1="40000" x2="58667" y2="22167"/>
                          <a14:backgroundMark x1="58667" y1="22167" x2="31667" y2="60833"/>
                          <a14:backgroundMark x1="31667" y1="60833" x2="43500" y2="40167"/>
                          <a14:backgroundMark x1="43500" y1="40167" x2="25500" y2="70833"/>
                          <a14:backgroundMark x1="25500" y1="70833" x2="32167" y2="61333"/>
                          <a14:backgroundMark x1="32167" y1="61333" x2="25833" y2="65167"/>
                          <a14:backgroundMark x1="25833" y1="65167" x2="18667" y2="73000"/>
                          <a14:backgroundMark x1="18667" y1="73000" x2="22000" y2="61833"/>
                          <a14:backgroundMark x1="22000" y1="61833" x2="13167" y2="68500"/>
                          <a14:backgroundMark x1="13167" y1="68500" x2="40000" y2="51833"/>
                          <a14:backgroundMark x1="40000" y1="51833" x2="30667" y2="72167"/>
                          <a14:backgroundMark x1="30667" y1="72167" x2="46833" y2="35333"/>
                          <a14:backgroundMark x1="46833" y1="35333" x2="39833" y2="44500"/>
                          <a14:backgroundMark x1="39833" y1="44500" x2="43833" y2="32667"/>
                          <a14:backgroundMark x1="43833" y1="32667" x2="35667" y2="39833"/>
                          <a14:backgroundMark x1="35667" y1="39833" x2="43500" y2="25667"/>
                          <a14:backgroundMark x1="43500" y1="25667" x2="32500" y2="40000"/>
                          <a14:backgroundMark x1="32500" y1="40000" x2="32833" y2="31667"/>
                          <a14:backgroundMark x1="32833" y1="31667" x2="26667" y2="36167"/>
                          <a14:backgroundMark x1="26667" y1="36167" x2="31667" y2="26167"/>
                          <a14:backgroundMark x1="31667" y1="26167" x2="24000" y2="32333"/>
                          <a14:backgroundMark x1="24000" y1="32333" x2="37500" y2="20167"/>
                          <a14:backgroundMark x1="37500" y1="20167" x2="38000" y2="56333"/>
                          <a14:backgroundMark x1="38000" y1="56333" x2="47667" y2="47667"/>
                          <a14:backgroundMark x1="47667" y1="47667" x2="58000" y2="11833"/>
                          <a14:backgroundMark x1="58000" y1="11833" x2="50333" y2="49000"/>
                          <a14:backgroundMark x1="50333" y1="49000" x2="58167" y2="16000"/>
                          <a14:backgroundMark x1="58167" y1="16000" x2="44000" y2="75167"/>
                          <a14:backgroundMark x1="44000" y1="75167" x2="75000" y2="33500"/>
                          <a14:backgroundMark x1="75000" y1="33500" x2="51500" y2="94667"/>
                          <a14:backgroundMark x1="51500" y1="94667" x2="54833" y2="48833"/>
                          <a14:backgroundMark x1="54833" y1="48833" x2="42333" y2="83333"/>
                          <a14:backgroundMark x1="42333" y1="83333" x2="70833" y2="25833"/>
                          <a14:backgroundMark x1="70833" y1="25833" x2="56333" y2="83333"/>
                          <a14:backgroundMark x1="56333" y1="83333" x2="75167" y2="23500"/>
                          <a14:backgroundMark x1="75167" y1="23500" x2="78167" y2="35500"/>
                          <a14:backgroundMark x1="78167" y1="35500" x2="75167" y2="76333"/>
                          <a14:backgroundMark x1="75167" y1="76333" x2="78333" y2="42500"/>
                          <a14:backgroundMark x1="78333" y1="42500" x2="64500" y2="92167"/>
                          <a14:backgroundMark x1="64500" y1="92167" x2="59500" y2="81833"/>
                          <a14:backgroundMark x1="59500" y1="81833" x2="59500" y2="49000"/>
                          <a14:backgroundMark x1="59500" y1="49000" x2="65500" y2="36333"/>
                          <a14:backgroundMark x1="65500" y1="36333" x2="64000" y2="89833"/>
                          <a14:backgroundMark x1="64000" y1="89833" x2="68500" y2="84333"/>
                          <a14:backgroundMark x1="68500" y1="84333" x2="76000" y2="39167"/>
                          <a14:backgroundMark x1="76000" y1="39167" x2="76333" y2="74833"/>
                          <a14:backgroundMark x1="76333" y1="74833" x2="83667" y2="33667"/>
                          <a14:backgroundMark x1="83667" y1="33667" x2="87333" y2="85833"/>
                          <a14:backgroundMark x1="87333" y1="85833" x2="84333" y2="53167"/>
                          <a14:backgroundMark x1="84333" y1="53167" x2="81667" y2="81500"/>
                          <a14:backgroundMark x1="81667" y1="81500" x2="76167" y2="27167"/>
                          <a14:backgroundMark x1="76167" y1="27167" x2="74667" y2="56667"/>
                          <a14:backgroundMark x1="74667" y1="56667" x2="74167" y2="57167"/>
                          <a14:backgroundMark x1="38667" y1="81833" x2="11500" y2="82167"/>
                          <a14:backgroundMark x1="11500" y1="82167" x2="22500" y2="74000"/>
                          <a14:backgroundMark x1="22500" y1="74000" x2="8833" y2="76500"/>
                          <a14:backgroundMark x1="8833" y1="76500" x2="15667" y2="74000"/>
                          <a14:backgroundMark x1="15667" y1="74000" x2="4333" y2="74167"/>
                          <a14:backgroundMark x1="4333" y1="74167" x2="14333" y2="73167"/>
                          <a14:backgroundMark x1="14333" y1="73167" x2="5333" y2="68333"/>
                          <a14:backgroundMark x1="5333" y1="68333" x2="14833" y2="67167"/>
                          <a14:backgroundMark x1="14833" y1="67167" x2="6667" y2="63333"/>
                          <a14:backgroundMark x1="6667" y1="63333" x2="16500" y2="62667"/>
                          <a14:backgroundMark x1="16500" y1="62667" x2="9667" y2="61333"/>
                          <a14:backgroundMark x1="9667" y1="61333" x2="18667" y2="62667"/>
                          <a14:backgroundMark x1="18667" y1="62667" x2="11500" y2="60667"/>
                          <a14:backgroundMark x1="11500" y1="60667" x2="19667" y2="61833"/>
                          <a14:backgroundMark x1="19667" y1="61833" x2="26167" y2="58167"/>
                          <a14:backgroundMark x1="26167" y1="58167" x2="30333" y2="48667"/>
                          <a14:backgroundMark x1="30333" y1="48667" x2="28000" y2="41500"/>
                          <a14:backgroundMark x1="28000" y1="41500" x2="15667" y2="35833"/>
                          <a14:backgroundMark x1="15667" y1="35833" x2="6333" y2="35833"/>
                          <a14:backgroundMark x1="6333" y1="35833" x2="18667" y2="34333"/>
                          <a14:backgroundMark x1="18667" y1="34333" x2="10500" y2="37667"/>
                          <a14:backgroundMark x1="10500" y1="37667" x2="17333" y2="39333"/>
                          <a14:backgroundMark x1="17333" y1="39333" x2="22667" y2="39000"/>
                          <a14:backgroundMark x1="14500" y1="61333" x2="12000" y2="57167"/>
                          <a14:backgroundMark x1="10000" y1="47167" x2="11167" y2="38667"/>
                          <a14:backgroundMark x1="11167" y1="38667" x2="12000" y2="39667"/>
                          <a14:backgroundMark x1="15500" y1="41333" x2="10833" y2="45667"/>
                        </a14:backgroundRemoval>
                      </a14:imgEffect>
                    </a14:imgLayer>
                  </a14:imgProps>
                </a:ext>
              </a:extLst>
            </a:blip>
            <a:stretch>
              <a:fillRect/>
            </a:stretch>
          </p:blipFill>
          <p:spPr>
            <a:xfrm rot="11042603">
              <a:off x="-4669109" y="529011"/>
              <a:ext cx="7091583" cy="7091583"/>
            </a:xfrm>
            <a:prstGeom prst="rect">
              <a:avLst/>
            </a:prstGeom>
          </p:spPr>
        </p:pic>
        <p:pic>
          <p:nvPicPr>
            <p:cNvPr id="4" name="Graphic 3" descr="Music notation">
              <a:extLst>
                <a:ext uri="{FF2B5EF4-FFF2-40B4-BE49-F238E27FC236}">
                  <a16:creationId xmlns:a16="http://schemas.microsoft.com/office/drawing/2014/main" id="{3717177A-FF25-E84A-A9EC-BCB232F629F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9670" y="2818786"/>
              <a:ext cx="914400" cy="914400"/>
            </a:xfrm>
            <a:prstGeom prst="rect">
              <a:avLst/>
            </a:prstGeom>
          </p:spPr>
        </p:pic>
        <p:grpSp>
          <p:nvGrpSpPr>
            <p:cNvPr id="10" name="Group 9">
              <a:extLst>
                <a:ext uri="{FF2B5EF4-FFF2-40B4-BE49-F238E27FC236}">
                  <a16:creationId xmlns:a16="http://schemas.microsoft.com/office/drawing/2014/main" id="{D098CBB9-EBE2-E247-9A79-06D9CBF01A87}"/>
                </a:ext>
              </a:extLst>
            </p:cNvPr>
            <p:cNvGrpSpPr/>
            <p:nvPr/>
          </p:nvGrpSpPr>
          <p:grpSpPr>
            <a:xfrm>
              <a:off x="901324" y="5273958"/>
              <a:ext cx="415025" cy="1302615"/>
              <a:chOff x="552429" y="5141029"/>
              <a:chExt cx="415025" cy="1302615"/>
            </a:xfrm>
          </p:grpSpPr>
          <p:sp>
            <p:nvSpPr>
              <p:cNvPr id="11" name="Right Arrow 10">
                <a:extLst>
                  <a:ext uri="{FF2B5EF4-FFF2-40B4-BE49-F238E27FC236}">
                    <a16:creationId xmlns:a16="http://schemas.microsoft.com/office/drawing/2014/main" id="{5732F598-099F-9E4A-85CC-C5E54B4F9ABE}"/>
                  </a:ext>
                </a:extLst>
              </p:cNvPr>
              <p:cNvSpPr/>
              <p:nvPr/>
            </p:nvSpPr>
            <p:spPr>
              <a:xfrm rot="16200000">
                <a:off x="210066" y="5483392"/>
                <a:ext cx="1099751" cy="415025"/>
              </a:xfrm>
              <a:prstGeom prst="rightArrow">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nector 11">
                <a:extLst>
                  <a:ext uri="{FF2B5EF4-FFF2-40B4-BE49-F238E27FC236}">
                    <a16:creationId xmlns:a16="http://schemas.microsoft.com/office/drawing/2014/main" id="{0C10258D-363D-3D48-AE52-42FBFEF72F60}"/>
                  </a:ext>
                </a:extLst>
              </p:cNvPr>
              <p:cNvSpPr/>
              <p:nvPr/>
            </p:nvSpPr>
            <p:spPr>
              <a:xfrm>
                <a:off x="552429" y="6044601"/>
                <a:ext cx="415025" cy="399043"/>
              </a:xfrm>
              <a:prstGeom prst="flowChartConnector">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983D64AC-445B-214A-8049-54EA0CCBB33D}"/>
                  </a:ext>
                </a:extLst>
              </p:cNvPr>
              <p:cNvCxnSpPr>
                <a:cxnSpLocks/>
              </p:cNvCxnSpPr>
              <p:nvPr/>
            </p:nvCxnSpPr>
            <p:spPr>
              <a:xfrm flipV="1">
                <a:off x="759941" y="5286529"/>
                <a:ext cx="0" cy="80874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4" name="Picture 13">
            <a:extLst>
              <a:ext uri="{FF2B5EF4-FFF2-40B4-BE49-F238E27FC236}">
                <a16:creationId xmlns:a16="http://schemas.microsoft.com/office/drawing/2014/main" id="{E0A3DA62-DA4E-C24A-A20F-083AE8070313}"/>
              </a:ext>
            </a:extLst>
          </p:cNvPr>
          <p:cNvPicPr>
            <a:picLocks noChangeAspect="1"/>
          </p:cNvPicPr>
          <p:nvPr/>
        </p:nvPicPr>
        <p:blipFill rotWithShape="1">
          <a:blip r:embed="rId11">
            <a:extLst>
              <a:ext uri="{BEBA8EAE-BF5A-486C-A8C5-ECC9F3942E4B}">
                <a14:imgProps xmlns:a14="http://schemas.microsoft.com/office/drawing/2010/main">
                  <a14:imgLayer r:embed="rId12">
                    <a14:imgEffect>
                      <a14:backgroundRemoval t="23167" b="38167" l="11167" r="26167">
                        <a14:foregroundMark x1="12833" y1="28333" x2="15333" y2="35333"/>
                        <a14:foregroundMark x1="15333" y1="35333" x2="22167" y2="36000"/>
                        <a14:foregroundMark x1="22167" y1="36000" x2="24667" y2="29000"/>
                        <a14:foregroundMark x1="24667" y1="29000" x2="19500" y2="24167"/>
                        <a14:foregroundMark x1="19500" y1="24167" x2="12833" y2="27500"/>
                        <a14:foregroundMark x1="15167" y1="24667" x2="22167" y2="24333"/>
                        <a14:foregroundMark x1="22167" y1="24333" x2="26167" y2="30000"/>
                        <a14:foregroundMark x1="26167" y1="30000" x2="23000" y2="36333"/>
                        <a14:foregroundMark x1="23000" y1="36333" x2="15833" y2="36333"/>
                        <a14:foregroundMark x1="15833" y1="36333" x2="11500" y2="30667"/>
                        <a14:foregroundMark x1="11500" y1="30667" x2="14167" y2="25667"/>
                        <a14:foregroundMark x1="16333" y1="27500" x2="19167" y2="34000"/>
                        <a14:foregroundMark x1="19167" y1="34000" x2="22667" y2="30333"/>
                        <a14:foregroundMark x1="16000" y1="33833" x2="19500" y2="23333"/>
                        <a14:foregroundMark x1="19000" y1="32500" x2="11667" y2="32500"/>
                        <a14:foregroundMark x1="11667" y1="32500" x2="11833" y2="27667"/>
                        <a14:foregroundMark x1="19167" y1="39167" x2="12833" y2="35833"/>
                        <a14:foregroundMark x1="12833" y1="35833" x2="11167" y2="29000"/>
                        <a14:foregroundMark x1="11167" y1="29000" x2="11167" y2="32333"/>
                      </a14:backgroundRemoval>
                    </a14:imgEffect>
                  </a14:imgLayer>
                </a14:imgProps>
              </a:ext>
            </a:extLst>
          </a:blip>
          <a:srcRect l="10705" t="21716" r="71897" b="59910"/>
          <a:stretch/>
        </p:blipFill>
        <p:spPr>
          <a:xfrm rot="3732102">
            <a:off x="3416209" y="2438648"/>
            <a:ext cx="1193180" cy="1260089"/>
          </a:xfrm>
          <a:prstGeom prst="rect">
            <a:avLst/>
          </a:prstGeom>
        </p:spPr>
      </p:pic>
      <p:grpSp>
        <p:nvGrpSpPr>
          <p:cNvPr id="23" name="Group 22">
            <a:extLst>
              <a:ext uri="{FF2B5EF4-FFF2-40B4-BE49-F238E27FC236}">
                <a16:creationId xmlns:a16="http://schemas.microsoft.com/office/drawing/2014/main" id="{7D1D2870-FCBE-4146-8CDA-2FC9181C33B6}"/>
              </a:ext>
            </a:extLst>
          </p:cNvPr>
          <p:cNvGrpSpPr/>
          <p:nvPr/>
        </p:nvGrpSpPr>
        <p:grpSpPr>
          <a:xfrm>
            <a:off x="2723922" y="589373"/>
            <a:ext cx="6617177" cy="2372272"/>
            <a:chOff x="4756539" y="3420393"/>
            <a:chExt cx="6617177" cy="2372272"/>
          </a:xfrm>
        </p:grpSpPr>
        <p:pic>
          <p:nvPicPr>
            <p:cNvPr id="15" name="Picture 14">
              <a:extLst>
                <a:ext uri="{FF2B5EF4-FFF2-40B4-BE49-F238E27FC236}">
                  <a16:creationId xmlns:a16="http://schemas.microsoft.com/office/drawing/2014/main" id="{8E51EA01-0C8D-6943-8B5A-4FFC9703683E}"/>
                </a:ext>
              </a:extLst>
            </p:cNvPr>
            <p:cNvPicPr>
              <a:picLocks noChangeAspect="1"/>
            </p:cNvPicPr>
            <p:nvPr/>
          </p:nvPicPr>
          <p:blipFill rotWithShape="1">
            <a:blip r:embed="rId13"/>
            <a:srcRect l="24410" t="65034" r="67997" b="20971"/>
            <a:stretch/>
          </p:blipFill>
          <p:spPr>
            <a:xfrm flipV="1">
              <a:off x="6447655" y="4488900"/>
              <a:ext cx="424006" cy="781589"/>
            </a:xfrm>
            <a:prstGeom prst="roundRect">
              <a:avLst/>
            </a:prstGeom>
          </p:spPr>
        </p:pic>
        <p:pic>
          <p:nvPicPr>
            <p:cNvPr id="16" name="Picture 15">
              <a:extLst>
                <a:ext uri="{FF2B5EF4-FFF2-40B4-BE49-F238E27FC236}">
                  <a16:creationId xmlns:a16="http://schemas.microsoft.com/office/drawing/2014/main" id="{C595E59C-B8A0-D74F-A611-0A72C1F90039}"/>
                </a:ext>
              </a:extLst>
            </p:cNvPr>
            <p:cNvPicPr>
              <a:picLocks noChangeAspect="1"/>
            </p:cNvPicPr>
            <p:nvPr/>
          </p:nvPicPr>
          <p:blipFill rotWithShape="1">
            <a:blip r:embed="rId13"/>
            <a:srcRect l="24410" t="65034" r="67997" b="20971"/>
            <a:stretch/>
          </p:blipFill>
          <p:spPr>
            <a:xfrm flipV="1">
              <a:off x="5711355" y="3508874"/>
              <a:ext cx="424006" cy="781589"/>
            </a:xfrm>
            <a:prstGeom prst="roundRect">
              <a:avLst/>
            </a:prstGeom>
          </p:spPr>
        </p:pic>
        <p:pic>
          <p:nvPicPr>
            <p:cNvPr id="17" name="Picture 16">
              <a:extLst>
                <a:ext uri="{FF2B5EF4-FFF2-40B4-BE49-F238E27FC236}">
                  <a16:creationId xmlns:a16="http://schemas.microsoft.com/office/drawing/2014/main" id="{2AF00482-EFB3-564E-ABFF-C4436BCC04AA}"/>
                </a:ext>
              </a:extLst>
            </p:cNvPr>
            <p:cNvPicPr>
              <a:picLocks noChangeAspect="1"/>
            </p:cNvPicPr>
            <p:nvPr/>
          </p:nvPicPr>
          <p:blipFill rotWithShape="1">
            <a:blip r:embed="rId13"/>
            <a:srcRect l="24410" t="65034" r="67997" b="20971"/>
            <a:stretch/>
          </p:blipFill>
          <p:spPr>
            <a:xfrm flipV="1">
              <a:off x="8224064" y="4053686"/>
              <a:ext cx="424006" cy="781589"/>
            </a:xfrm>
            <a:prstGeom prst="roundRect">
              <a:avLst/>
            </a:prstGeom>
          </p:spPr>
        </p:pic>
        <p:pic>
          <p:nvPicPr>
            <p:cNvPr id="18" name="Picture 17">
              <a:extLst>
                <a:ext uri="{FF2B5EF4-FFF2-40B4-BE49-F238E27FC236}">
                  <a16:creationId xmlns:a16="http://schemas.microsoft.com/office/drawing/2014/main" id="{07A91E85-FFFC-384F-9D5A-6CBCDFB83403}"/>
                </a:ext>
              </a:extLst>
            </p:cNvPr>
            <p:cNvPicPr>
              <a:picLocks noChangeAspect="1"/>
            </p:cNvPicPr>
            <p:nvPr/>
          </p:nvPicPr>
          <p:blipFill rotWithShape="1">
            <a:blip r:embed="rId13"/>
            <a:srcRect l="24410" t="65034" r="67997" b="20971"/>
            <a:stretch/>
          </p:blipFill>
          <p:spPr>
            <a:xfrm flipV="1">
              <a:off x="7401747" y="5011076"/>
              <a:ext cx="424006" cy="781589"/>
            </a:xfrm>
            <a:prstGeom prst="roundRect">
              <a:avLst/>
            </a:prstGeom>
          </p:spPr>
        </p:pic>
        <p:pic>
          <p:nvPicPr>
            <p:cNvPr id="19" name="Picture 18">
              <a:extLst>
                <a:ext uri="{FF2B5EF4-FFF2-40B4-BE49-F238E27FC236}">
                  <a16:creationId xmlns:a16="http://schemas.microsoft.com/office/drawing/2014/main" id="{8E0CC7DE-72C5-9648-97CF-40D327B6F785}"/>
                </a:ext>
              </a:extLst>
            </p:cNvPr>
            <p:cNvPicPr>
              <a:picLocks noChangeAspect="1"/>
            </p:cNvPicPr>
            <p:nvPr/>
          </p:nvPicPr>
          <p:blipFill rotWithShape="1">
            <a:blip r:embed="rId13"/>
            <a:srcRect l="24410" t="65034" r="67997" b="20971"/>
            <a:stretch/>
          </p:blipFill>
          <p:spPr>
            <a:xfrm flipV="1">
              <a:off x="9222854" y="4620281"/>
              <a:ext cx="424006" cy="781589"/>
            </a:xfrm>
            <a:prstGeom prst="roundRect">
              <a:avLst/>
            </a:prstGeom>
          </p:spPr>
        </p:pic>
        <p:pic>
          <p:nvPicPr>
            <p:cNvPr id="20" name="Picture 19">
              <a:extLst>
                <a:ext uri="{FF2B5EF4-FFF2-40B4-BE49-F238E27FC236}">
                  <a16:creationId xmlns:a16="http://schemas.microsoft.com/office/drawing/2014/main" id="{6605515C-969C-F148-8807-11F463D68BEA}"/>
                </a:ext>
              </a:extLst>
            </p:cNvPr>
            <p:cNvPicPr>
              <a:picLocks noChangeAspect="1"/>
            </p:cNvPicPr>
            <p:nvPr/>
          </p:nvPicPr>
          <p:blipFill rotWithShape="1">
            <a:blip r:embed="rId13"/>
            <a:srcRect l="24410" t="65034" r="67997" b="20971"/>
            <a:stretch/>
          </p:blipFill>
          <p:spPr>
            <a:xfrm flipV="1">
              <a:off x="4756539" y="3769160"/>
              <a:ext cx="424006" cy="781589"/>
            </a:xfrm>
            <a:prstGeom prst="roundRect">
              <a:avLst/>
            </a:prstGeom>
          </p:spPr>
        </p:pic>
        <p:pic>
          <p:nvPicPr>
            <p:cNvPr id="21" name="Picture 20">
              <a:extLst>
                <a:ext uri="{FF2B5EF4-FFF2-40B4-BE49-F238E27FC236}">
                  <a16:creationId xmlns:a16="http://schemas.microsoft.com/office/drawing/2014/main" id="{9FD8BD77-FD5C-DD48-8888-B92634E28D91}"/>
                </a:ext>
              </a:extLst>
            </p:cNvPr>
            <p:cNvPicPr>
              <a:picLocks noChangeAspect="1"/>
            </p:cNvPicPr>
            <p:nvPr/>
          </p:nvPicPr>
          <p:blipFill rotWithShape="1">
            <a:blip r:embed="rId13"/>
            <a:srcRect l="24410" t="65034" r="67997" b="20971"/>
            <a:stretch/>
          </p:blipFill>
          <p:spPr>
            <a:xfrm flipV="1">
              <a:off x="10151251" y="3899668"/>
              <a:ext cx="424006" cy="781589"/>
            </a:xfrm>
            <a:prstGeom prst="roundRect">
              <a:avLst/>
            </a:prstGeom>
          </p:spPr>
        </p:pic>
        <p:pic>
          <p:nvPicPr>
            <p:cNvPr id="22" name="Picture 21">
              <a:extLst>
                <a:ext uri="{FF2B5EF4-FFF2-40B4-BE49-F238E27FC236}">
                  <a16:creationId xmlns:a16="http://schemas.microsoft.com/office/drawing/2014/main" id="{786220D2-B821-324C-9314-4FFB8521B0D1}"/>
                </a:ext>
              </a:extLst>
            </p:cNvPr>
            <p:cNvPicPr>
              <a:picLocks noChangeAspect="1"/>
            </p:cNvPicPr>
            <p:nvPr/>
          </p:nvPicPr>
          <p:blipFill rotWithShape="1">
            <a:blip r:embed="rId13"/>
            <a:srcRect l="24410" t="65034" r="67997" b="20971"/>
            <a:stretch/>
          </p:blipFill>
          <p:spPr>
            <a:xfrm flipV="1">
              <a:off x="10949710" y="3420393"/>
              <a:ext cx="424006" cy="781589"/>
            </a:xfrm>
            <a:prstGeom prst="roundRect">
              <a:avLst/>
            </a:prstGeom>
          </p:spPr>
        </p:pic>
      </p:grpSp>
      <mc:AlternateContent xmlns:mc="http://schemas.openxmlformats.org/markup-compatibility/2006" xmlns:p14="http://schemas.microsoft.com/office/powerpoint/2010/main">
        <mc:Choice Requires="p14">
          <p:contentPart p14:bwMode="auto" r:id="rId14">
            <p14:nvContentPartPr>
              <p14:cNvPr id="32" name="Ink 31">
                <a:extLst>
                  <a:ext uri="{FF2B5EF4-FFF2-40B4-BE49-F238E27FC236}">
                    <a16:creationId xmlns:a16="http://schemas.microsoft.com/office/drawing/2014/main" id="{D47FC885-0C3D-6B4E-ADCC-DCDBCE9CB805}"/>
                  </a:ext>
                </a:extLst>
              </p14:cNvPr>
              <p14:cNvContentPartPr/>
              <p14:nvPr/>
            </p14:nvContentPartPr>
            <p14:xfrm>
              <a:off x="5070637" y="6135288"/>
              <a:ext cx="246600" cy="259920"/>
            </p14:xfrm>
          </p:contentPart>
        </mc:Choice>
        <mc:Fallback xmlns="">
          <p:pic>
            <p:nvPicPr>
              <p:cNvPr id="32" name="Ink 31">
                <a:extLst>
                  <a:ext uri="{FF2B5EF4-FFF2-40B4-BE49-F238E27FC236}">
                    <a16:creationId xmlns:a16="http://schemas.microsoft.com/office/drawing/2014/main" id="{D47FC885-0C3D-6B4E-ADCC-DCDBCE9CB805}"/>
                  </a:ext>
                </a:extLst>
              </p:cNvPr>
              <p:cNvPicPr/>
              <p:nvPr/>
            </p:nvPicPr>
            <p:blipFill>
              <a:blip r:embed="rId25"/>
              <a:stretch>
                <a:fillRect/>
              </a:stretch>
            </p:blipFill>
            <p:spPr>
              <a:xfrm>
                <a:off x="5061997" y="6126288"/>
                <a:ext cx="26424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23D7063D-4A69-F34A-B808-8FB5BC47FE9D}"/>
                  </a:ext>
                </a:extLst>
              </p14:cNvPr>
              <p14:cNvContentPartPr/>
              <p14:nvPr/>
            </p14:nvContentPartPr>
            <p14:xfrm>
              <a:off x="1054477" y="6127368"/>
              <a:ext cx="4151520" cy="599400"/>
            </p14:xfrm>
          </p:contentPart>
        </mc:Choice>
        <mc:Fallback xmlns="">
          <p:pic>
            <p:nvPicPr>
              <p:cNvPr id="33" name="Ink 32">
                <a:extLst>
                  <a:ext uri="{FF2B5EF4-FFF2-40B4-BE49-F238E27FC236}">
                    <a16:creationId xmlns:a16="http://schemas.microsoft.com/office/drawing/2014/main" id="{23D7063D-4A69-F34A-B808-8FB5BC47FE9D}"/>
                  </a:ext>
                </a:extLst>
              </p:cNvPr>
              <p:cNvPicPr/>
              <p:nvPr/>
            </p:nvPicPr>
            <p:blipFill>
              <a:blip r:embed="rId27"/>
              <a:stretch>
                <a:fillRect/>
              </a:stretch>
            </p:blipFill>
            <p:spPr>
              <a:xfrm>
                <a:off x="1045837" y="6118368"/>
                <a:ext cx="4169160" cy="617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 name="Ink 33">
                <a:extLst>
                  <a:ext uri="{FF2B5EF4-FFF2-40B4-BE49-F238E27FC236}">
                    <a16:creationId xmlns:a16="http://schemas.microsoft.com/office/drawing/2014/main" id="{67654C6B-1E6C-2447-8B77-D0D37FC5E654}"/>
                  </a:ext>
                </a:extLst>
              </p14:cNvPr>
              <p14:cNvContentPartPr/>
              <p14:nvPr/>
            </p14:nvContentPartPr>
            <p14:xfrm>
              <a:off x="1143397" y="5979768"/>
              <a:ext cx="167760" cy="176760"/>
            </p14:xfrm>
          </p:contentPart>
        </mc:Choice>
        <mc:Fallback xmlns="">
          <p:pic>
            <p:nvPicPr>
              <p:cNvPr id="34" name="Ink 33">
                <a:extLst>
                  <a:ext uri="{FF2B5EF4-FFF2-40B4-BE49-F238E27FC236}">
                    <a16:creationId xmlns:a16="http://schemas.microsoft.com/office/drawing/2014/main" id="{67654C6B-1E6C-2447-8B77-D0D37FC5E654}"/>
                  </a:ext>
                </a:extLst>
              </p:cNvPr>
              <p:cNvPicPr/>
              <p:nvPr/>
            </p:nvPicPr>
            <p:blipFill>
              <a:blip r:embed="rId29"/>
              <a:stretch>
                <a:fillRect/>
              </a:stretch>
            </p:blipFill>
            <p:spPr>
              <a:xfrm>
                <a:off x="1134397" y="5971128"/>
                <a:ext cx="18540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5" name="Ink 34">
                <a:extLst>
                  <a:ext uri="{FF2B5EF4-FFF2-40B4-BE49-F238E27FC236}">
                    <a16:creationId xmlns:a16="http://schemas.microsoft.com/office/drawing/2014/main" id="{9086B4DF-7F57-B243-B89C-33C33E6B1BFC}"/>
                  </a:ext>
                </a:extLst>
              </p14:cNvPr>
              <p14:cNvContentPartPr/>
              <p14:nvPr/>
            </p14:nvContentPartPr>
            <p14:xfrm>
              <a:off x="715357" y="4545168"/>
              <a:ext cx="991080" cy="1557360"/>
            </p14:xfrm>
          </p:contentPart>
        </mc:Choice>
        <mc:Fallback xmlns="">
          <p:pic>
            <p:nvPicPr>
              <p:cNvPr id="35" name="Ink 34">
                <a:extLst>
                  <a:ext uri="{FF2B5EF4-FFF2-40B4-BE49-F238E27FC236}">
                    <a16:creationId xmlns:a16="http://schemas.microsoft.com/office/drawing/2014/main" id="{9086B4DF-7F57-B243-B89C-33C33E6B1BFC}"/>
                  </a:ext>
                </a:extLst>
              </p:cNvPr>
              <p:cNvPicPr/>
              <p:nvPr/>
            </p:nvPicPr>
            <p:blipFill>
              <a:blip r:embed="rId31"/>
              <a:stretch>
                <a:fillRect/>
              </a:stretch>
            </p:blipFill>
            <p:spPr>
              <a:xfrm>
                <a:off x="706357" y="4536168"/>
                <a:ext cx="1008720" cy="1575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6" name="Ink 35">
                <a:extLst>
                  <a:ext uri="{FF2B5EF4-FFF2-40B4-BE49-F238E27FC236}">
                    <a16:creationId xmlns:a16="http://schemas.microsoft.com/office/drawing/2014/main" id="{2DF87E6F-8F7F-3F49-B2E7-196ADC4B7AA2}"/>
                  </a:ext>
                </a:extLst>
              </p14:cNvPr>
              <p14:cNvContentPartPr/>
              <p14:nvPr/>
            </p14:nvContentPartPr>
            <p14:xfrm>
              <a:off x="1264357" y="3659208"/>
              <a:ext cx="238320" cy="281880"/>
            </p14:xfrm>
          </p:contentPart>
        </mc:Choice>
        <mc:Fallback xmlns="">
          <p:pic>
            <p:nvPicPr>
              <p:cNvPr id="36" name="Ink 35">
                <a:extLst>
                  <a:ext uri="{FF2B5EF4-FFF2-40B4-BE49-F238E27FC236}">
                    <a16:creationId xmlns:a16="http://schemas.microsoft.com/office/drawing/2014/main" id="{2DF87E6F-8F7F-3F49-B2E7-196ADC4B7AA2}"/>
                  </a:ext>
                </a:extLst>
              </p:cNvPr>
              <p:cNvPicPr/>
              <p:nvPr/>
            </p:nvPicPr>
            <p:blipFill>
              <a:blip r:embed="rId33"/>
              <a:stretch>
                <a:fillRect/>
              </a:stretch>
            </p:blipFill>
            <p:spPr>
              <a:xfrm>
                <a:off x="1255717" y="3650208"/>
                <a:ext cx="25596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7" name="Ink 36">
                <a:extLst>
                  <a:ext uri="{FF2B5EF4-FFF2-40B4-BE49-F238E27FC236}">
                    <a16:creationId xmlns:a16="http://schemas.microsoft.com/office/drawing/2014/main" id="{4AA0A4DC-0C6E-BA41-BD90-EE4F3C056EC3}"/>
                  </a:ext>
                </a:extLst>
              </p14:cNvPr>
              <p14:cNvContentPartPr/>
              <p14:nvPr/>
            </p14:nvContentPartPr>
            <p14:xfrm>
              <a:off x="1472797" y="3711048"/>
              <a:ext cx="3191760" cy="1658880"/>
            </p14:xfrm>
          </p:contentPart>
        </mc:Choice>
        <mc:Fallback xmlns="">
          <p:pic>
            <p:nvPicPr>
              <p:cNvPr id="37" name="Ink 36">
                <a:extLst>
                  <a:ext uri="{FF2B5EF4-FFF2-40B4-BE49-F238E27FC236}">
                    <a16:creationId xmlns:a16="http://schemas.microsoft.com/office/drawing/2014/main" id="{4AA0A4DC-0C6E-BA41-BD90-EE4F3C056EC3}"/>
                  </a:ext>
                </a:extLst>
              </p:cNvPr>
              <p:cNvPicPr/>
              <p:nvPr/>
            </p:nvPicPr>
            <p:blipFill>
              <a:blip r:embed="rId35"/>
              <a:stretch>
                <a:fillRect/>
              </a:stretch>
            </p:blipFill>
            <p:spPr>
              <a:xfrm>
                <a:off x="1464157" y="3702408"/>
                <a:ext cx="3209400" cy="1676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8" name="Ink 37">
                <a:extLst>
                  <a:ext uri="{FF2B5EF4-FFF2-40B4-BE49-F238E27FC236}">
                    <a16:creationId xmlns:a16="http://schemas.microsoft.com/office/drawing/2014/main" id="{8ADB0825-4BEA-0749-8CBC-F3212F45441B}"/>
                  </a:ext>
                </a:extLst>
              </p14:cNvPr>
              <p14:cNvContentPartPr/>
              <p14:nvPr/>
            </p14:nvContentPartPr>
            <p14:xfrm>
              <a:off x="4308877" y="4988688"/>
              <a:ext cx="385200" cy="159120"/>
            </p14:xfrm>
          </p:contentPart>
        </mc:Choice>
        <mc:Fallback xmlns="">
          <p:pic>
            <p:nvPicPr>
              <p:cNvPr id="38" name="Ink 37">
                <a:extLst>
                  <a:ext uri="{FF2B5EF4-FFF2-40B4-BE49-F238E27FC236}">
                    <a16:creationId xmlns:a16="http://schemas.microsoft.com/office/drawing/2014/main" id="{8ADB0825-4BEA-0749-8CBC-F3212F45441B}"/>
                  </a:ext>
                </a:extLst>
              </p:cNvPr>
              <p:cNvPicPr/>
              <p:nvPr/>
            </p:nvPicPr>
            <p:blipFill>
              <a:blip r:embed="rId37"/>
              <a:stretch>
                <a:fillRect/>
              </a:stretch>
            </p:blipFill>
            <p:spPr>
              <a:xfrm>
                <a:off x="4300237" y="4980048"/>
                <a:ext cx="4028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9" name="Ink 38">
                <a:extLst>
                  <a:ext uri="{FF2B5EF4-FFF2-40B4-BE49-F238E27FC236}">
                    <a16:creationId xmlns:a16="http://schemas.microsoft.com/office/drawing/2014/main" id="{7E102770-2CEC-6E4E-BA9C-CFE5166A6F71}"/>
                  </a:ext>
                </a:extLst>
              </p14:cNvPr>
              <p14:cNvContentPartPr/>
              <p14:nvPr/>
            </p14:nvContentPartPr>
            <p14:xfrm>
              <a:off x="3138517" y="2987088"/>
              <a:ext cx="1361880" cy="2099880"/>
            </p14:xfrm>
          </p:contentPart>
        </mc:Choice>
        <mc:Fallback xmlns="">
          <p:pic>
            <p:nvPicPr>
              <p:cNvPr id="39" name="Ink 38">
                <a:extLst>
                  <a:ext uri="{FF2B5EF4-FFF2-40B4-BE49-F238E27FC236}">
                    <a16:creationId xmlns:a16="http://schemas.microsoft.com/office/drawing/2014/main" id="{7E102770-2CEC-6E4E-BA9C-CFE5166A6F71}"/>
                  </a:ext>
                </a:extLst>
              </p:cNvPr>
              <p:cNvPicPr/>
              <p:nvPr/>
            </p:nvPicPr>
            <p:blipFill>
              <a:blip r:embed="rId39"/>
              <a:stretch>
                <a:fillRect/>
              </a:stretch>
            </p:blipFill>
            <p:spPr>
              <a:xfrm>
                <a:off x="3129517" y="2978448"/>
                <a:ext cx="1379520" cy="2117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0" name="Ink 39">
                <a:extLst>
                  <a:ext uri="{FF2B5EF4-FFF2-40B4-BE49-F238E27FC236}">
                    <a16:creationId xmlns:a16="http://schemas.microsoft.com/office/drawing/2014/main" id="{1940CC90-98F3-4F4A-BF62-7FB93D530992}"/>
                  </a:ext>
                </a:extLst>
              </p14:cNvPr>
              <p14:cNvContentPartPr/>
              <p14:nvPr/>
            </p14:nvContentPartPr>
            <p14:xfrm>
              <a:off x="4878397" y="3906168"/>
              <a:ext cx="223920" cy="216360"/>
            </p14:xfrm>
          </p:contentPart>
        </mc:Choice>
        <mc:Fallback xmlns="">
          <p:pic>
            <p:nvPicPr>
              <p:cNvPr id="40" name="Ink 39">
                <a:extLst>
                  <a:ext uri="{FF2B5EF4-FFF2-40B4-BE49-F238E27FC236}">
                    <a16:creationId xmlns:a16="http://schemas.microsoft.com/office/drawing/2014/main" id="{1940CC90-98F3-4F4A-BF62-7FB93D530992}"/>
                  </a:ext>
                </a:extLst>
              </p:cNvPr>
              <p:cNvPicPr/>
              <p:nvPr/>
            </p:nvPicPr>
            <p:blipFill>
              <a:blip r:embed="rId41"/>
              <a:stretch>
                <a:fillRect/>
              </a:stretch>
            </p:blipFill>
            <p:spPr>
              <a:xfrm>
                <a:off x="4869757" y="3897528"/>
                <a:ext cx="24156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2" name="Ink 41">
                <a:extLst>
                  <a:ext uri="{FF2B5EF4-FFF2-40B4-BE49-F238E27FC236}">
                    <a16:creationId xmlns:a16="http://schemas.microsoft.com/office/drawing/2014/main" id="{ACFF0CE7-6951-4942-8E6B-32A38E78DF75}"/>
                  </a:ext>
                </a:extLst>
              </p14:cNvPr>
              <p14:cNvContentPartPr/>
              <p14:nvPr/>
            </p14:nvContentPartPr>
            <p14:xfrm>
              <a:off x="4322917" y="4450488"/>
              <a:ext cx="452520" cy="168840"/>
            </p14:xfrm>
          </p:contentPart>
        </mc:Choice>
        <mc:Fallback xmlns="">
          <p:pic>
            <p:nvPicPr>
              <p:cNvPr id="42" name="Ink 41">
                <a:extLst>
                  <a:ext uri="{FF2B5EF4-FFF2-40B4-BE49-F238E27FC236}">
                    <a16:creationId xmlns:a16="http://schemas.microsoft.com/office/drawing/2014/main" id="{ACFF0CE7-6951-4942-8E6B-32A38E78DF75}"/>
                  </a:ext>
                </a:extLst>
              </p:cNvPr>
              <p:cNvPicPr/>
              <p:nvPr/>
            </p:nvPicPr>
            <p:blipFill>
              <a:blip r:embed="rId45"/>
              <a:stretch>
                <a:fillRect/>
              </a:stretch>
            </p:blipFill>
            <p:spPr>
              <a:xfrm>
                <a:off x="4305277" y="4432848"/>
                <a:ext cx="48816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3" name="Ink 42">
                <a:extLst>
                  <a:ext uri="{FF2B5EF4-FFF2-40B4-BE49-F238E27FC236}">
                    <a16:creationId xmlns:a16="http://schemas.microsoft.com/office/drawing/2014/main" id="{8205C392-DF94-314C-BB8F-2453A3F4EAAF}"/>
                  </a:ext>
                </a:extLst>
              </p14:cNvPr>
              <p14:cNvContentPartPr/>
              <p14:nvPr/>
            </p14:nvContentPartPr>
            <p14:xfrm>
              <a:off x="4156597" y="3319368"/>
              <a:ext cx="339480" cy="1191960"/>
            </p14:xfrm>
          </p:contentPart>
        </mc:Choice>
        <mc:Fallback xmlns="">
          <p:pic>
            <p:nvPicPr>
              <p:cNvPr id="43" name="Ink 42">
                <a:extLst>
                  <a:ext uri="{FF2B5EF4-FFF2-40B4-BE49-F238E27FC236}">
                    <a16:creationId xmlns:a16="http://schemas.microsoft.com/office/drawing/2014/main" id="{8205C392-DF94-314C-BB8F-2453A3F4EAAF}"/>
                  </a:ext>
                </a:extLst>
              </p:cNvPr>
              <p:cNvPicPr/>
              <p:nvPr/>
            </p:nvPicPr>
            <p:blipFill>
              <a:blip r:embed="rId47"/>
              <a:stretch>
                <a:fillRect/>
              </a:stretch>
            </p:blipFill>
            <p:spPr>
              <a:xfrm>
                <a:off x="4138597" y="3301728"/>
                <a:ext cx="375120" cy="1227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4" name="Ink 43">
                <a:extLst>
                  <a:ext uri="{FF2B5EF4-FFF2-40B4-BE49-F238E27FC236}">
                    <a16:creationId xmlns:a16="http://schemas.microsoft.com/office/drawing/2014/main" id="{82944489-14AC-4B4F-B521-3991CE390595}"/>
                  </a:ext>
                </a:extLst>
              </p14:cNvPr>
              <p14:cNvContentPartPr/>
              <p14:nvPr/>
            </p14:nvContentPartPr>
            <p14:xfrm>
              <a:off x="2182717" y="813048"/>
              <a:ext cx="1300320" cy="2282760"/>
            </p14:xfrm>
          </p:contentPart>
        </mc:Choice>
        <mc:Fallback xmlns="">
          <p:pic>
            <p:nvPicPr>
              <p:cNvPr id="44" name="Ink 43">
                <a:extLst>
                  <a:ext uri="{FF2B5EF4-FFF2-40B4-BE49-F238E27FC236}">
                    <a16:creationId xmlns:a16="http://schemas.microsoft.com/office/drawing/2014/main" id="{82944489-14AC-4B4F-B521-3991CE390595}"/>
                  </a:ext>
                </a:extLst>
              </p:cNvPr>
              <p:cNvPicPr/>
              <p:nvPr/>
            </p:nvPicPr>
            <p:blipFill>
              <a:blip r:embed="rId49"/>
              <a:stretch>
                <a:fillRect/>
              </a:stretch>
            </p:blipFill>
            <p:spPr>
              <a:xfrm>
                <a:off x="2174077" y="804408"/>
                <a:ext cx="1317960" cy="2300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5" name="Ink 44">
                <a:extLst>
                  <a:ext uri="{FF2B5EF4-FFF2-40B4-BE49-F238E27FC236}">
                    <a16:creationId xmlns:a16="http://schemas.microsoft.com/office/drawing/2014/main" id="{6E46F116-CFB5-CD45-A518-0B4936ACFAC1}"/>
                  </a:ext>
                </a:extLst>
              </p14:cNvPr>
              <p14:cNvContentPartPr/>
              <p14:nvPr/>
            </p14:nvContentPartPr>
            <p14:xfrm>
              <a:off x="3054277" y="674088"/>
              <a:ext cx="986760" cy="532800"/>
            </p14:xfrm>
          </p:contentPart>
        </mc:Choice>
        <mc:Fallback xmlns="">
          <p:pic>
            <p:nvPicPr>
              <p:cNvPr id="45" name="Ink 44">
                <a:extLst>
                  <a:ext uri="{FF2B5EF4-FFF2-40B4-BE49-F238E27FC236}">
                    <a16:creationId xmlns:a16="http://schemas.microsoft.com/office/drawing/2014/main" id="{6E46F116-CFB5-CD45-A518-0B4936ACFAC1}"/>
                  </a:ext>
                </a:extLst>
              </p:cNvPr>
              <p:cNvPicPr/>
              <p:nvPr/>
            </p:nvPicPr>
            <p:blipFill>
              <a:blip r:embed="rId51"/>
              <a:stretch>
                <a:fillRect/>
              </a:stretch>
            </p:blipFill>
            <p:spPr>
              <a:xfrm>
                <a:off x="3045637" y="665088"/>
                <a:ext cx="1004400" cy="550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6" name="Ink 45">
                <a:extLst>
                  <a:ext uri="{FF2B5EF4-FFF2-40B4-BE49-F238E27FC236}">
                    <a16:creationId xmlns:a16="http://schemas.microsoft.com/office/drawing/2014/main" id="{696D003C-3C2B-4C44-9043-ADEE46B760B5}"/>
                  </a:ext>
                </a:extLst>
              </p14:cNvPr>
              <p14:cNvContentPartPr/>
              <p14:nvPr/>
            </p14:nvContentPartPr>
            <p14:xfrm>
              <a:off x="4022317" y="901608"/>
              <a:ext cx="759960" cy="1023120"/>
            </p14:xfrm>
          </p:contentPart>
        </mc:Choice>
        <mc:Fallback xmlns="">
          <p:pic>
            <p:nvPicPr>
              <p:cNvPr id="46" name="Ink 45">
                <a:extLst>
                  <a:ext uri="{FF2B5EF4-FFF2-40B4-BE49-F238E27FC236}">
                    <a16:creationId xmlns:a16="http://schemas.microsoft.com/office/drawing/2014/main" id="{696D003C-3C2B-4C44-9043-ADEE46B760B5}"/>
                  </a:ext>
                </a:extLst>
              </p:cNvPr>
              <p:cNvPicPr/>
              <p:nvPr/>
            </p:nvPicPr>
            <p:blipFill>
              <a:blip r:embed="rId53"/>
              <a:stretch>
                <a:fillRect/>
              </a:stretch>
            </p:blipFill>
            <p:spPr>
              <a:xfrm>
                <a:off x="4013677" y="892968"/>
                <a:ext cx="777600" cy="104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7" name="Ink 46">
                <a:extLst>
                  <a:ext uri="{FF2B5EF4-FFF2-40B4-BE49-F238E27FC236}">
                    <a16:creationId xmlns:a16="http://schemas.microsoft.com/office/drawing/2014/main" id="{4D1436A5-BDB4-8E45-9E56-E52AC94AE07E}"/>
                  </a:ext>
                </a:extLst>
              </p14:cNvPr>
              <p14:cNvContentPartPr/>
              <p14:nvPr/>
            </p14:nvContentPartPr>
            <p14:xfrm>
              <a:off x="4660237" y="1593888"/>
              <a:ext cx="1056240" cy="857160"/>
            </p14:xfrm>
          </p:contentPart>
        </mc:Choice>
        <mc:Fallback xmlns="">
          <p:pic>
            <p:nvPicPr>
              <p:cNvPr id="47" name="Ink 46">
                <a:extLst>
                  <a:ext uri="{FF2B5EF4-FFF2-40B4-BE49-F238E27FC236}">
                    <a16:creationId xmlns:a16="http://schemas.microsoft.com/office/drawing/2014/main" id="{4D1436A5-BDB4-8E45-9E56-E52AC94AE07E}"/>
                  </a:ext>
                </a:extLst>
              </p:cNvPr>
              <p:cNvPicPr/>
              <p:nvPr/>
            </p:nvPicPr>
            <p:blipFill>
              <a:blip r:embed="rId55"/>
              <a:stretch>
                <a:fillRect/>
              </a:stretch>
            </p:blipFill>
            <p:spPr>
              <a:xfrm>
                <a:off x="4651237" y="1584888"/>
                <a:ext cx="1073880" cy="874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8" name="Ink 47">
                <a:extLst>
                  <a:ext uri="{FF2B5EF4-FFF2-40B4-BE49-F238E27FC236}">
                    <a16:creationId xmlns:a16="http://schemas.microsoft.com/office/drawing/2014/main" id="{82458BD7-5BBA-B349-AD9D-2537293DA0C8}"/>
                  </a:ext>
                </a:extLst>
              </p14:cNvPr>
              <p14:cNvContentPartPr/>
              <p14:nvPr/>
            </p14:nvContentPartPr>
            <p14:xfrm>
              <a:off x="5674717" y="1267008"/>
              <a:ext cx="880920" cy="1135800"/>
            </p14:xfrm>
          </p:contentPart>
        </mc:Choice>
        <mc:Fallback xmlns="">
          <p:pic>
            <p:nvPicPr>
              <p:cNvPr id="48" name="Ink 47">
                <a:extLst>
                  <a:ext uri="{FF2B5EF4-FFF2-40B4-BE49-F238E27FC236}">
                    <a16:creationId xmlns:a16="http://schemas.microsoft.com/office/drawing/2014/main" id="{82458BD7-5BBA-B349-AD9D-2537293DA0C8}"/>
                  </a:ext>
                </a:extLst>
              </p:cNvPr>
              <p:cNvPicPr/>
              <p:nvPr/>
            </p:nvPicPr>
            <p:blipFill>
              <a:blip r:embed="rId57"/>
              <a:stretch>
                <a:fillRect/>
              </a:stretch>
            </p:blipFill>
            <p:spPr>
              <a:xfrm>
                <a:off x="5665717" y="1258368"/>
                <a:ext cx="898560" cy="11534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9" name="Ink 48">
                <a:extLst>
                  <a:ext uri="{FF2B5EF4-FFF2-40B4-BE49-F238E27FC236}">
                    <a16:creationId xmlns:a16="http://schemas.microsoft.com/office/drawing/2014/main" id="{D66348F9-A714-DE4C-A738-940CD04E5B86}"/>
                  </a:ext>
                </a:extLst>
              </p14:cNvPr>
              <p14:cNvContentPartPr/>
              <p14:nvPr/>
            </p14:nvContentPartPr>
            <p14:xfrm>
              <a:off x="6491197" y="1408848"/>
              <a:ext cx="1044000" cy="627480"/>
            </p14:xfrm>
          </p:contentPart>
        </mc:Choice>
        <mc:Fallback xmlns="">
          <p:pic>
            <p:nvPicPr>
              <p:cNvPr id="49" name="Ink 48">
                <a:extLst>
                  <a:ext uri="{FF2B5EF4-FFF2-40B4-BE49-F238E27FC236}">
                    <a16:creationId xmlns:a16="http://schemas.microsoft.com/office/drawing/2014/main" id="{D66348F9-A714-DE4C-A738-940CD04E5B86}"/>
                  </a:ext>
                </a:extLst>
              </p:cNvPr>
              <p:cNvPicPr/>
              <p:nvPr/>
            </p:nvPicPr>
            <p:blipFill>
              <a:blip r:embed="rId59"/>
              <a:stretch>
                <a:fillRect/>
              </a:stretch>
            </p:blipFill>
            <p:spPr>
              <a:xfrm>
                <a:off x="6482197" y="1400208"/>
                <a:ext cx="1061640" cy="645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0" name="Ink 49">
                <a:extLst>
                  <a:ext uri="{FF2B5EF4-FFF2-40B4-BE49-F238E27FC236}">
                    <a16:creationId xmlns:a16="http://schemas.microsoft.com/office/drawing/2014/main" id="{FB160688-B232-BF46-ADAF-217280334069}"/>
                  </a:ext>
                </a:extLst>
              </p14:cNvPr>
              <p14:cNvContentPartPr/>
              <p14:nvPr/>
            </p14:nvContentPartPr>
            <p14:xfrm>
              <a:off x="7511797" y="1168368"/>
              <a:ext cx="934200" cy="825840"/>
            </p14:xfrm>
          </p:contentPart>
        </mc:Choice>
        <mc:Fallback xmlns="">
          <p:pic>
            <p:nvPicPr>
              <p:cNvPr id="50" name="Ink 49">
                <a:extLst>
                  <a:ext uri="{FF2B5EF4-FFF2-40B4-BE49-F238E27FC236}">
                    <a16:creationId xmlns:a16="http://schemas.microsoft.com/office/drawing/2014/main" id="{FB160688-B232-BF46-ADAF-217280334069}"/>
                  </a:ext>
                </a:extLst>
              </p:cNvPr>
              <p:cNvPicPr/>
              <p:nvPr/>
            </p:nvPicPr>
            <p:blipFill>
              <a:blip r:embed="rId61"/>
              <a:stretch>
                <a:fillRect/>
              </a:stretch>
            </p:blipFill>
            <p:spPr>
              <a:xfrm>
                <a:off x="7503157" y="1159368"/>
                <a:ext cx="951840" cy="843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1" name="Ink 50">
                <a:extLst>
                  <a:ext uri="{FF2B5EF4-FFF2-40B4-BE49-F238E27FC236}">
                    <a16:creationId xmlns:a16="http://schemas.microsoft.com/office/drawing/2014/main" id="{FF2DF305-4361-3D45-B1F3-B1FC18F9B4F5}"/>
                  </a:ext>
                </a:extLst>
              </p14:cNvPr>
              <p14:cNvContentPartPr/>
              <p14:nvPr/>
            </p14:nvContentPartPr>
            <p14:xfrm>
              <a:off x="8427637" y="690288"/>
              <a:ext cx="814680" cy="588240"/>
            </p14:xfrm>
          </p:contentPart>
        </mc:Choice>
        <mc:Fallback xmlns="">
          <p:pic>
            <p:nvPicPr>
              <p:cNvPr id="51" name="Ink 50">
                <a:extLst>
                  <a:ext uri="{FF2B5EF4-FFF2-40B4-BE49-F238E27FC236}">
                    <a16:creationId xmlns:a16="http://schemas.microsoft.com/office/drawing/2014/main" id="{FF2DF305-4361-3D45-B1F3-B1FC18F9B4F5}"/>
                  </a:ext>
                </a:extLst>
              </p:cNvPr>
              <p:cNvPicPr/>
              <p:nvPr/>
            </p:nvPicPr>
            <p:blipFill>
              <a:blip r:embed="rId63"/>
              <a:stretch>
                <a:fillRect/>
              </a:stretch>
            </p:blipFill>
            <p:spPr>
              <a:xfrm>
                <a:off x="8418997" y="681648"/>
                <a:ext cx="832320" cy="6058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4C69A98F-B0DB-124F-A789-86454B908E58}"/>
                  </a:ext>
                </a:extLst>
              </p14:cNvPr>
              <p14:cNvContentPartPr/>
              <p14:nvPr/>
            </p14:nvContentPartPr>
            <p14:xfrm>
              <a:off x="3015757" y="1262688"/>
              <a:ext cx="1028160" cy="490680"/>
            </p14:xfrm>
          </p:contentPart>
        </mc:Choice>
        <mc:Fallback xmlns="">
          <p:pic>
            <p:nvPicPr>
              <p:cNvPr id="54" name="Ink 53">
                <a:extLst>
                  <a:ext uri="{FF2B5EF4-FFF2-40B4-BE49-F238E27FC236}">
                    <a16:creationId xmlns:a16="http://schemas.microsoft.com/office/drawing/2014/main" id="{4C69A98F-B0DB-124F-A789-86454B908E58}"/>
                  </a:ext>
                </a:extLst>
              </p:cNvPr>
              <p:cNvPicPr/>
              <p:nvPr/>
            </p:nvPicPr>
            <p:blipFill>
              <a:blip r:embed="rId67"/>
              <a:stretch>
                <a:fillRect/>
              </a:stretch>
            </p:blipFill>
            <p:spPr>
              <a:xfrm>
                <a:off x="3006757" y="1254048"/>
                <a:ext cx="104580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5" name="Ink 54">
                <a:extLst>
                  <a:ext uri="{FF2B5EF4-FFF2-40B4-BE49-F238E27FC236}">
                    <a16:creationId xmlns:a16="http://schemas.microsoft.com/office/drawing/2014/main" id="{88BB1BEE-AB78-8C49-A1AC-F4ABA94E801C}"/>
                  </a:ext>
                </a:extLst>
              </p14:cNvPr>
              <p14:cNvContentPartPr/>
              <p14:nvPr/>
            </p14:nvContentPartPr>
            <p14:xfrm>
              <a:off x="3970837" y="1346208"/>
              <a:ext cx="786240" cy="1098000"/>
            </p14:xfrm>
          </p:contentPart>
        </mc:Choice>
        <mc:Fallback xmlns="">
          <p:pic>
            <p:nvPicPr>
              <p:cNvPr id="55" name="Ink 54">
                <a:extLst>
                  <a:ext uri="{FF2B5EF4-FFF2-40B4-BE49-F238E27FC236}">
                    <a16:creationId xmlns:a16="http://schemas.microsoft.com/office/drawing/2014/main" id="{88BB1BEE-AB78-8C49-A1AC-F4ABA94E801C}"/>
                  </a:ext>
                </a:extLst>
              </p:cNvPr>
              <p:cNvPicPr/>
              <p:nvPr/>
            </p:nvPicPr>
            <p:blipFill>
              <a:blip r:embed="rId69"/>
              <a:stretch>
                <a:fillRect/>
              </a:stretch>
            </p:blipFill>
            <p:spPr>
              <a:xfrm>
                <a:off x="3961837" y="1337208"/>
                <a:ext cx="803880" cy="111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2" name="Ink 61">
                <a:extLst>
                  <a:ext uri="{FF2B5EF4-FFF2-40B4-BE49-F238E27FC236}">
                    <a16:creationId xmlns:a16="http://schemas.microsoft.com/office/drawing/2014/main" id="{87046A3B-CB43-E04B-B565-667A14B57AD4}"/>
                  </a:ext>
                </a:extLst>
              </p14:cNvPr>
              <p14:cNvContentPartPr/>
              <p14:nvPr/>
            </p14:nvContentPartPr>
            <p14:xfrm>
              <a:off x="7369957" y="3864408"/>
              <a:ext cx="304920" cy="317160"/>
            </p14:xfrm>
          </p:contentPart>
        </mc:Choice>
        <mc:Fallback xmlns="">
          <p:pic>
            <p:nvPicPr>
              <p:cNvPr id="62" name="Ink 61">
                <a:extLst>
                  <a:ext uri="{FF2B5EF4-FFF2-40B4-BE49-F238E27FC236}">
                    <a16:creationId xmlns:a16="http://schemas.microsoft.com/office/drawing/2014/main" id="{87046A3B-CB43-E04B-B565-667A14B57AD4}"/>
                  </a:ext>
                </a:extLst>
              </p:cNvPr>
              <p:cNvPicPr/>
              <p:nvPr/>
            </p:nvPicPr>
            <p:blipFill>
              <a:blip r:embed="rId79"/>
              <a:stretch>
                <a:fillRect/>
              </a:stretch>
            </p:blipFill>
            <p:spPr>
              <a:xfrm>
                <a:off x="7360957" y="3855408"/>
                <a:ext cx="32256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6" name="Ink 75">
                <a:extLst>
                  <a:ext uri="{FF2B5EF4-FFF2-40B4-BE49-F238E27FC236}">
                    <a16:creationId xmlns:a16="http://schemas.microsoft.com/office/drawing/2014/main" id="{A4070284-2FF8-7747-8569-1916FBEF1704}"/>
                  </a:ext>
                </a:extLst>
              </p14:cNvPr>
              <p14:cNvContentPartPr/>
              <p14:nvPr/>
            </p14:nvContentPartPr>
            <p14:xfrm>
              <a:off x="6800797" y="3439968"/>
              <a:ext cx="293760" cy="318600"/>
            </p14:xfrm>
          </p:contentPart>
        </mc:Choice>
        <mc:Fallback xmlns="">
          <p:pic>
            <p:nvPicPr>
              <p:cNvPr id="76" name="Ink 75">
                <a:extLst>
                  <a:ext uri="{FF2B5EF4-FFF2-40B4-BE49-F238E27FC236}">
                    <a16:creationId xmlns:a16="http://schemas.microsoft.com/office/drawing/2014/main" id="{A4070284-2FF8-7747-8569-1916FBEF1704}"/>
                  </a:ext>
                </a:extLst>
              </p:cNvPr>
              <p:cNvPicPr/>
              <p:nvPr/>
            </p:nvPicPr>
            <p:blipFill>
              <a:blip r:embed="rId83"/>
              <a:stretch>
                <a:fillRect/>
              </a:stretch>
            </p:blipFill>
            <p:spPr>
              <a:xfrm>
                <a:off x="6792157" y="3431328"/>
                <a:ext cx="31140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7" name="Ink 76">
                <a:extLst>
                  <a:ext uri="{FF2B5EF4-FFF2-40B4-BE49-F238E27FC236}">
                    <a16:creationId xmlns:a16="http://schemas.microsoft.com/office/drawing/2014/main" id="{207AFA75-307F-E84B-9925-9DF2773F8923}"/>
                  </a:ext>
                </a:extLst>
              </p14:cNvPr>
              <p14:cNvContentPartPr/>
              <p14:nvPr/>
            </p14:nvContentPartPr>
            <p14:xfrm>
              <a:off x="6958117" y="2475888"/>
              <a:ext cx="3159360" cy="1151280"/>
            </p14:xfrm>
          </p:contentPart>
        </mc:Choice>
        <mc:Fallback xmlns="">
          <p:pic>
            <p:nvPicPr>
              <p:cNvPr id="77" name="Ink 76">
                <a:extLst>
                  <a:ext uri="{FF2B5EF4-FFF2-40B4-BE49-F238E27FC236}">
                    <a16:creationId xmlns:a16="http://schemas.microsoft.com/office/drawing/2014/main" id="{207AFA75-307F-E84B-9925-9DF2773F8923}"/>
                  </a:ext>
                </a:extLst>
              </p:cNvPr>
              <p:cNvPicPr/>
              <p:nvPr/>
            </p:nvPicPr>
            <p:blipFill>
              <a:blip r:embed="rId85"/>
              <a:stretch>
                <a:fillRect/>
              </a:stretch>
            </p:blipFill>
            <p:spPr>
              <a:xfrm>
                <a:off x="6949117" y="2467248"/>
                <a:ext cx="3177000" cy="1168920"/>
              </a:xfrm>
              <a:prstGeom prst="rect">
                <a:avLst/>
              </a:prstGeom>
            </p:spPr>
          </p:pic>
        </mc:Fallback>
      </mc:AlternateContent>
      <p:grpSp>
        <p:nvGrpSpPr>
          <p:cNvPr id="53" name="Group 52">
            <a:extLst>
              <a:ext uri="{FF2B5EF4-FFF2-40B4-BE49-F238E27FC236}">
                <a16:creationId xmlns:a16="http://schemas.microsoft.com/office/drawing/2014/main" id="{10838AE8-42FD-F14D-B8A0-70EE19A98207}"/>
              </a:ext>
            </a:extLst>
          </p:cNvPr>
          <p:cNvGrpSpPr/>
          <p:nvPr/>
        </p:nvGrpSpPr>
        <p:grpSpPr>
          <a:xfrm>
            <a:off x="8628450" y="2568734"/>
            <a:ext cx="2662226" cy="3595092"/>
            <a:chOff x="8628450" y="2568734"/>
            <a:chExt cx="2662226" cy="3595092"/>
          </a:xfrm>
        </p:grpSpPr>
        <p:grpSp>
          <p:nvGrpSpPr>
            <p:cNvPr id="24" name="Group 23">
              <a:extLst>
                <a:ext uri="{FF2B5EF4-FFF2-40B4-BE49-F238E27FC236}">
                  <a16:creationId xmlns:a16="http://schemas.microsoft.com/office/drawing/2014/main" id="{4712B78C-C098-6D4E-AA88-1213FEEF2846}"/>
                </a:ext>
              </a:extLst>
            </p:cNvPr>
            <p:cNvGrpSpPr/>
            <p:nvPr/>
          </p:nvGrpSpPr>
          <p:grpSpPr>
            <a:xfrm>
              <a:off x="8628450" y="4935091"/>
              <a:ext cx="1805462" cy="1228735"/>
              <a:chOff x="6791081" y="1869915"/>
              <a:chExt cx="1805462" cy="1228735"/>
            </a:xfrm>
          </p:grpSpPr>
          <p:pic>
            <p:nvPicPr>
              <p:cNvPr id="25" name="Graphic 24" descr="Shirt">
                <a:extLst>
                  <a:ext uri="{FF2B5EF4-FFF2-40B4-BE49-F238E27FC236}">
                    <a16:creationId xmlns:a16="http://schemas.microsoft.com/office/drawing/2014/main" id="{FCE63E45-E2CF-754B-A9AF-9027C277E4E6}"/>
                  </a:ext>
                </a:extLst>
              </p:cNvPr>
              <p:cNvPicPr>
                <a:picLocks noChangeAspect="1"/>
              </p:cNvPicPr>
              <p:nvPr/>
            </p:nvPicPr>
            <p:blipFill>
              <a:blip r:embed="rId86">
                <a:extLst>
                  <a:ext uri="{96DAC541-7B7A-43D3-8B79-37D633B846F1}">
                    <asvg:svgBlip xmlns:asvg="http://schemas.microsoft.com/office/drawing/2016/SVG/main" r:embed="rId87"/>
                  </a:ext>
                </a:extLst>
              </a:blip>
              <a:stretch>
                <a:fillRect/>
              </a:stretch>
            </p:blipFill>
            <p:spPr>
              <a:xfrm>
                <a:off x="7682143" y="2178053"/>
                <a:ext cx="914400" cy="914400"/>
              </a:xfrm>
              <a:prstGeom prst="rect">
                <a:avLst/>
              </a:prstGeom>
            </p:spPr>
          </p:pic>
          <p:pic>
            <p:nvPicPr>
              <p:cNvPr id="27" name="Graphic 26" descr="Suit">
                <a:extLst>
                  <a:ext uri="{FF2B5EF4-FFF2-40B4-BE49-F238E27FC236}">
                    <a16:creationId xmlns:a16="http://schemas.microsoft.com/office/drawing/2014/main" id="{E57FBAC6-5EA5-E748-AAD5-67092FA015C2}"/>
                  </a:ext>
                </a:extLst>
              </p:cNvPr>
              <p:cNvPicPr>
                <a:picLocks noChangeAspect="1"/>
              </p:cNvPicPr>
              <p:nvPr/>
            </p:nvPicPr>
            <p:blipFill>
              <a:blip r:embed="rId88">
                <a:extLst>
                  <a:ext uri="{96DAC541-7B7A-43D3-8B79-37D633B846F1}">
                    <asvg:svgBlip xmlns:asvg="http://schemas.microsoft.com/office/drawing/2016/SVG/main" r:embed="rId89"/>
                  </a:ext>
                </a:extLst>
              </a:blip>
              <a:stretch>
                <a:fillRect/>
              </a:stretch>
            </p:blipFill>
            <p:spPr>
              <a:xfrm>
                <a:off x="6791081" y="2184250"/>
                <a:ext cx="914400" cy="914400"/>
              </a:xfrm>
              <a:prstGeom prst="rect">
                <a:avLst/>
              </a:prstGeom>
            </p:spPr>
          </p:pic>
          <p:pic>
            <p:nvPicPr>
              <p:cNvPr id="28" name="Graphic 27" descr="Moustache">
                <a:extLst>
                  <a:ext uri="{FF2B5EF4-FFF2-40B4-BE49-F238E27FC236}">
                    <a16:creationId xmlns:a16="http://schemas.microsoft.com/office/drawing/2014/main" id="{341DC6FF-8D43-C94C-B6DE-16DAF38AF00B}"/>
                  </a:ext>
                </a:extLst>
              </p:cNvPr>
              <p:cNvPicPr>
                <a:picLocks noChangeAspect="1"/>
              </p:cNvPicPr>
              <p:nvPr/>
            </p:nvPicPr>
            <p:blipFill>
              <a:blip r:embed="rId90">
                <a:extLst>
                  <a:ext uri="{96DAC541-7B7A-43D3-8B79-37D633B846F1}">
                    <asvg:svgBlip xmlns:asvg="http://schemas.microsoft.com/office/drawing/2016/SVG/main" r:embed="rId91"/>
                  </a:ext>
                </a:extLst>
              </a:blip>
              <a:stretch>
                <a:fillRect/>
              </a:stretch>
            </p:blipFill>
            <p:spPr>
              <a:xfrm>
                <a:off x="6990950" y="1924758"/>
                <a:ext cx="518984" cy="518984"/>
              </a:xfrm>
              <a:prstGeom prst="rect">
                <a:avLst/>
              </a:prstGeom>
            </p:spPr>
          </p:pic>
          <p:pic>
            <p:nvPicPr>
              <p:cNvPr id="30" name="Graphic 29" descr="Leaf">
                <a:extLst>
                  <a:ext uri="{FF2B5EF4-FFF2-40B4-BE49-F238E27FC236}">
                    <a16:creationId xmlns:a16="http://schemas.microsoft.com/office/drawing/2014/main" id="{FEC9B451-018C-4843-AFB5-69D57C6B2A0A}"/>
                  </a:ext>
                </a:extLst>
              </p:cNvPr>
              <p:cNvPicPr>
                <a:picLocks noChangeAspect="1"/>
              </p:cNvPicPr>
              <p:nvPr/>
            </p:nvPicPr>
            <p:blipFill>
              <a:blip r:embed="rId92">
                <a:extLst>
                  <a:ext uri="{96DAC541-7B7A-43D3-8B79-37D633B846F1}">
                    <asvg:svgBlip xmlns:asvg="http://schemas.microsoft.com/office/drawing/2016/SVG/main" r:embed="rId93"/>
                  </a:ext>
                </a:extLst>
              </a:blip>
              <a:stretch>
                <a:fillRect/>
              </a:stretch>
            </p:blipFill>
            <p:spPr>
              <a:xfrm>
                <a:off x="8139343" y="1869915"/>
                <a:ext cx="313889" cy="313889"/>
              </a:xfrm>
              <a:prstGeom prst="rect">
                <a:avLst/>
              </a:prstGeom>
            </p:spPr>
          </p:pic>
        </p:grpSp>
        <p:pic>
          <p:nvPicPr>
            <p:cNvPr id="31" name="Picture 30">
              <a:extLst>
                <a:ext uri="{FF2B5EF4-FFF2-40B4-BE49-F238E27FC236}">
                  <a16:creationId xmlns:a16="http://schemas.microsoft.com/office/drawing/2014/main" id="{1D387896-3F94-B242-A785-F98123F46E71}"/>
                </a:ext>
              </a:extLst>
            </p:cNvPr>
            <p:cNvPicPr>
              <a:picLocks noChangeAspect="1"/>
            </p:cNvPicPr>
            <p:nvPr/>
          </p:nvPicPr>
          <p:blipFill>
            <a:blip r:embed="rId94">
              <a:extLst>
                <a:ext uri="{BEBA8EAE-BF5A-486C-A8C5-ECC9F3942E4B}">
                  <a14:imgProps xmlns:a14="http://schemas.microsoft.com/office/drawing/2010/main">
                    <a14:imgLayer r:embed="rId95">
                      <a14:imgEffect>
                        <a14:backgroundRemoval t="9167" b="90000" l="10000" r="90000">
                          <a14:foregroundMark x1="28667" y1="26167" x2="21333" y2="25500"/>
                          <a14:foregroundMark x1="21333" y1="25500" x2="16833" y2="31167"/>
                          <a14:foregroundMark x1="16833" y1="31167" x2="19500" y2="42667"/>
                          <a14:foregroundMark x1="29667" y1="51000" x2="30000" y2="48833"/>
                          <a14:foregroundMark x1="18167" y1="61333" x2="18167" y2="68833"/>
                          <a14:foregroundMark x1="18167" y1="68833" x2="20667" y2="61333"/>
                          <a14:foregroundMark x1="20455" y1="66624" x2="20333" y2="69667"/>
                          <a14:foregroundMark x1="20667" y1="61333" x2="20531" y2="64717"/>
                          <a14:foregroundMark x1="22434" y1="67021" x2="23131" y2="66143"/>
                          <a14:foregroundMark x1="20333" y1="69667" x2="20339" y2="69660"/>
                          <a14:foregroundMark x1="25130" y1="65784" x2="26167" y2="72000"/>
                          <a14:foregroundMark x1="26167" y1="72000" x2="26167" y2="63000"/>
                          <a14:foregroundMark x1="46667" y1="78500" x2="44333" y2="85333"/>
                          <a14:foregroundMark x1="44333" y1="85333" x2="48500" y2="77500"/>
                          <a14:foregroundMark x1="48500" y1="77500" x2="48167" y2="86000"/>
                          <a14:foregroundMark x1="48167" y1="86000" x2="55333" y2="85167"/>
                          <a14:foregroundMark x1="55333" y1="85167" x2="50833" y2="79500"/>
                          <a14:foregroundMark x1="50833" y1="79500" x2="49667" y2="87667"/>
                          <a14:foregroundMark x1="49667" y1="87667" x2="45667" y2="85667"/>
                          <a14:foregroundMark x1="29833" y1="80000" x2="32167" y2="79833"/>
                          <a14:foregroundMark x1="73000" y1="73500" x2="73833" y2="64833"/>
                          <a14:foregroundMark x1="73833" y1="64833" x2="74500" y2="75167"/>
                          <a14:foregroundMark x1="74500" y1="75167" x2="75667" y2="61333"/>
                          <a14:foregroundMark x1="75667" y1="61333" x2="75333" y2="72167"/>
                          <a14:foregroundMark x1="75333" y1="72167" x2="78000" y2="60667"/>
                          <a14:foregroundMark x1="78000" y1="60667" x2="78667" y2="71500"/>
                          <a14:foregroundMark x1="78667" y1="71500" x2="79500" y2="57833"/>
                          <a14:foregroundMark x1="79500" y1="57833" x2="80333" y2="66167"/>
                          <a14:foregroundMark x1="80333" y1="66167" x2="82000" y2="57667"/>
                          <a14:foregroundMark x1="82000" y1="57667" x2="82000" y2="65833"/>
                          <a14:foregroundMark x1="82000" y1="65833" x2="78500" y2="73333"/>
                          <a14:foregroundMark x1="78500" y1="73333" x2="78667" y2="62000"/>
                          <a14:foregroundMark x1="78667" y1="62000" x2="76833" y2="69500"/>
                          <a14:foregroundMark x1="69667" y1="49667" x2="69833" y2="50167"/>
                          <a14:foregroundMark x1="58333" y1="58167" x2="53500" y2="64000"/>
                          <a14:foregroundMark x1="53500" y1="64000" x2="56500" y2="57500"/>
                          <a14:foregroundMark x1="56500" y1="57500" x2="52500" y2="63333"/>
                          <a14:foregroundMark x1="52500" y1="63333" x2="47167" y2="58333"/>
                          <a14:foregroundMark x1="47167" y1="58333" x2="45333" y2="60000"/>
                          <a14:foregroundMark x1="41333" y1="43500" x2="41667" y2="60333"/>
                          <a14:foregroundMark x1="41667" y1="60333" x2="42167" y2="46833"/>
                          <a14:foregroundMark x1="42167" y1="46833" x2="45000" y2="58667"/>
                          <a14:foregroundMark x1="45000" y1="58667" x2="46500" y2="50500"/>
                          <a14:foregroundMark x1="46500" y1="50500" x2="45000" y2="42667"/>
                          <a14:foregroundMark x1="45000" y1="42667" x2="46500" y2="50333"/>
                          <a14:foregroundMark x1="46500" y1="50333" x2="45500" y2="43167"/>
                          <a14:foregroundMark x1="45500" y1="43167" x2="48833" y2="51667"/>
                          <a14:foregroundMark x1="48833" y1="51667" x2="44333" y2="43667"/>
                          <a14:foregroundMark x1="44333" y1="43667" x2="46667" y2="56833"/>
                          <a14:foregroundMark x1="46667" y1="56833" x2="50833" y2="64167"/>
                          <a14:foregroundMark x1="50833" y1="64167" x2="44000" y2="47667"/>
                          <a14:foregroundMark x1="44000" y1="47667" x2="47667" y2="54333"/>
                          <a14:foregroundMark x1="47667" y1="54333" x2="46333" y2="44333"/>
                          <a14:foregroundMark x1="46333" y1="44333" x2="50000" y2="50833"/>
                          <a14:foregroundMark x1="50000" y1="50833" x2="45500" y2="43333"/>
                          <a14:foregroundMark x1="45500" y1="43333" x2="50667" y2="54333"/>
                          <a14:foregroundMark x1="50667" y1="54333" x2="47000" y2="45833"/>
                          <a14:foregroundMark x1="47000" y1="45833" x2="54167" y2="57167"/>
                          <a14:foregroundMark x1="54167" y1="57167" x2="48667" y2="44333"/>
                          <a14:foregroundMark x1="48667" y1="44333" x2="56000" y2="55000"/>
                          <a14:foregroundMark x1="56000" y1="55000" x2="48167" y2="43000"/>
                          <a14:foregroundMark x1="48167" y1="43000" x2="53500" y2="49833"/>
                          <a14:foregroundMark x1="53500" y1="49833" x2="60000" y2="53833"/>
                          <a14:foregroundMark x1="60000" y1="53833" x2="56500" y2="47000"/>
                          <a14:foregroundMark x1="56500" y1="47000" x2="55000" y2="51167"/>
                          <a14:foregroundMark x1="81333" y1="44333" x2="83333" y2="36000"/>
                          <a14:foregroundMark x1="83333" y1="36000" x2="80167" y2="28000"/>
                          <a14:foregroundMark x1="80167" y1="28000" x2="84333" y2="34167"/>
                          <a14:foregroundMark x1="84333" y1="34167" x2="78667" y2="26500"/>
                          <a14:foregroundMark x1="78667" y1="26500" x2="85833" y2="41000"/>
                          <a14:foregroundMark x1="85833" y1="41000" x2="74000" y2="25667"/>
                          <a14:foregroundMark x1="74000" y1="25667" x2="78833" y2="31000"/>
                          <a14:foregroundMark x1="78833" y1="31000" x2="73667" y2="25833"/>
                          <a14:foregroundMark x1="73667" y1="25833" x2="79667" y2="31167"/>
                          <a14:foregroundMark x1="79667" y1="31167" x2="75000" y2="23500"/>
                          <a14:foregroundMark x1="75000" y1="23500" x2="85000" y2="38333"/>
                          <a14:foregroundMark x1="85000" y1="38333" x2="78667" y2="27333"/>
                          <a14:foregroundMark x1="78667" y1="27333" x2="85167" y2="35833"/>
                          <a14:foregroundMark x1="85167" y1="35833" x2="81333" y2="29000"/>
                          <a14:foregroundMark x1="81333" y1="29000" x2="86333" y2="37000"/>
                          <a14:foregroundMark x1="86333" y1="37000" x2="82667" y2="30167"/>
                          <a14:foregroundMark x1="82667" y1="30167" x2="84500" y2="32333"/>
                          <a14:foregroundMark x1="67167" y1="19500" x2="68500" y2="22833"/>
                          <a14:foregroundMark x1="50000" y1="16000" x2="42667" y2="18167"/>
                          <a14:foregroundMark x1="42667" y1="18167" x2="47333" y2="12333"/>
                          <a14:foregroundMark x1="47333" y1="12333" x2="54167" y2="15833"/>
                          <a14:foregroundMark x1="54167" y1="15833" x2="46000" y2="16667"/>
                          <a14:foregroundMark x1="46000" y1="16667" x2="55167" y2="20500"/>
                          <a14:foregroundMark x1="40333" y1="11000" x2="54500" y2="9167"/>
                          <a14:foregroundMark x1="54500" y1="9167" x2="59333" y2="10667"/>
                          <a14:foregroundMark x1="22000" y1="65167" x2="25167" y2="66667"/>
                        </a14:backgroundRemoval>
                      </a14:imgEffect>
                    </a14:imgLayer>
                  </a14:imgProps>
                </a:ext>
              </a:extLst>
            </a:blip>
            <a:stretch>
              <a:fillRect/>
            </a:stretch>
          </p:blipFill>
          <p:spPr>
            <a:xfrm>
              <a:off x="9129096" y="2568734"/>
              <a:ext cx="1802460" cy="1802460"/>
            </a:xfrm>
            <a:prstGeom prst="rect">
              <a:avLst/>
            </a:prstGeom>
          </p:spPr>
        </p:pic>
        <p:pic>
          <p:nvPicPr>
            <p:cNvPr id="78" name="Graphic 77" descr="Dress">
              <a:extLst>
                <a:ext uri="{FF2B5EF4-FFF2-40B4-BE49-F238E27FC236}">
                  <a16:creationId xmlns:a16="http://schemas.microsoft.com/office/drawing/2014/main" id="{AF27CE96-1675-9449-91CE-76A8581B0AA4}"/>
                </a:ext>
              </a:extLst>
            </p:cNvPr>
            <p:cNvPicPr>
              <a:picLocks noChangeAspect="1"/>
            </p:cNvPicPr>
            <p:nvPr/>
          </p:nvPicPr>
          <p:blipFill>
            <a:blip r:embed="rId96">
              <a:extLst>
                <a:ext uri="{96DAC541-7B7A-43D3-8B79-37D633B846F1}">
                  <asvg:svgBlip xmlns:asvg="http://schemas.microsoft.com/office/drawing/2016/SVG/main" r:embed="rId97"/>
                </a:ext>
              </a:extLst>
            </a:blip>
            <a:stretch>
              <a:fillRect/>
            </a:stretch>
          </p:blipFill>
          <p:spPr>
            <a:xfrm>
              <a:off x="10376276" y="5249426"/>
              <a:ext cx="914400" cy="914400"/>
            </a:xfrm>
            <a:prstGeom prst="rect">
              <a:avLst/>
            </a:prstGeom>
          </p:spPr>
        </p:pic>
        <p:pic>
          <p:nvPicPr>
            <p:cNvPr id="79" name="Graphic 78" descr="Bow">
              <a:extLst>
                <a:ext uri="{FF2B5EF4-FFF2-40B4-BE49-F238E27FC236}">
                  <a16:creationId xmlns:a16="http://schemas.microsoft.com/office/drawing/2014/main" id="{E79FBA96-2E9F-2B4D-8938-29EF87AC6D76}"/>
                </a:ext>
              </a:extLst>
            </p:cNvPr>
            <p:cNvPicPr>
              <a:picLocks noChangeAspect="1"/>
            </p:cNvPicPr>
            <p:nvPr/>
          </p:nvPicPr>
          <p:blipFill>
            <a:blip r:embed="rId98">
              <a:extLst>
                <a:ext uri="{96DAC541-7B7A-43D3-8B79-37D633B846F1}">
                  <asvg:svgBlip xmlns:asvg="http://schemas.microsoft.com/office/drawing/2016/SVG/main" r:embed="rId99"/>
                </a:ext>
              </a:extLst>
            </a:blip>
            <a:stretch>
              <a:fillRect/>
            </a:stretch>
          </p:blipFill>
          <p:spPr>
            <a:xfrm>
              <a:off x="10621473" y="4959602"/>
              <a:ext cx="424777" cy="424777"/>
            </a:xfrm>
            <a:prstGeom prst="rect">
              <a:avLst/>
            </a:prstGeom>
          </p:spPr>
        </p:pic>
      </p:grpSp>
      <mc:AlternateContent xmlns:mc="http://schemas.openxmlformats.org/markup-compatibility/2006" xmlns:p14="http://schemas.microsoft.com/office/powerpoint/2010/main">
        <mc:Choice Requires="p14">
          <p:contentPart p14:bwMode="auto" r:id="rId100">
            <p14:nvContentPartPr>
              <p14:cNvPr id="80" name="Ink 79">
                <a:extLst>
                  <a:ext uri="{FF2B5EF4-FFF2-40B4-BE49-F238E27FC236}">
                    <a16:creationId xmlns:a16="http://schemas.microsoft.com/office/drawing/2014/main" id="{0863CF0A-2335-FC4F-9D09-559DE7FC47E6}"/>
                  </a:ext>
                </a:extLst>
              </p14:cNvPr>
              <p14:cNvContentPartPr/>
              <p14:nvPr/>
            </p14:nvContentPartPr>
            <p14:xfrm>
              <a:off x="6505597" y="6273528"/>
              <a:ext cx="177840" cy="330480"/>
            </p14:xfrm>
          </p:contentPart>
        </mc:Choice>
        <mc:Fallback xmlns="">
          <p:pic>
            <p:nvPicPr>
              <p:cNvPr id="80" name="Ink 79">
                <a:extLst>
                  <a:ext uri="{FF2B5EF4-FFF2-40B4-BE49-F238E27FC236}">
                    <a16:creationId xmlns:a16="http://schemas.microsoft.com/office/drawing/2014/main" id="{0863CF0A-2335-FC4F-9D09-559DE7FC47E6}"/>
                  </a:ext>
                </a:extLst>
              </p:cNvPr>
              <p:cNvPicPr/>
              <p:nvPr/>
            </p:nvPicPr>
            <p:blipFill>
              <a:blip r:embed="rId101"/>
              <a:stretch>
                <a:fillRect/>
              </a:stretch>
            </p:blipFill>
            <p:spPr>
              <a:xfrm>
                <a:off x="6496597" y="6264528"/>
                <a:ext cx="19548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81" name="Ink 80">
                <a:extLst>
                  <a:ext uri="{FF2B5EF4-FFF2-40B4-BE49-F238E27FC236}">
                    <a16:creationId xmlns:a16="http://schemas.microsoft.com/office/drawing/2014/main" id="{A948B398-52B3-F74F-8BEC-035844623B5E}"/>
                  </a:ext>
                </a:extLst>
              </p14:cNvPr>
              <p14:cNvContentPartPr/>
              <p14:nvPr/>
            </p14:nvContentPartPr>
            <p14:xfrm>
              <a:off x="6642757" y="5992728"/>
              <a:ext cx="4557240" cy="752400"/>
            </p14:xfrm>
          </p:contentPart>
        </mc:Choice>
        <mc:Fallback xmlns="">
          <p:pic>
            <p:nvPicPr>
              <p:cNvPr id="81" name="Ink 80">
                <a:extLst>
                  <a:ext uri="{FF2B5EF4-FFF2-40B4-BE49-F238E27FC236}">
                    <a16:creationId xmlns:a16="http://schemas.microsoft.com/office/drawing/2014/main" id="{A948B398-52B3-F74F-8BEC-035844623B5E}"/>
                  </a:ext>
                </a:extLst>
              </p:cNvPr>
              <p:cNvPicPr/>
              <p:nvPr/>
            </p:nvPicPr>
            <p:blipFill>
              <a:blip r:embed="rId103"/>
              <a:stretch>
                <a:fillRect/>
              </a:stretch>
            </p:blipFill>
            <p:spPr>
              <a:xfrm>
                <a:off x="6634117" y="5983728"/>
                <a:ext cx="4574880" cy="770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2" name="Ink 81">
                <a:extLst>
                  <a:ext uri="{FF2B5EF4-FFF2-40B4-BE49-F238E27FC236}">
                    <a16:creationId xmlns:a16="http://schemas.microsoft.com/office/drawing/2014/main" id="{0FE408D1-A9C4-684C-BAB0-33C9AC7C92AD}"/>
                  </a:ext>
                </a:extLst>
              </p14:cNvPr>
              <p14:cNvContentPartPr/>
              <p14:nvPr/>
            </p14:nvContentPartPr>
            <p14:xfrm>
              <a:off x="10866277" y="5013888"/>
              <a:ext cx="72720" cy="98640"/>
            </p14:xfrm>
          </p:contentPart>
        </mc:Choice>
        <mc:Fallback xmlns="">
          <p:pic>
            <p:nvPicPr>
              <p:cNvPr id="82" name="Ink 81">
                <a:extLst>
                  <a:ext uri="{FF2B5EF4-FFF2-40B4-BE49-F238E27FC236}">
                    <a16:creationId xmlns:a16="http://schemas.microsoft.com/office/drawing/2014/main" id="{0FE408D1-A9C4-684C-BAB0-33C9AC7C92AD}"/>
                  </a:ext>
                </a:extLst>
              </p:cNvPr>
              <p:cNvPicPr/>
              <p:nvPr/>
            </p:nvPicPr>
            <p:blipFill>
              <a:blip r:embed="rId105"/>
              <a:stretch>
                <a:fillRect/>
              </a:stretch>
            </p:blipFill>
            <p:spPr>
              <a:xfrm>
                <a:off x="10857277" y="5004888"/>
                <a:ext cx="9036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3" name="Ink 82">
                <a:extLst>
                  <a:ext uri="{FF2B5EF4-FFF2-40B4-BE49-F238E27FC236}">
                    <a16:creationId xmlns:a16="http://schemas.microsoft.com/office/drawing/2014/main" id="{1513E2B2-78B0-AD46-BBC6-04C7CE5C2649}"/>
                  </a:ext>
                </a:extLst>
              </p14:cNvPr>
              <p14:cNvContentPartPr/>
              <p14:nvPr/>
            </p14:nvContentPartPr>
            <p14:xfrm>
              <a:off x="10524637" y="3695928"/>
              <a:ext cx="418680" cy="1387800"/>
            </p14:xfrm>
          </p:contentPart>
        </mc:Choice>
        <mc:Fallback xmlns="">
          <p:pic>
            <p:nvPicPr>
              <p:cNvPr id="83" name="Ink 82">
                <a:extLst>
                  <a:ext uri="{FF2B5EF4-FFF2-40B4-BE49-F238E27FC236}">
                    <a16:creationId xmlns:a16="http://schemas.microsoft.com/office/drawing/2014/main" id="{1513E2B2-78B0-AD46-BBC6-04C7CE5C2649}"/>
                  </a:ext>
                </a:extLst>
              </p:cNvPr>
              <p:cNvPicPr/>
              <p:nvPr/>
            </p:nvPicPr>
            <p:blipFill>
              <a:blip r:embed="rId107"/>
              <a:stretch>
                <a:fillRect/>
              </a:stretch>
            </p:blipFill>
            <p:spPr>
              <a:xfrm>
                <a:off x="10515637" y="3686928"/>
                <a:ext cx="436320" cy="14054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4" name="Ink 83">
                <a:extLst>
                  <a:ext uri="{FF2B5EF4-FFF2-40B4-BE49-F238E27FC236}">
                    <a16:creationId xmlns:a16="http://schemas.microsoft.com/office/drawing/2014/main" id="{EAAC0B38-F0F2-5048-B546-EDC9B3E6B378}"/>
                  </a:ext>
                </a:extLst>
              </p14:cNvPr>
              <p14:cNvContentPartPr/>
              <p14:nvPr/>
            </p14:nvContentPartPr>
            <p14:xfrm>
              <a:off x="7116877" y="6120888"/>
              <a:ext cx="305280" cy="319680"/>
            </p14:xfrm>
          </p:contentPart>
        </mc:Choice>
        <mc:Fallback xmlns="">
          <p:pic>
            <p:nvPicPr>
              <p:cNvPr id="84" name="Ink 83">
                <a:extLst>
                  <a:ext uri="{FF2B5EF4-FFF2-40B4-BE49-F238E27FC236}">
                    <a16:creationId xmlns:a16="http://schemas.microsoft.com/office/drawing/2014/main" id="{EAAC0B38-F0F2-5048-B546-EDC9B3E6B378}"/>
                  </a:ext>
                </a:extLst>
              </p:cNvPr>
              <p:cNvPicPr/>
              <p:nvPr/>
            </p:nvPicPr>
            <p:blipFill>
              <a:blip r:embed="rId109"/>
              <a:stretch>
                <a:fillRect/>
              </a:stretch>
            </p:blipFill>
            <p:spPr>
              <a:xfrm>
                <a:off x="7107877" y="6111888"/>
                <a:ext cx="32292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5" name="Ink 84">
                <a:extLst>
                  <a:ext uri="{FF2B5EF4-FFF2-40B4-BE49-F238E27FC236}">
                    <a16:creationId xmlns:a16="http://schemas.microsoft.com/office/drawing/2014/main" id="{BD61B919-D03A-984C-A33B-DEA23638D397}"/>
                  </a:ext>
                </a:extLst>
              </p14:cNvPr>
              <p14:cNvContentPartPr/>
              <p14:nvPr/>
            </p14:nvContentPartPr>
            <p14:xfrm>
              <a:off x="7322797" y="5913168"/>
              <a:ext cx="2723760" cy="585000"/>
            </p14:xfrm>
          </p:contentPart>
        </mc:Choice>
        <mc:Fallback xmlns="">
          <p:pic>
            <p:nvPicPr>
              <p:cNvPr id="85" name="Ink 84">
                <a:extLst>
                  <a:ext uri="{FF2B5EF4-FFF2-40B4-BE49-F238E27FC236}">
                    <a16:creationId xmlns:a16="http://schemas.microsoft.com/office/drawing/2014/main" id="{BD61B919-D03A-984C-A33B-DEA23638D397}"/>
                  </a:ext>
                </a:extLst>
              </p:cNvPr>
              <p:cNvPicPr/>
              <p:nvPr/>
            </p:nvPicPr>
            <p:blipFill>
              <a:blip r:embed="rId111"/>
              <a:stretch>
                <a:fillRect/>
              </a:stretch>
            </p:blipFill>
            <p:spPr>
              <a:xfrm>
                <a:off x="7314157" y="5904168"/>
                <a:ext cx="2741400" cy="6026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6" name="Ink 85">
                <a:extLst>
                  <a:ext uri="{FF2B5EF4-FFF2-40B4-BE49-F238E27FC236}">
                    <a16:creationId xmlns:a16="http://schemas.microsoft.com/office/drawing/2014/main" id="{07260100-4F8B-FC48-A95F-3B012F14F98B}"/>
                  </a:ext>
                </a:extLst>
              </p14:cNvPr>
              <p14:cNvContentPartPr/>
              <p14:nvPr/>
            </p14:nvContentPartPr>
            <p14:xfrm>
              <a:off x="10053397" y="4880328"/>
              <a:ext cx="154440" cy="188280"/>
            </p14:xfrm>
          </p:contentPart>
        </mc:Choice>
        <mc:Fallback xmlns="">
          <p:pic>
            <p:nvPicPr>
              <p:cNvPr id="86" name="Ink 85">
                <a:extLst>
                  <a:ext uri="{FF2B5EF4-FFF2-40B4-BE49-F238E27FC236}">
                    <a16:creationId xmlns:a16="http://schemas.microsoft.com/office/drawing/2014/main" id="{07260100-4F8B-FC48-A95F-3B012F14F98B}"/>
                  </a:ext>
                </a:extLst>
              </p:cNvPr>
              <p:cNvPicPr/>
              <p:nvPr/>
            </p:nvPicPr>
            <p:blipFill>
              <a:blip r:embed="rId113"/>
              <a:stretch>
                <a:fillRect/>
              </a:stretch>
            </p:blipFill>
            <p:spPr>
              <a:xfrm>
                <a:off x="10044397" y="4871688"/>
                <a:ext cx="17208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7" name="Ink 86">
                <a:extLst>
                  <a:ext uri="{FF2B5EF4-FFF2-40B4-BE49-F238E27FC236}">
                    <a16:creationId xmlns:a16="http://schemas.microsoft.com/office/drawing/2014/main" id="{70F9B2EC-9371-8849-850D-0A980BE5D0EB}"/>
                  </a:ext>
                </a:extLst>
              </p14:cNvPr>
              <p14:cNvContentPartPr/>
              <p14:nvPr/>
            </p14:nvContentPartPr>
            <p14:xfrm>
              <a:off x="9988597" y="3996168"/>
              <a:ext cx="182520" cy="973080"/>
            </p14:xfrm>
          </p:contentPart>
        </mc:Choice>
        <mc:Fallback xmlns="">
          <p:pic>
            <p:nvPicPr>
              <p:cNvPr id="87" name="Ink 86">
                <a:extLst>
                  <a:ext uri="{FF2B5EF4-FFF2-40B4-BE49-F238E27FC236}">
                    <a16:creationId xmlns:a16="http://schemas.microsoft.com/office/drawing/2014/main" id="{70F9B2EC-9371-8849-850D-0A980BE5D0EB}"/>
                  </a:ext>
                </a:extLst>
              </p:cNvPr>
              <p:cNvPicPr/>
              <p:nvPr/>
            </p:nvPicPr>
            <p:blipFill>
              <a:blip r:embed="rId115"/>
              <a:stretch>
                <a:fillRect/>
              </a:stretch>
            </p:blipFill>
            <p:spPr>
              <a:xfrm>
                <a:off x="9979597" y="3987168"/>
                <a:ext cx="200160" cy="9907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8" name="Ink 87">
                <a:extLst>
                  <a:ext uri="{FF2B5EF4-FFF2-40B4-BE49-F238E27FC236}">
                    <a16:creationId xmlns:a16="http://schemas.microsoft.com/office/drawing/2014/main" id="{79091403-3C81-1444-8428-3E51CEC61A09}"/>
                  </a:ext>
                </a:extLst>
              </p14:cNvPr>
              <p14:cNvContentPartPr/>
              <p14:nvPr/>
            </p14:nvContentPartPr>
            <p14:xfrm>
              <a:off x="7526917" y="5684208"/>
              <a:ext cx="256320" cy="196560"/>
            </p14:xfrm>
          </p:contentPart>
        </mc:Choice>
        <mc:Fallback xmlns="">
          <p:pic>
            <p:nvPicPr>
              <p:cNvPr id="88" name="Ink 87">
                <a:extLst>
                  <a:ext uri="{FF2B5EF4-FFF2-40B4-BE49-F238E27FC236}">
                    <a16:creationId xmlns:a16="http://schemas.microsoft.com/office/drawing/2014/main" id="{79091403-3C81-1444-8428-3E51CEC61A09}"/>
                  </a:ext>
                </a:extLst>
              </p:cNvPr>
              <p:cNvPicPr/>
              <p:nvPr/>
            </p:nvPicPr>
            <p:blipFill>
              <a:blip r:embed="rId117"/>
              <a:stretch>
                <a:fillRect/>
              </a:stretch>
            </p:blipFill>
            <p:spPr>
              <a:xfrm>
                <a:off x="7517917" y="5675568"/>
                <a:ext cx="27396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9" name="Ink 88">
                <a:extLst>
                  <a:ext uri="{FF2B5EF4-FFF2-40B4-BE49-F238E27FC236}">
                    <a16:creationId xmlns:a16="http://schemas.microsoft.com/office/drawing/2014/main" id="{9FE269D7-8C85-6B46-B3AE-81E2B8D330E5}"/>
                  </a:ext>
                </a:extLst>
              </p14:cNvPr>
              <p14:cNvContentPartPr/>
              <p14:nvPr/>
            </p14:nvContentPartPr>
            <p14:xfrm>
              <a:off x="7682797" y="5797248"/>
              <a:ext cx="1487160" cy="492480"/>
            </p14:xfrm>
          </p:contentPart>
        </mc:Choice>
        <mc:Fallback xmlns="">
          <p:pic>
            <p:nvPicPr>
              <p:cNvPr id="89" name="Ink 88">
                <a:extLst>
                  <a:ext uri="{FF2B5EF4-FFF2-40B4-BE49-F238E27FC236}">
                    <a16:creationId xmlns:a16="http://schemas.microsoft.com/office/drawing/2014/main" id="{9FE269D7-8C85-6B46-B3AE-81E2B8D330E5}"/>
                  </a:ext>
                </a:extLst>
              </p:cNvPr>
              <p:cNvPicPr/>
              <p:nvPr/>
            </p:nvPicPr>
            <p:blipFill>
              <a:blip r:embed="rId119"/>
              <a:stretch>
                <a:fillRect/>
              </a:stretch>
            </p:blipFill>
            <p:spPr>
              <a:xfrm>
                <a:off x="7673797" y="5788608"/>
                <a:ext cx="1504800" cy="5101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0" name="Ink 89">
                <a:extLst>
                  <a:ext uri="{FF2B5EF4-FFF2-40B4-BE49-F238E27FC236}">
                    <a16:creationId xmlns:a16="http://schemas.microsoft.com/office/drawing/2014/main" id="{3BF2EB17-BA4B-0A4B-A202-33E274C94C7C}"/>
                  </a:ext>
                </a:extLst>
              </p14:cNvPr>
              <p14:cNvContentPartPr/>
              <p14:nvPr/>
            </p14:nvContentPartPr>
            <p14:xfrm>
              <a:off x="9012997" y="5100288"/>
              <a:ext cx="131400" cy="147240"/>
            </p14:xfrm>
          </p:contentPart>
        </mc:Choice>
        <mc:Fallback xmlns="">
          <p:pic>
            <p:nvPicPr>
              <p:cNvPr id="90" name="Ink 89">
                <a:extLst>
                  <a:ext uri="{FF2B5EF4-FFF2-40B4-BE49-F238E27FC236}">
                    <a16:creationId xmlns:a16="http://schemas.microsoft.com/office/drawing/2014/main" id="{3BF2EB17-BA4B-0A4B-A202-33E274C94C7C}"/>
                  </a:ext>
                </a:extLst>
              </p:cNvPr>
              <p:cNvPicPr/>
              <p:nvPr/>
            </p:nvPicPr>
            <p:blipFill>
              <a:blip r:embed="rId121"/>
              <a:stretch>
                <a:fillRect/>
              </a:stretch>
            </p:blipFill>
            <p:spPr>
              <a:xfrm>
                <a:off x="9003997" y="5091648"/>
                <a:ext cx="1490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1" name="Ink 90">
                <a:extLst>
                  <a:ext uri="{FF2B5EF4-FFF2-40B4-BE49-F238E27FC236}">
                    <a16:creationId xmlns:a16="http://schemas.microsoft.com/office/drawing/2014/main" id="{F91F2BB2-9574-5F45-A01F-9FB9A323F08F}"/>
                  </a:ext>
                </a:extLst>
              </p14:cNvPr>
              <p14:cNvContentPartPr/>
              <p14:nvPr/>
            </p14:nvContentPartPr>
            <p14:xfrm>
              <a:off x="9043597" y="3747048"/>
              <a:ext cx="486000" cy="1426320"/>
            </p14:xfrm>
          </p:contentPart>
        </mc:Choice>
        <mc:Fallback xmlns="">
          <p:pic>
            <p:nvPicPr>
              <p:cNvPr id="91" name="Ink 90">
                <a:extLst>
                  <a:ext uri="{FF2B5EF4-FFF2-40B4-BE49-F238E27FC236}">
                    <a16:creationId xmlns:a16="http://schemas.microsoft.com/office/drawing/2014/main" id="{F91F2BB2-9574-5F45-A01F-9FB9A323F08F}"/>
                  </a:ext>
                </a:extLst>
              </p:cNvPr>
              <p:cNvPicPr/>
              <p:nvPr/>
            </p:nvPicPr>
            <p:blipFill>
              <a:blip r:embed="rId123"/>
              <a:stretch>
                <a:fillRect/>
              </a:stretch>
            </p:blipFill>
            <p:spPr>
              <a:xfrm>
                <a:off x="9034597" y="3738408"/>
                <a:ext cx="503640" cy="14439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 name="Ink 1">
                <a:extLst>
                  <a:ext uri="{FF2B5EF4-FFF2-40B4-BE49-F238E27FC236}">
                    <a16:creationId xmlns:a16="http://schemas.microsoft.com/office/drawing/2014/main" id="{61A9084C-861F-FB40-897E-297AFBA057AA}"/>
                  </a:ext>
                </a:extLst>
              </p14:cNvPr>
              <p14:cNvContentPartPr/>
              <p14:nvPr/>
            </p14:nvContentPartPr>
            <p14:xfrm>
              <a:off x="2986957" y="1527948"/>
              <a:ext cx="2068200" cy="2485440"/>
            </p14:xfrm>
          </p:contentPart>
        </mc:Choice>
        <mc:Fallback xmlns="">
          <p:pic>
            <p:nvPicPr>
              <p:cNvPr id="2" name="Ink 1">
                <a:extLst>
                  <a:ext uri="{FF2B5EF4-FFF2-40B4-BE49-F238E27FC236}">
                    <a16:creationId xmlns:a16="http://schemas.microsoft.com/office/drawing/2014/main" id="{61A9084C-861F-FB40-897E-297AFBA057AA}"/>
                  </a:ext>
                </a:extLst>
              </p:cNvPr>
              <p:cNvPicPr/>
              <p:nvPr/>
            </p:nvPicPr>
            <p:blipFill>
              <a:blip r:embed="rId125"/>
              <a:stretch>
                <a:fillRect/>
              </a:stretch>
            </p:blipFill>
            <p:spPr>
              <a:xfrm>
                <a:off x="2977957" y="1518948"/>
                <a:ext cx="2085840" cy="25030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3" name="Ink 2">
                <a:extLst>
                  <a:ext uri="{FF2B5EF4-FFF2-40B4-BE49-F238E27FC236}">
                    <a16:creationId xmlns:a16="http://schemas.microsoft.com/office/drawing/2014/main" id="{584B8120-062D-9D4C-B6CA-624A453DA10A}"/>
                  </a:ext>
                </a:extLst>
              </p14:cNvPr>
              <p14:cNvContentPartPr/>
              <p14:nvPr/>
            </p14:nvContentPartPr>
            <p14:xfrm>
              <a:off x="5445037" y="3572028"/>
              <a:ext cx="221760" cy="276840"/>
            </p14:xfrm>
          </p:contentPart>
        </mc:Choice>
        <mc:Fallback xmlns="">
          <p:pic>
            <p:nvPicPr>
              <p:cNvPr id="3" name="Ink 2">
                <a:extLst>
                  <a:ext uri="{FF2B5EF4-FFF2-40B4-BE49-F238E27FC236}">
                    <a16:creationId xmlns:a16="http://schemas.microsoft.com/office/drawing/2014/main" id="{584B8120-062D-9D4C-B6CA-624A453DA10A}"/>
                  </a:ext>
                </a:extLst>
              </p:cNvPr>
              <p:cNvPicPr/>
              <p:nvPr/>
            </p:nvPicPr>
            <p:blipFill>
              <a:blip r:embed="rId127"/>
              <a:stretch>
                <a:fillRect/>
              </a:stretch>
            </p:blipFill>
            <p:spPr>
              <a:xfrm>
                <a:off x="5436037" y="3563388"/>
                <a:ext cx="23940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6" name="Ink 25">
                <a:extLst>
                  <a:ext uri="{FF2B5EF4-FFF2-40B4-BE49-F238E27FC236}">
                    <a16:creationId xmlns:a16="http://schemas.microsoft.com/office/drawing/2014/main" id="{37B27253-50B1-C24C-BD99-3EB920F4638E}"/>
                  </a:ext>
                </a:extLst>
              </p14:cNvPr>
              <p14:cNvContentPartPr/>
              <p14:nvPr/>
            </p14:nvContentPartPr>
            <p14:xfrm>
              <a:off x="4156237" y="2518668"/>
              <a:ext cx="1409760" cy="1164600"/>
            </p14:xfrm>
          </p:contentPart>
        </mc:Choice>
        <mc:Fallback xmlns="">
          <p:pic>
            <p:nvPicPr>
              <p:cNvPr id="26" name="Ink 25">
                <a:extLst>
                  <a:ext uri="{FF2B5EF4-FFF2-40B4-BE49-F238E27FC236}">
                    <a16:creationId xmlns:a16="http://schemas.microsoft.com/office/drawing/2014/main" id="{37B27253-50B1-C24C-BD99-3EB920F4638E}"/>
                  </a:ext>
                </a:extLst>
              </p:cNvPr>
              <p:cNvPicPr/>
              <p:nvPr/>
            </p:nvPicPr>
            <p:blipFill>
              <a:blip r:embed="rId129"/>
              <a:stretch>
                <a:fillRect/>
              </a:stretch>
            </p:blipFill>
            <p:spPr>
              <a:xfrm>
                <a:off x="4147597" y="2510028"/>
                <a:ext cx="1427400" cy="11822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9" name="Ink 28">
                <a:extLst>
                  <a:ext uri="{FF2B5EF4-FFF2-40B4-BE49-F238E27FC236}">
                    <a16:creationId xmlns:a16="http://schemas.microsoft.com/office/drawing/2014/main" id="{E35DDB00-BFFB-014A-9573-0AE5660DE96E}"/>
                  </a:ext>
                </a:extLst>
              </p14:cNvPr>
              <p14:cNvContentPartPr/>
              <p14:nvPr/>
            </p14:nvContentPartPr>
            <p14:xfrm>
              <a:off x="5651317" y="2807388"/>
              <a:ext cx="1868760" cy="1181520"/>
            </p14:xfrm>
          </p:contentPart>
        </mc:Choice>
        <mc:Fallback xmlns="">
          <p:pic>
            <p:nvPicPr>
              <p:cNvPr id="29" name="Ink 28">
                <a:extLst>
                  <a:ext uri="{FF2B5EF4-FFF2-40B4-BE49-F238E27FC236}">
                    <a16:creationId xmlns:a16="http://schemas.microsoft.com/office/drawing/2014/main" id="{E35DDB00-BFFB-014A-9573-0AE5660DE96E}"/>
                  </a:ext>
                </a:extLst>
              </p:cNvPr>
              <p:cNvPicPr/>
              <p:nvPr/>
            </p:nvPicPr>
            <p:blipFill>
              <a:blip r:embed="rId131"/>
              <a:stretch>
                <a:fillRect/>
              </a:stretch>
            </p:blipFill>
            <p:spPr>
              <a:xfrm>
                <a:off x="5642677" y="2798748"/>
                <a:ext cx="1886400" cy="11991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52" name="Ink 51">
                <a:extLst>
                  <a:ext uri="{FF2B5EF4-FFF2-40B4-BE49-F238E27FC236}">
                    <a16:creationId xmlns:a16="http://schemas.microsoft.com/office/drawing/2014/main" id="{2B209E89-7B56-2A47-8A5D-1B29EA5723E8}"/>
                  </a:ext>
                </a:extLst>
              </p14:cNvPr>
              <p14:cNvContentPartPr/>
              <p14:nvPr/>
            </p14:nvContentPartPr>
            <p14:xfrm>
              <a:off x="5697037" y="1809468"/>
              <a:ext cx="847800" cy="1131120"/>
            </p14:xfrm>
          </p:contentPart>
        </mc:Choice>
        <mc:Fallback xmlns="">
          <p:pic>
            <p:nvPicPr>
              <p:cNvPr id="52" name="Ink 51">
                <a:extLst>
                  <a:ext uri="{FF2B5EF4-FFF2-40B4-BE49-F238E27FC236}">
                    <a16:creationId xmlns:a16="http://schemas.microsoft.com/office/drawing/2014/main" id="{2B209E89-7B56-2A47-8A5D-1B29EA5723E8}"/>
                  </a:ext>
                </a:extLst>
              </p:cNvPr>
              <p:cNvPicPr/>
              <p:nvPr/>
            </p:nvPicPr>
            <p:blipFill>
              <a:blip r:embed="rId133"/>
              <a:stretch>
                <a:fillRect/>
              </a:stretch>
            </p:blipFill>
            <p:spPr>
              <a:xfrm>
                <a:off x="5688397" y="1800468"/>
                <a:ext cx="865440" cy="11487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57" name="Ink 56">
                <a:extLst>
                  <a:ext uri="{FF2B5EF4-FFF2-40B4-BE49-F238E27FC236}">
                    <a16:creationId xmlns:a16="http://schemas.microsoft.com/office/drawing/2014/main" id="{AC88AD70-215B-B741-BFAC-B8A26DA3003D}"/>
                  </a:ext>
                </a:extLst>
              </p14:cNvPr>
              <p14:cNvContentPartPr/>
              <p14:nvPr/>
            </p14:nvContentPartPr>
            <p14:xfrm>
              <a:off x="6523237" y="1940148"/>
              <a:ext cx="996120" cy="672840"/>
            </p14:xfrm>
          </p:contentPart>
        </mc:Choice>
        <mc:Fallback xmlns="">
          <p:pic>
            <p:nvPicPr>
              <p:cNvPr id="57" name="Ink 56">
                <a:extLst>
                  <a:ext uri="{FF2B5EF4-FFF2-40B4-BE49-F238E27FC236}">
                    <a16:creationId xmlns:a16="http://schemas.microsoft.com/office/drawing/2014/main" id="{AC88AD70-215B-B741-BFAC-B8A26DA3003D}"/>
                  </a:ext>
                </a:extLst>
              </p:cNvPr>
              <p:cNvPicPr/>
              <p:nvPr/>
            </p:nvPicPr>
            <p:blipFill>
              <a:blip r:embed="rId135"/>
              <a:stretch>
                <a:fillRect/>
              </a:stretch>
            </p:blipFill>
            <p:spPr>
              <a:xfrm>
                <a:off x="6514237" y="1931148"/>
                <a:ext cx="1013760" cy="6904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61" name="Ink 60">
                <a:extLst>
                  <a:ext uri="{FF2B5EF4-FFF2-40B4-BE49-F238E27FC236}">
                    <a16:creationId xmlns:a16="http://schemas.microsoft.com/office/drawing/2014/main" id="{FD578511-6422-DC49-903B-AEEF39788E33}"/>
                  </a:ext>
                </a:extLst>
              </p14:cNvPr>
              <p14:cNvContentPartPr/>
              <p14:nvPr/>
            </p14:nvContentPartPr>
            <p14:xfrm>
              <a:off x="7678117" y="4553388"/>
              <a:ext cx="370080" cy="153720"/>
            </p14:xfrm>
          </p:contentPart>
        </mc:Choice>
        <mc:Fallback xmlns="">
          <p:pic>
            <p:nvPicPr>
              <p:cNvPr id="61" name="Ink 60">
                <a:extLst>
                  <a:ext uri="{FF2B5EF4-FFF2-40B4-BE49-F238E27FC236}">
                    <a16:creationId xmlns:a16="http://schemas.microsoft.com/office/drawing/2014/main" id="{FD578511-6422-DC49-903B-AEEF39788E33}"/>
                  </a:ext>
                </a:extLst>
              </p:cNvPr>
              <p:cNvPicPr/>
              <p:nvPr/>
            </p:nvPicPr>
            <p:blipFill>
              <a:blip r:embed="rId137"/>
              <a:stretch>
                <a:fillRect/>
              </a:stretch>
            </p:blipFill>
            <p:spPr>
              <a:xfrm>
                <a:off x="7669477" y="4544748"/>
                <a:ext cx="3877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64" name="Ink 63">
                <a:extLst>
                  <a:ext uri="{FF2B5EF4-FFF2-40B4-BE49-F238E27FC236}">
                    <a16:creationId xmlns:a16="http://schemas.microsoft.com/office/drawing/2014/main" id="{21A35765-3C84-8144-88CC-3DF123E82C38}"/>
                  </a:ext>
                </a:extLst>
              </p14:cNvPr>
              <p14:cNvContentPartPr/>
              <p14:nvPr/>
            </p14:nvContentPartPr>
            <p14:xfrm>
              <a:off x="7765597" y="1705068"/>
              <a:ext cx="755640" cy="2918160"/>
            </p14:xfrm>
          </p:contentPart>
        </mc:Choice>
        <mc:Fallback xmlns="">
          <p:pic>
            <p:nvPicPr>
              <p:cNvPr id="64" name="Ink 63">
                <a:extLst>
                  <a:ext uri="{FF2B5EF4-FFF2-40B4-BE49-F238E27FC236}">
                    <a16:creationId xmlns:a16="http://schemas.microsoft.com/office/drawing/2014/main" id="{21A35765-3C84-8144-88CC-3DF123E82C38}"/>
                  </a:ext>
                </a:extLst>
              </p:cNvPr>
              <p:cNvPicPr/>
              <p:nvPr/>
            </p:nvPicPr>
            <p:blipFill>
              <a:blip r:embed="rId139"/>
              <a:stretch>
                <a:fillRect/>
              </a:stretch>
            </p:blipFill>
            <p:spPr>
              <a:xfrm>
                <a:off x="7756957" y="1696428"/>
                <a:ext cx="773280" cy="29358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65" name="Ink 64">
                <a:extLst>
                  <a:ext uri="{FF2B5EF4-FFF2-40B4-BE49-F238E27FC236}">
                    <a16:creationId xmlns:a16="http://schemas.microsoft.com/office/drawing/2014/main" id="{3A0620D4-0D84-BC43-B5E2-16B86EC4888D}"/>
                  </a:ext>
                </a:extLst>
              </p14:cNvPr>
              <p14:cNvContentPartPr/>
              <p14:nvPr/>
            </p14:nvContentPartPr>
            <p14:xfrm>
              <a:off x="8462557" y="1204668"/>
              <a:ext cx="862920" cy="573120"/>
            </p14:xfrm>
          </p:contentPart>
        </mc:Choice>
        <mc:Fallback xmlns="">
          <p:pic>
            <p:nvPicPr>
              <p:cNvPr id="65" name="Ink 64">
                <a:extLst>
                  <a:ext uri="{FF2B5EF4-FFF2-40B4-BE49-F238E27FC236}">
                    <a16:creationId xmlns:a16="http://schemas.microsoft.com/office/drawing/2014/main" id="{3A0620D4-0D84-BC43-B5E2-16B86EC4888D}"/>
                  </a:ext>
                </a:extLst>
              </p:cNvPr>
              <p:cNvPicPr/>
              <p:nvPr/>
            </p:nvPicPr>
            <p:blipFill>
              <a:blip r:embed="rId141"/>
              <a:stretch>
                <a:fillRect/>
              </a:stretch>
            </p:blipFill>
            <p:spPr>
              <a:xfrm>
                <a:off x="8453917" y="1195668"/>
                <a:ext cx="880560" cy="590760"/>
              </a:xfrm>
              <a:prstGeom prst="rect">
                <a:avLst/>
              </a:prstGeom>
            </p:spPr>
          </p:pic>
        </mc:Fallback>
      </mc:AlternateContent>
    </p:spTree>
    <p:extLst>
      <p:ext uri="{BB962C8B-B14F-4D97-AF65-F5344CB8AC3E}">
        <p14:creationId xmlns:p14="http://schemas.microsoft.com/office/powerpoint/2010/main" val="2527694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1568044-1783-FC41-8424-02281EFD3152}"/>
              </a:ext>
            </a:extLst>
          </p:cNvPr>
          <p:cNvGrpSpPr/>
          <p:nvPr/>
        </p:nvGrpSpPr>
        <p:grpSpPr>
          <a:xfrm>
            <a:off x="1575641" y="1355619"/>
            <a:ext cx="9040718" cy="8094859"/>
            <a:chOff x="0" y="3805801"/>
            <a:chExt cx="4685798" cy="4685798"/>
          </a:xfrm>
        </p:grpSpPr>
        <p:pic>
          <p:nvPicPr>
            <p:cNvPr id="3" name="Picture 2">
              <a:extLst>
                <a:ext uri="{FF2B5EF4-FFF2-40B4-BE49-F238E27FC236}">
                  <a16:creationId xmlns:a16="http://schemas.microsoft.com/office/drawing/2014/main" id="{183A27D8-15D6-E04A-AF63-554CFA74ADD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8167" r="91667">
                          <a14:foregroundMark x1="50000" y1="23500" x2="48833" y2="21667"/>
                          <a14:backgroundMark x1="43333" y1="21167" x2="13667" y2="21833"/>
                          <a14:backgroundMark x1="13667" y1="21833" x2="24667" y2="27000"/>
                          <a14:backgroundMark x1="24667" y1="27000" x2="4000" y2="50833"/>
                          <a14:backgroundMark x1="4000" y1="50833" x2="15500" y2="45333"/>
                          <a14:backgroundMark x1="15500" y1="45333" x2="18000" y2="86500"/>
                          <a14:backgroundMark x1="18000" y1="86500" x2="22667" y2="60333"/>
                          <a14:backgroundMark x1="22667" y1="60333" x2="29667" y2="73667"/>
                          <a14:backgroundMark x1="29667" y1="73667" x2="38667" y2="67167"/>
                          <a14:backgroundMark x1="38667" y1="67167" x2="47167" y2="73667"/>
                          <a14:backgroundMark x1="47167" y1="73667" x2="52833" y2="68167"/>
                          <a14:backgroundMark x1="52833" y1="68167" x2="56500" y2="60667"/>
                          <a14:backgroundMark x1="56500" y1="60667" x2="65000" y2="71333"/>
                          <a14:backgroundMark x1="65000" y1="71333" x2="74500" y2="68500"/>
                          <a14:backgroundMark x1="74500" y1="68500" x2="86167" y2="61167"/>
                          <a14:backgroundMark x1="86167" y1="61167" x2="78667" y2="57000"/>
                          <a14:backgroundMark x1="78667" y1="57000" x2="77833" y2="46167"/>
                          <a14:backgroundMark x1="77833" y1="46167" x2="81667" y2="39500"/>
                          <a14:backgroundMark x1="81667" y1="39500" x2="75833" y2="44000"/>
                          <a14:backgroundMark x1="75833" y1="44000" x2="80167" y2="23167"/>
                          <a14:backgroundMark x1="80167" y1="23167" x2="68500" y2="26000"/>
                          <a14:backgroundMark x1="68500" y1="26000" x2="70500" y2="18333"/>
                          <a14:backgroundMark x1="70500" y1="18333" x2="64000" y2="21500"/>
                          <a14:backgroundMark x1="44667" y1="22667" x2="38167" y2="25167"/>
                          <a14:backgroundMark x1="38167" y1="25167" x2="33333" y2="31000"/>
                          <a14:backgroundMark x1="33333" y1="31000" x2="30833" y2="38500"/>
                          <a14:backgroundMark x1="30833" y1="38500" x2="30667" y2="45667"/>
                          <a14:backgroundMark x1="30667" y1="45667" x2="33833" y2="52333"/>
                          <a14:backgroundMark x1="33833" y1="52333" x2="38833" y2="57333"/>
                          <a14:backgroundMark x1="38833" y1="57333" x2="45000" y2="61000"/>
                          <a14:backgroundMark x1="45000" y1="61000" x2="53500" y2="62000"/>
                          <a14:backgroundMark x1="53500" y1="62000" x2="60833" y2="61833"/>
                          <a14:backgroundMark x1="60833" y1="61833" x2="67333" y2="59000"/>
                          <a14:backgroundMark x1="67333" y1="59000" x2="71167" y2="44000"/>
                          <a14:backgroundMark x1="71167" y1="44000" x2="71833" y2="37000"/>
                          <a14:backgroundMark x1="71833" y1="37000" x2="69167" y2="29500"/>
                          <a14:backgroundMark x1="69167" y1="29500" x2="64167" y2="24167"/>
                          <a14:backgroundMark x1="64167" y1="24167" x2="74167" y2="21667"/>
                          <a14:backgroundMark x1="74167" y1="21667" x2="79833" y2="37667"/>
                          <a14:backgroundMark x1="79833" y1="37667" x2="75333" y2="49167"/>
                          <a14:backgroundMark x1="75333" y1="49167" x2="79500" y2="39000"/>
                          <a14:backgroundMark x1="79500" y1="39000" x2="72333" y2="72000"/>
                          <a14:backgroundMark x1="72333" y1="72000" x2="38333" y2="69667"/>
                          <a14:backgroundMark x1="38333" y1="69667" x2="31833" y2="72667"/>
                          <a14:backgroundMark x1="31833" y1="72667" x2="34000" y2="65000"/>
                          <a14:backgroundMark x1="34000" y1="65000" x2="28833" y2="57000"/>
                          <a14:backgroundMark x1="28833" y1="57000" x2="29500" y2="35333"/>
                          <a14:backgroundMark x1="29500" y1="35333" x2="29833" y2="44000"/>
                          <a14:backgroundMark x1="29833" y1="44000" x2="32000" y2="24667"/>
                          <a14:backgroundMark x1="32000" y1="24667" x2="32333" y2="24000"/>
                          <a14:backgroundMark x1="43667" y1="21167" x2="37667" y2="17500"/>
                          <a14:backgroundMark x1="37667" y1="17500" x2="29167" y2="22000"/>
                          <a14:backgroundMark x1="29167" y1="22000" x2="22833" y2="18333"/>
                          <a14:backgroundMark x1="22833" y1="18333" x2="12500" y2="20000"/>
                          <a14:backgroundMark x1="12500" y1="20000" x2="4167" y2="25000"/>
                          <a14:backgroundMark x1="4167" y1="25000" x2="10833" y2="21000"/>
                          <a14:backgroundMark x1="10833" y1="21000" x2="5667" y2="32833"/>
                          <a14:backgroundMark x1="5667" y1="32833" x2="6667" y2="44167"/>
                          <a14:backgroundMark x1="6667" y1="44167" x2="12167" y2="35833"/>
                          <a14:backgroundMark x1="12167" y1="35833" x2="4500" y2="69667"/>
                          <a14:backgroundMark x1="4500" y1="69667" x2="9000" y2="58333"/>
                          <a14:backgroundMark x1="9000" y1="58333" x2="7833" y2="70000"/>
                          <a14:backgroundMark x1="7833" y1="70000" x2="12833" y2="64833"/>
                          <a14:backgroundMark x1="12833" y1="64833" x2="11000" y2="86167"/>
                          <a14:backgroundMark x1="11000" y1="86167" x2="14333" y2="60500"/>
                          <a14:backgroundMark x1="14333" y1="60500" x2="20500" y2="76333"/>
                          <a14:backgroundMark x1="20500" y1="76333" x2="30000" y2="79500"/>
                          <a14:backgroundMark x1="30000" y1="79500" x2="34333" y2="72333"/>
                          <a14:backgroundMark x1="34333" y1="72333" x2="46000" y2="89833"/>
                          <a14:backgroundMark x1="46000" y1="89833" x2="52000" y2="75500"/>
                          <a14:backgroundMark x1="52000" y1="75500" x2="62667" y2="87333"/>
                          <a14:backgroundMark x1="62667" y1="87333" x2="63000" y2="77000"/>
                          <a14:backgroundMark x1="63000" y1="77000" x2="67833" y2="84667"/>
                          <a14:backgroundMark x1="67833" y1="84667" x2="72333" y2="77667"/>
                          <a14:backgroundMark x1="72333" y1="77667" x2="79667" y2="75667"/>
                          <a14:backgroundMark x1="79667" y1="75667" x2="86167" y2="80833"/>
                          <a14:backgroundMark x1="86167" y1="80833" x2="88667" y2="72667"/>
                          <a14:backgroundMark x1="88667" y1="72667" x2="87000" y2="62500"/>
                          <a14:backgroundMark x1="87000" y1="62500" x2="90333" y2="72333"/>
                          <a14:backgroundMark x1="90333" y1="72333" x2="87500" y2="53667"/>
                          <a14:backgroundMark x1="87500" y1="53667" x2="80500" y2="63167"/>
                          <a14:backgroundMark x1="80500" y1="63167" x2="86333" y2="53333"/>
                          <a14:backgroundMark x1="86333" y1="53333" x2="78500" y2="63333"/>
                          <a14:backgroundMark x1="78500" y1="63333" x2="96000" y2="34000"/>
                          <a14:backgroundMark x1="96000" y1="34000" x2="88000" y2="36000"/>
                          <a14:backgroundMark x1="88000" y1="36000" x2="87833" y2="21167"/>
                          <a14:backgroundMark x1="87833" y1="21167" x2="78500" y2="26500"/>
                          <a14:backgroundMark x1="78500" y1="26500" x2="85667" y2="18000"/>
                          <a14:backgroundMark x1="85667" y1="18000" x2="79167" y2="22333"/>
                          <a14:backgroundMark x1="79167" y1="22333" x2="69667" y2="17667"/>
                          <a14:backgroundMark x1="69667" y1="17667" x2="63167" y2="21167"/>
                          <a14:backgroundMark x1="63167" y1="21167" x2="67833" y2="15000"/>
                          <a14:backgroundMark x1="67833" y1="15000" x2="64333" y2="22000"/>
                          <a14:backgroundMark x1="64333" y1="22000" x2="64667" y2="22333"/>
                          <a14:backgroundMark x1="7833" y1="73667" x2="19000" y2="91000"/>
                          <a14:backgroundMark x1="19000" y1="91000" x2="89333" y2="77167"/>
                          <a14:backgroundMark x1="89333" y1="77167" x2="92000" y2="70667"/>
                          <a14:backgroundMark x1="92000" y1="70667" x2="89833" y2="78333"/>
                          <a14:backgroundMark x1="89833" y1="78333" x2="93500" y2="71333"/>
                          <a14:backgroundMark x1="93500" y1="71333" x2="87500" y2="78333"/>
                          <a14:backgroundMark x1="87500" y1="78333" x2="97833" y2="70833"/>
                          <a14:backgroundMark x1="97833" y1="70833" x2="87833" y2="71167"/>
                          <a14:backgroundMark x1="87833" y1="71167" x2="85667" y2="59167"/>
                          <a14:backgroundMark x1="85667" y1="59167" x2="85667" y2="68000"/>
                          <a14:backgroundMark x1="85667" y1="68000" x2="87333" y2="45833"/>
                          <a14:backgroundMark x1="87333" y1="45833" x2="86667" y2="54667"/>
                          <a14:backgroundMark x1="86667" y1="54667" x2="86500" y2="39667"/>
                          <a14:backgroundMark x1="86500" y1="39667" x2="82000" y2="45667"/>
                          <a14:backgroundMark x1="82000" y1="45667" x2="90667" y2="21500"/>
                          <a14:backgroundMark x1="90667" y1="21500" x2="91667" y2="30167"/>
                          <a14:backgroundMark x1="91667" y1="30167" x2="90667" y2="22833"/>
                          <a14:backgroundMark x1="90667" y1="22833" x2="88333" y2="33667"/>
                          <a14:backgroundMark x1="88333" y1="33667" x2="86333" y2="24833"/>
                          <a14:backgroundMark x1="86333" y1="24833" x2="94500" y2="63833"/>
                          <a14:backgroundMark x1="94500" y1="63833" x2="84667" y2="46833"/>
                          <a14:backgroundMark x1="84667" y1="46833" x2="86833" y2="39833"/>
                          <a14:backgroundMark x1="86833" y1="39833" x2="85333" y2="43333"/>
                          <a14:backgroundMark x1="8500" y1="70167" x2="7500" y2="77333"/>
                          <a14:backgroundMark x1="7500" y1="77333" x2="8167" y2="70333"/>
                          <a14:backgroundMark x1="8167" y1="70333" x2="20333" y2="79833"/>
                          <a14:backgroundMark x1="20333" y1="79833" x2="48500" y2="74333"/>
                          <a14:backgroundMark x1="48500" y1="74333" x2="60000" y2="76167"/>
                          <a14:backgroundMark x1="60000" y1="76167" x2="87167" y2="73667"/>
                          <a14:backgroundMark x1="87167" y1="73667" x2="88000" y2="58000"/>
                          <a14:backgroundMark x1="88000" y1="58000" x2="90500" y2="82000"/>
                          <a14:backgroundMark x1="90500" y1="82000" x2="88500" y2="74333"/>
                          <a14:backgroundMark x1="88500" y1="74333" x2="91333" y2="81167"/>
                          <a14:backgroundMark x1="91333" y1="81167" x2="89500" y2="66667"/>
                          <a14:backgroundMark x1="89500" y1="66667" x2="91167" y2="58333"/>
                          <a14:backgroundMark x1="91167" y1="58333" x2="86667" y2="21667"/>
                          <a14:backgroundMark x1="86667" y1="21667" x2="88167" y2="20667"/>
                          <a14:backgroundMark x1="86500" y1="44833" x2="89000" y2="66833"/>
                          <a14:backgroundMark x1="86500" y1="44833" x2="87167" y2="43833"/>
                          <a14:backgroundMark x1="86833" y1="42833" x2="86833" y2="43667"/>
                          <a14:backgroundMark x1="86667" y1="45000" x2="87333" y2="44000"/>
                          <a14:backgroundMark x1="57333" y1="21833" x2="64667" y2="19667"/>
                          <a14:backgroundMark x1="64667" y1="19667" x2="56667" y2="19000"/>
                          <a14:backgroundMark x1="56667" y1="19000" x2="60167" y2="21667"/>
                        </a14:backgroundRemoval>
                      </a14:imgEffect>
                    </a14:imgLayer>
                  </a14:imgProps>
                </a:ext>
              </a:extLst>
            </a:blip>
            <a:stretch>
              <a:fillRect/>
            </a:stretch>
          </p:blipFill>
          <p:spPr>
            <a:xfrm>
              <a:off x="0" y="3805801"/>
              <a:ext cx="4685798" cy="4685798"/>
            </a:xfrm>
            <a:prstGeom prst="rect">
              <a:avLst/>
            </a:prstGeom>
          </p:spPr>
        </p:pic>
        <p:pic>
          <p:nvPicPr>
            <p:cNvPr id="4" name="Picture 3">
              <a:extLst>
                <a:ext uri="{FF2B5EF4-FFF2-40B4-BE49-F238E27FC236}">
                  <a16:creationId xmlns:a16="http://schemas.microsoft.com/office/drawing/2014/main" id="{5E725E1F-0271-E845-B92D-28CF12BA225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907" b="89953" l="9916" r="89873">
                          <a14:foregroundMark x1="11814" y1="5607" x2="17425" y2="10018"/>
                          <a14:foregroundMark x1="30526" y1="23525" x2="26160" y2="24766"/>
                          <a14:foregroundMark x1="32316" y1="23016" x2="32105" y2="23076"/>
                          <a14:foregroundMark x1="26160" y1="24766" x2="30662" y2="29254"/>
                          <a14:foregroundMark x1="42729" y1="28737" x2="45359" y2="24766"/>
                          <a14:foregroundMark x1="45359" y1="24766" x2="43040" y2="22293"/>
                          <a14:foregroundMark x1="18833" y1="8142" x2="12447" y2="4907"/>
                          <a14:foregroundMark x1="16245" y1="9112" x2="45359" y2="21729"/>
                          <a14:foregroundMark x1="17300" y1="7710" x2="40506" y2="17757"/>
                          <a14:foregroundMark x1="40506" y1="17757" x2="46414" y2="23131"/>
                          <a14:foregroundMark x1="40928" y1="18458" x2="46624" y2="23598"/>
                          <a14:foregroundMark x1="40506" y1="18458" x2="46203" y2="23598"/>
                          <a14:foregroundMark x1="41139" y1="18224" x2="46624" y2="23832"/>
                          <a14:foregroundMark x1="40928" y1="18925" x2="47890" y2="23832"/>
                          <a14:foregroundMark x1="47890" y1="23832" x2="47679" y2="30374"/>
                          <a14:foregroundMark x1="46835" y1="24299" x2="47257" y2="23364"/>
                          <a14:foregroundMark x1="46835" y1="22430" x2="40928" y2="17523"/>
                          <a14:foregroundMark x1="40928" y1="17523" x2="48523" y2="20794"/>
                          <a14:foregroundMark x1="48523" y1="20794" x2="47890" y2="24065"/>
                          <a14:backgroundMark x1="17089" y1="37150" x2="17511" y2="47897"/>
                          <a14:backgroundMark x1="17511" y1="47897" x2="17932" y2="37383"/>
                          <a14:backgroundMark x1="17932" y1="37383" x2="17300" y2="57009"/>
                          <a14:backgroundMark x1="17300" y1="57009" x2="14979" y2="48131"/>
                          <a14:backgroundMark x1="14979" y1="48131" x2="17722" y2="59112"/>
                          <a14:backgroundMark x1="17722" y1="59112" x2="15190" y2="47430"/>
                          <a14:backgroundMark x1="15190" y1="47430" x2="16667" y2="85280"/>
                          <a14:backgroundMark x1="16667" y1="85280" x2="23629" y2="89720"/>
                          <a14:backgroundMark x1="23629" y1="89720" x2="32489" y2="91121"/>
                          <a14:backgroundMark x1="32489" y1="91121" x2="87131" y2="89953"/>
                          <a14:backgroundMark x1="87131" y1="89953" x2="83333" y2="78738"/>
                          <a14:backgroundMark x1="83333" y1="78738" x2="81013" y2="47897"/>
                          <a14:backgroundMark x1="81013" y1="47897" x2="77637" y2="39720"/>
                          <a14:backgroundMark x1="77637" y1="39720" x2="67300" y2="36449"/>
                          <a14:backgroundMark x1="67300" y1="36449" x2="37764" y2="37150"/>
                          <a14:backgroundMark x1="37764" y1="37150" x2="18354" y2="36215"/>
                          <a14:backgroundMark x1="40506" y1="32243" x2="32068" y2="31776"/>
                          <a14:backgroundMark x1="40084" y1="32243" x2="40084" y2="32243"/>
                          <a14:backgroundMark x1="39873" y1="32243" x2="42194" y2="32009"/>
                          <a14:backgroundMark x1="35173" y1="21362" x2="31646" y2="21963"/>
                          <a14:backgroundMark x1="31646" y1="21963" x2="25607" y2="17216"/>
                          <a14:backgroundMark x1="25316" y1="25234" x2="25738" y2="24299"/>
                          <a14:backgroundMark x1="25105" y1="24766" x2="25738" y2="23832"/>
                          <a14:backgroundMark x1="18776" y1="39953" x2="16245" y2="66121"/>
                          <a14:backgroundMark x1="16245" y1="66121" x2="17089" y2="75467"/>
                          <a14:backgroundMark x1="17089" y1="75467" x2="18143" y2="41822"/>
                          <a14:backgroundMark x1="18143" y1="41822" x2="27848" y2="80841"/>
                          <a14:backgroundMark x1="27848" y1="80841" x2="21308" y2="36682"/>
                          <a14:backgroundMark x1="21308" y1="36682" x2="19831" y2="55140"/>
                          <a14:backgroundMark x1="19831" y1="55140" x2="22996" y2="74299"/>
                          <a14:backgroundMark x1="22996" y1="74299" x2="24262" y2="51869"/>
                          <a14:backgroundMark x1="24262" y1="51869" x2="38608" y2="82009"/>
                          <a14:backgroundMark x1="38608" y1="82009" x2="24051" y2="48364"/>
                          <a14:backgroundMark x1="24051" y1="48364" x2="39662" y2="76402"/>
                          <a14:backgroundMark x1="39662" y1="76402" x2="27215" y2="56776"/>
                          <a14:backgroundMark x1="27215" y1="56776" x2="46414" y2="70794"/>
                          <a14:backgroundMark x1="46414" y1="70794" x2="52743" y2="61449"/>
                          <a14:backgroundMark x1="52743" y1="61449" x2="66456" y2="70327"/>
                          <a14:backgroundMark x1="66456" y1="70327" x2="73840" y2="80374"/>
                          <a14:backgroundMark x1="73840" y1="80374" x2="66667" y2="75234"/>
                          <a14:backgroundMark x1="66667" y1="75234" x2="58439" y2="58645"/>
                          <a14:backgroundMark x1="58439" y1="58645" x2="62447" y2="50935"/>
                          <a14:backgroundMark x1="62447" y1="50935" x2="28692" y2="70561"/>
                          <a14:backgroundMark x1="28692" y1="70561" x2="48101" y2="54439"/>
                          <a14:backgroundMark x1="48101" y1="54439" x2="25105" y2="64252"/>
                          <a14:backgroundMark x1="25105" y1="64252" x2="45148" y2="48832"/>
                          <a14:backgroundMark x1="45148" y1="48832" x2="52743" y2="46262"/>
                          <a14:backgroundMark x1="52743" y1="46262" x2="35021" y2="57009"/>
                          <a14:backgroundMark x1="35021" y1="57009" x2="56751" y2="65654"/>
                          <a14:backgroundMark x1="56751" y1="65654" x2="66034" y2="75467"/>
                          <a14:backgroundMark x1="66034" y1="75467" x2="66245" y2="76402"/>
                        </a14:backgroundRemoval>
                      </a14:imgEffect>
                    </a14:imgLayer>
                  </a14:imgProps>
                </a:ext>
              </a:extLst>
            </a:blip>
            <a:stretch>
              <a:fillRect/>
            </a:stretch>
          </p:blipFill>
          <p:spPr>
            <a:xfrm>
              <a:off x="2006150" y="5975789"/>
              <a:ext cx="1062958" cy="959802"/>
            </a:xfrm>
            <a:prstGeom prst="rect">
              <a:avLst/>
            </a:prstGeom>
          </p:spPr>
        </p:pic>
      </p:grpSp>
      <p:grpSp>
        <p:nvGrpSpPr>
          <p:cNvPr id="5" name="Group 4">
            <a:extLst>
              <a:ext uri="{FF2B5EF4-FFF2-40B4-BE49-F238E27FC236}">
                <a16:creationId xmlns:a16="http://schemas.microsoft.com/office/drawing/2014/main" id="{ADB26D59-9F07-614A-874F-6AD185B756B7}"/>
              </a:ext>
            </a:extLst>
          </p:cNvPr>
          <p:cNvGrpSpPr/>
          <p:nvPr/>
        </p:nvGrpSpPr>
        <p:grpSpPr>
          <a:xfrm>
            <a:off x="5668990" y="658103"/>
            <a:ext cx="7091583" cy="7091583"/>
            <a:chOff x="-4669109" y="529011"/>
            <a:chExt cx="7091583" cy="7091583"/>
          </a:xfrm>
        </p:grpSpPr>
        <p:pic>
          <p:nvPicPr>
            <p:cNvPr id="6" name="Picture 5">
              <a:extLst>
                <a:ext uri="{FF2B5EF4-FFF2-40B4-BE49-F238E27FC236}">
                  <a16:creationId xmlns:a16="http://schemas.microsoft.com/office/drawing/2014/main" id="{FDB56D6C-A025-274C-A4A8-E5C5C3F59C2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backgroundMark x1="14833" y1="27000" x2="10167" y2="33667"/>
                          <a14:backgroundMark x1="10167" y1="33667" x2="23333" y2="20833"/>
                          <a14:backgroundMark x1="23333" y1="20833" x2="8333" y2="35667"/>
                          <a14:backgroundMark x1="8333" y1="35667" x2="35500" y2="25000"/>
                          <a14:backgroundMark x1="35500" y1="25000" x2="29333" y2="30833"/>
                          <a14:backgroundMark x1="29333" y1="30833" x2="55833" y2="19000"/>
                          <a14:backgroundMark x1="55833" y1="19000" x2="47333" y2="40000"/>
                          <a14:backgroundMark x1="47333" y1="40000" x2="58667" y2="22167"/>
                          <a14:backgroundMark x1="58667" y1="22167" x2="31667" y2="60833"/>
                          <a14:backgroundMark x1="31667" y1="60833" x2="43500" y2="40167"/>
                          <a14:backgroundMark x1="43500" y1="40167" x2="25500" y2="70833"/>
                          <a14:backgroundMark x1="25500" y1="70833" x2="32167" y2="61333"/>
                          <a14:backgroundMark x1="32167" y1="61333" x2="25833" y2="65167"/>
                          <a14:backgroundMark x1="25833" y1="65167" x2="18667" y2="73000"/>
                          <a14:backgroundMark x1="18667" y1="73000" x2="22000" y2="61833"/>
                          <a14:backgroundMark x1="22000" y1="61833" x2="13167" y2="68500"/>
                          <a14:backgroundMark x1="13167" y1="68500" x2="40000" y2="51833"/>
                          <a14:backgroundMark x1="40000" y1="51833" x2="30667" y2="72167"/>
                          <a14:backgroundMark x1="30667" y1="72167" x2="46833" y2="35333"/>
                          <a14:backgroundMark x1="46833" y1="35333" x2="39833" y2="44500"/>
                          <a14:backgroundMark x1="39833" y1="44500" x2="43833" y2="32667"/>
                          <a14:backgroundMark x1="43833" y1="32667" x2="35667" y2="39833"/>
                          <a14:backgroundMark x1="35667" y1="39833" x2="43500" y2="25667"/>
                          <a14:backgroundMark x1="43500" y1="25667" x2="32500" y2="40000"/>
                          <a14:backgroundMark x1="32500" y1="40000" x2="32833" y2="31667"/>
                          <a14:backgroundMark x1="32833" y1="31667" x2="26667" y2="36167"/>
                          <a14:backgroundMark x1="26667" y1="36167" x2="31667" y2="26167"/>
                          <a14:backgroundMark x1="31667" y1="26167" x2="24000" y2="32333"/>
                          <a14:backgroundMark x1="24000" y1="32333" x2="37500" y2="20167"/>
                          <a14:backgroundMark x1="37500" y1="20167" x2="38000" y2="56333"/>
                          <a14:backgroundMark x1="38000" y1="56333" x2="47667" y2="47667"/>
                          <a14:backgroundMark x1="47667" y1="47667" x2="58000" y2="11833"/>
                          <a14:backgroundMark x1="58000" y1="11833" x2="50333" y2="49000"/>
                          <a14:backgroundMark x1="50333" y1="49000" x2="58167" y2="16000"/>
                          <a14:backgroundMark x1="58167" y1="16000" x2="44000" y2="75167"/>
                          <a14:backgroundMark x1="44000" y1="75167" x2="75000" y2="33500"/>
                          <a14:backgroundMark x1="75000" y1="33500" x2="51500" y2="94667"/>
                          <a14:backgroundMark x1="51500" y1="94667" x2="54833" y2="48833"/>
                          <a14:backgroundMark x1="54833" y1="48833" x2="42333" y2="83333"/>
                          <a14:backgroundMark x1="42333" y1="83333" x2="70833" y2="25833"/>
                          <a14:backgroundMark x1="70833" y1="25833" x2="56333" y2="83333"/>
                          <a14:backgroundMark x1="56333" y1="83333" x2="75167" y2="23500"/>
                          <a14:backgroundMark x1="75167" y1="23500" x2="78167" y2="35500"/>
                          <a14:backgroundMark x1="78167" y1="35500" x2="75167" y2="76333"/>
                          <a14:backgroundMark x1="75167" y1="76333" x2="78333" y2="42500"/>
                          <a14:backgroundMark x1="78333" y1="42500" x2="64500" y2="92167"/>
                          <a14:backgroundMark x1="64500" y1="92167" x2="59500" y2="81833"/>
                          <a14:backgroundMark x1="59500" y1="81833" x2="59500" y2="49000"/>
                          <a14:backgroundMark x1="59500" y1="49000" x2="65500" y2="36333"/>
                          <a14:backgroundMark x1="65500" y1="36333" x2="64000" y2="89833"/>
                          <a14:backgroundMark x1="64000" y1="89833" x2="68500" y2="84333"/>
                          <a14:backgroundMark x1="68500" y1="84333" x2="76000" y2="39167"/>
                          <a14:backgroundMark x1="76000" y1="39167" x2="76333" y2="74833"/>
                          <a14:backgroundMark x1="76333" y1="74833" x2="83667" y2="33667"/>
                          <a14:backgroundMark x1="83667" y1="33667" x2="87333" y2="85833"/>
                          <a14:backgroundMark x1="87333" y1="85833" x2="84333" y2="53167"/>
                          <a14:backgroundMark x1="84333" y1="53167" x2="81667" y2="81500"/>
                          <a14:backgroundMark x1="81667" y1="81500" x2="76167" y2="27167"/>
                          <a14:backgroundMark x1="76167" y1="27167" x2="74667" y2="56667"/>
                          <a14:backgroundMark x1="74667" y1="56667" x2="74167" y2="57167"/>
                          <a14:backgroundMark x1="38667" y1="81833" x2="11500" y2="82167"/>
                          <a14:backgroundMark x1="11500" y1="82167" x2="22500" y2="74000"/>
                          <a14:backgroundMark x1="22500" y1="74000" x2="8833" y2="76500"/>
                          <a14:backgroundMark x1="8833" y1="76500" x2="15667" y2="74000"/>
                          <a14:backgroundMark x1="15667" y1="74000" x2="4333" y2="74167"/>
                          <a14:backgroundMark x1="4333" y1="74167" x2="14333" y2="73167"/>
                          <a14:backgroundMark x1="14333" y1="73167" x2="5333" y2="68333"/>
                          <a14:backgroundMark x1="5333" y1="68333" x2="14833" y2="67167"/>
                          <a14:backgroundMark x1="14833" y1="67167" x2="6667" y2="63333"/>
                          <a14:backgroundMark x1="6667" y1="63333" x2="16500" y2="62667"/>
                          <a14:backgroundMark x1="16500" y1="62667" x2="9667" y2="61333"/>
                          <a14:backgroundMark x1="9667" y1="61333" x2="18667" y2="62667"/>
                          <a14:backgroundMark x1="18667" y1="62667" x2="11500" y2="60667"/>
                          <a14:backgroundMark x1="11500" y1="60667" x2="19667" y2="61833"/>
                          <a14:backgroundMark x1="19667" y1="61833" x2="26167" y2="58167"/>
                          <a14:backgroundMark x1="26167" y1="58167" x2="30333" y2="48667"/>
                          <a14:backgroundMark x1="30333" y1="48667" x2="28000" y2="41500"/>
                          <a14:backgroundMark x1="28000" y1="41500" x2="15667" y2="35833"/>
                          <a14:backgroundMark x1="15667" y1="35833" x2="6333" y2="35833"/>
                          <a14:backgroundMark x1="6333" y1="35833" x2="18667" y2="34333"/>
                          <a14:backgroundMark x1="18667" y1="34333" x2="10500" y2="37667"/>
                          <a14:backgroundMark x1="10500" y1="37667" x2="17333" y2="39333"/>
                          <a14:backgroundMark x1="17333" y1="39333" x2="22667" y2="39000"/>
                          <a14:backgroundMark x1="14500" y1="61333" x2="12000" y2="57167"/>
                          <a14:backgroundMark x1="10000" y1="47167" x2="11167" y2="38667"/>
                          <a14:backgroundMark x1="11167" y1="38667" x2="12000" y2="39667"/>
                          <a14:backgroundMark x1="15500" y1="41333" x2="10833" y2="45667"/>
                        </a14:backgroundRemoval>
                      </a14:imgEffect>
                    </a14:imgLayer>
                  </a14:imgProps>
                </a:ext>
              </a:extLst>
            </a:blip>
            <a:stretch>
              <a:fillRect/>
            </a:stretch>
          </p:blipFill>
          <p:spPr>
            <a:xfrm rot="11042603">
              <a:off x="-4669109" y="529011"/>
              <a:ext cx="7091583" cy="7091583"/>
            </a:xfrm>
            <a:prstGeom prst="rect">
              <a:avLst/>
            </a:prstGeom>
          </p:spPr>
        </p:pic>
        <p:pic>
          <p:nvPicPr>
            <p:cNvPr id="7" name="Graphic 6" descr="Music notation">
              <a:extLst>
                <a:ext uri="{FF2B5EF4-FFF2-40B4-BE49-F238E27FC236}">
                  <a16:creationId xmlns:a16="http://schemas.microsoft.com/office/drawing/2014/main" id="{8662DB83-36D8-0E40-B4DC-B7F2E85616A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9670" y="2818786"/>
              <a:ext cx="914400" cy="914400"/>
            </a:xfrm>
            <a:prstGeom prst="rect">
              <a:avLst/>
            </a:prstGeom>
          </p:spPr>
        </p:pic>
        <p:grpSp>
          <p:nvGrpSpPr>
            <p:cNvPr id="8" name="Group 7">
              <a:extLst>
                <a:ext uri="{FF2B5EF4-FFF2-40B4-BE49-F238E27FC236}">
                  <a16:creationId xmlns:a16="http://schemas.microsoft.com/office/drawing/2014/main" id="{472968E2-3998-BF44-8346-102C3E75F6ED}"/>
                </a:ext>
              </a:extLst>
            </p:cNvPr>
            <p:cNvGrpSpPr/>
            <p:nvPr/>
          </p:nvGrpSpPr>
          <p:grpSpPr>
            <a:xfrm>
              <a:off x="901324" y="5273958"/>
              <a:ext cx="415025" cy="1302615"/>
              <a:chOff x="552429" y="5141029"/>
              <a:chExt cx="415025" cy="1302615"/>
            </a:xfrm>
          </p:grpSpPr>
          <p:sp>
            <p:nvSpPr>
              <p:cNvPr id="9" name="Right Arrow 8">
                <a:extLst>
                  <a:ext uri="{FF2B5EF4-FFF2-40B4-BE49-F238E27FC236}">
                    <a16:creationId xmlns:a16="http://schemas.microsoft.com/office/drawing/2014/main" id="{C2D8BE8A-953C-134C-8741-BB5ECCD7FC66}"/>
                  </a:ext>
                </a:extLst>
              </p:cNvPr>
              <p:cNvSpPr/>
              <p:nvPr/>
            </p:nvSpPr>
            <p:spPr>
              <a:xfrm rot="16200000">
                <a:off x="210066" y="5483392"/>
                <a:ext cx="1099751" cy="415025"/>
              </a:xfrm>
              <a:prstGeom prst="rightArrow">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nector 9">
                <a:extLst>
                  <a:ext uri="{FF2B5EF4-FFF2-40B4-BE49-F238E27FC236}">
                    <a16:creationId xmlns:a16="http://schemas.microsoft.com/office/drawing/2014/main" id="{E2503509-4584-E24B-9CFD-3AE906E77112}"/>
                  </a:ext>
                </a:extLst>
              </p:cNvPr>
              <p:cNvSpPr/>
              <p:nvPr/>
            </p:nvSpPr>
            <p:spPr>
              <a:xfrm>
                <a:off x="552429" y="6044601"/>
                <a:ext cx="415025" cy="399043"/>
              </a:xfrm>
              <a:prstGeom prst="flowChartConnector">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FB8DC9BB-3897-F346-8EAB-720F9DD98EFD}"/>
                  </a:ext>
                </a:extLst>
              </p:cNvPr>
              <p:cNvCxnSpPr>
                <a:cxnSpLocks/>
              </p:cNvCxnSpPr>
              <p:nvPr/>
            </p:nvCxnSpPr>
            <p:spPr>
              <a:xfrm flipV="1">
                <a:off x="759941" y="5286529"/>
                <a:ext cx="0" cy="80874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mc:Choice xmlns:p14="http://schemas.microsoft.com/office/powerpoint/2010/main" Requires="p14">
          <p:contentPart p14:bwMode="auto" r:id="rId10">
            <p14:nvContentPartPr>
              <p14:cNvPr id="21" name="Ink 20">
                <a:extLst>
                  <a:ext uri="{FF2B5EF4-FFF2-40B4-BE49-F238E27FC236}">
                    <a16:creationId xmlns:a16="http://schemas.microsoft.com/office/drawing/2014/main" id="{083E88DA-C681-7843-BE8E-39770D7EBB8E}"/>
                  </a:ext>
                </a:extLst>
              </p14:cNvPr>
              <p14:cNvContentPartPr/>
              <p14:nvPr/>
            </p14:nvContentPartPr>
            <p14:xfrm>
              <a:off x="11069216" y="4651835"/>
              <a:ext cx="158040" cy="215280"/>
            </p14:xfrm>
          </p:contentPart>
        </mc:Choice>
        <mc:Fallback>
          <p:pic>
            <p:nvPicPr>
              <p:cNvPr id="21" name="Ink 20">
                <a:extLst>
                  <a:ext uri="{FF2B5EF4-FFF2-40B4-BE49-F238E27FC236}">
                    <a16:creationId xmlns:a16="http://schemas.microsoft.com/office/drawing/2014/main" id="{083E88DA-C681-7843-BE8E-39770D7EBB8E}"/>
                  </a:ext>
                </a:extLst>
              </p:cNvPr>
              <p:cNvPicPr/>
              <p:nvPr/>
            </p:nvPicPr>
            <p:blipFill>
              <a:blip r:embed="rId11"/>
              <a:stretch>
                <a:fillRect/>
              </a:stretch>
            </p:blipFill>
            <p:spPr>
              <a:xfrm>
                <a:off x="11060576" y="4643195"/>
                <a:ext cx="1756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2" name="Ink 21">
                <a:extLst>
                  <a:ext uri="{FF2B5EF4-FFF2-40B4-BE49-F238E27FC236}">
                    <a16:creationId xmlns:a16="http://schemas.microsoft.com/office/drawing/2014/main" id="{E3C155F8-4DCF-C841-84B3-95BA95F0CDB6}"/>
                  </a:ext>
                </a:extLst>
              </p14:cNvPr>
              <p14:cNvContentPartPr/>
              <p14:nvPr/>
            </p14:nvContentPartPr>
            <p14:xfrm>
              <a:off x="11141936" y="4858115"/>
              <a:ext cx="709200" cy="1444680"/>
            </p14:xfrm>
          </p:contentPart>
        </mc:Choice>
        <mc:Fallback>
          <p:pic>
            <p:nvPicPr>
              <p:cNvPr id="22" name="Ink 21">
                <a:extLst>
                  <a:ext uri="{FF2B5EF4-FFF2-40B4-BE49-F238E27FC236}">
                    <a16:creationId xmlns:a16="http://schemas.microsoft.com/office/drawing/2014/main" id="{E3C155F8-4DCF-C841-84B3-95BA95F0CDB6}"/>
                  </a:ext>
                </a:extLst>
              </p:cNvPr>
              <p:cNvPicPr/>
              <p:nvPr/>
            </p:nvPicPr>
            <p:blipFill>
              <a:blip r:embed="rId13"/>
              <a:stretch>
                <a:fillRect/>
              </a:stretch>
            </p:blipFill>
            <p:spPr>
              <a:xfrm>
                <a:off x="11132936" y="4849115"/>
                <a:ext cx="726840" cy="1462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3" name="Ink 22">
                <a:extLst>
                  <a:ext uri="{FF2B5EF4-FFF2-40B4-BE49-F238E27FC236}">
                    <a16:creationId xmlns:a16="http://schemas.microsoft.com/office/drawing/2014/main" id="{8B3A7A42-35C3-3547-BA49-23DA78DE35F3}"/>
                  </a:ext>
                </a:extLst>
              </p14:cNvPr>
              <p14:cNvContentPartPr/>
              <p14:nvPr/>
            </p14:nvContentPartPr>
            <p14:xfrm>
              <a:off x="11422376" y="6291995"/>
              <a:ext cx="58680" cy="92520"/>
            </p14:xfrm>
          </p:contentPart>
        </mc:Choice>
        <mc:Fallback>
          <p:pic>
            <p:nvPicPr>
              <p:cNvPr id="23" name="Ink 22">
                <a:extLst>
                  <a:ext uri="{FF2B5EF4-FFF2-40B4-BE49-F238E27FC236}">
                    <a16:creationId xmlns:a16="http://schemas.microsoft.com/office/drawing/2014/main" id="{8B3A7A42-35C3-3547-BA49-23DA78DE35F3}"/>
                  </a:ext>
                </a:extLst>
              </p:cNvPr>
              <p:cNvPicPr/>
              <p:nvPr/>
            </p:nvPicPr>
            <p:blipFill>
              <a:blip r:embed="rId15"/>
              <a:stretch>
                <a:fillRect/>
              </a:stretch>
            </p:blipFill>
            <p:spPr>
              <a:xfrm>
                <a:off x="11413736" y="6282995"/>
                <a:ext cx="7632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7" name="Ink 26">
                <a:extLst>
                  <a:ext uri="{FF2B5EF4-FFF2-40B4-BE49-F238E27FC236}">
                    <a16:creationId xmlns:a16="http://schemas.microsoft.com/office/drawing/2014/main" id="{348F7969-395E-354A-9716-C26B364AEBB6}"/>
                  </a:ext>
                </a:extLst>
              </p14:cNvPr>
              <p14:cNvContentPartPr/>
              <p14:nvPr/>
            </p14:nvContentPartPr>
            <p14:xfrm>
              <a:off x="6757856" y="3195911"/>
              <a:ext cx="291960" cy="282240"/>
            </p14:xfrm>
          </p:contentPart>
        </mc:Choice>
        <mc:Fallback>
          <p:pic>
            <p:nvPicPr>
              <p:cNvPr id="27" name="Ink 26">
                <a:extLst>
                  <a:ext uri="{FF2B5EF4-FFF2-40B4-BE49-F238E27FC236}">
                    <a16:creationId xmlns:a16="http://schemas.microsoft.com/office/drawing/2014/main" id="{348F7969-395E-354A-9716-C26B364AEBB6}"/>
                  </a:ext>
                </a:extLst>
              </p:cNvPr>
              <p:cNvPicPr/>
              <p:nvPr/>
            </p:nvPicPr>
            <p:blipFill>
              <a:blip r:embed="rId17"/>
              <a:stretch>
                <a:fillRect/>
              </a:stretch>
            </p:blipFill>
            <p:spPr>
              <a:xfrm>
                <a:off x="6749216" y="3186911"/>
                <a:ext cx="30960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8" name="Ink 27">
                <a:extLst>
                  <a:ext uri="{FF2B5EF4-FFF2-40B4-BE49-F238E27FC236}">
                    <a16:creationId xmlns:a16="http://schemas.microsoft.com/office/drawing/2014/main" id="{C3AE0F7F-A194-5546-8709-C8E0477981A5}"/>
                  </a:ext>
                </a:extLst>
              </p14:cNvPr>
              <p14:cNvContentPartPr/>
              <p14:nvPr/>
            </p14:nvContentPartPr>
            <p14:xfrm>
              <a:off x="6905456" y="3337031"/>
              <a:ext cx="4849920" cy="698400"/>
            </p14:xfrm>
          </p:contentPart>
        </mc:Choice>
        <mc:Fallback>
          <p:pic>
            <p:nvPicPr>
              <p:cNvPr id="28" name="Ink 27">
                <a:extLst>
                  <a:ext uri="{FF2B5EF4-FFF2-40B4-BE49-F238E27FC236}">
                    <a16:creationId xmlns:a16="http://schemas.microsoft.com/office/drawing/2014/main" id="{C3AE0F7F-A194-5546-8709-C8E0477981A5}"/>
                  </a:ext>
                </a:extLst>
              </p:cNvPr>
              <p:cNvPicPr/>
              <p:nvPr/>
            </p:nvPicPr>
            <p:blipFill>
              <a:blip r:embed="rId19"/>
              <a:stretch>
                <a:fillRect/>
              </a:stretch>
            </p:blipFill>
            <p:spPr>
              <a:xfrm>
                <a:off x="6896816" y="3328031"/>
                <a:ext cx="4867560" cy="716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9" name="Ink 28">
                <a:extLst>
                  <a:ext uri="{FF2B5EF4-FFF2-40B4-BE49-F238E27FC236}">
                    <a16:creationId xmlns:a16="http://schemas.microsoft.com/office/drawing/2014/main" id="{B538E83B-B5AA-AE43-9260-22D006DA8C8A}"/>
                  </a:ext>
                </a:extLst>
              </p14:cNvPr>
              <p14:cNvContentPartPr/>
              <p14:nvPr/>
            </p14:nvContentPartPr>
            <p14:xfrm>
              <a:off x="7373096" y="3609191"/>
              <a:ext cx="4060080" cy="2779920"/>
            </p14:xfrm>
          </p:contentPart>
        </mc:Choice>
        <mc:Fallback>
          <p:pic>
            <p:nvPicPr>
              <p:cNvPr id="29" name="Ink 28">
                <a:extLst>
                  <a:ext uri="{FF2B5EF4-FFF2-40B4-BE49-F238E27FC236}">
                    <a16:creationId xmlns:a16="http://schemas.microsoft.com/office/drawing/2014/main" id="{B538E83B-B5AA-AE43-9260-22D006DA8C8A}"/>
                  </a:ext>
                </a:extLst>
              </p:cNvPr>
              <p:cNvPicPr/>
              <p:nvPr/>
            </p:nvPicPr>
            <p:blipFill>
              <a:blip r:embed="rId21"/>
              <a:stretch>
                <a:fillRect/>
              </a:stretch>
            </p:blipFill>
            <p:spPr>
              <a:xfrm>
                <a:off x="7364456" y="3600191"/>
                <a:ext cx="4077720" cy="2797560"/>
              </a:xfrm>
              <a:prstGeom prst="rect">
                <a:avLst/>
              </a:prstGeom>
            </p:spPr>
          </p:pic>
        </mc:Fallback>
      </mc:AlternateContent>
      <p:grpSp>
        <p:nvGrpSpPr>
          <p:cNvPr id="30" name="Group 29">
            <a:extLst>
              <a:ext uri="{FF2B5EF4-FFF2-40B4-BE49-F238E27FC236}">
                <a16:creationId xmlns:a16="http://schemas.microsoft.com/office/drawing/2014/main" id="{0C6F72FC-2DD0-5B4F-95B5-74E32729F4CA}"/>
              </a:ext>
            </a:extLst>
          </p:cNvPr>
          <p:cNvGrpSpPr/>
          <p:nvPr/>
        </p:nvGrpSpPr>
        <p:grpSpPr>
          <a:xfrm>
            <a:off x="125339" y="4651835"/>
            <a:ext cx="3467716" cy="2024077"/>
            <a:chOff x="4756539" y="3420393"/>
            <a:chExt cx="6617177" cy="2372272"/>
          </a:xfrm>
        </p:grpSpPr>
        <p:pic>
          <p:nvPicPr>
            <p:cNvPr id="31" name="Picture 30">
              <a:extLst>
                <a:ext uri="{FF2B5EF4-FFF2-40B4-BE49-F238E27FC236}">
                  <a16:creationId xmlns:a16="http://schemas.microsoft.com/office/drawing/2014/main" id="{F47CDB3B-839E-C447-9CA9-8BBF6707FA9F}"/>
                </a:ext>
              </a:extLst>
            </p:cNvPr>
            <p:cNvPicPr>
              <a:picLocks noChangeAspect="1"/>
            </p:cNvPicPr>
            <p:nvPr/>
          </p:nvPicPr>
          <p:blipFill rotWithShape="1">
            <a:blip r:embed="rId22"/>
            <a:srcRect l="24410" t="65034" r="67997" b="20971"/>
            <a:stretch/>
          </p:blipFill>
          <p:spPr>
            <a:xfrm flipV="1">
              <a:off x="6447655" y="4488900"/>
              <a:ext cx="424006" cy="781589"/>
            </a:xfrm>
            <a:prstGeom prst="roundRect">
              <a:avLst/>
            </a:prstGeom>
          </p:spPr>
        </p:pic>
        <p:pic>
          <p:nvPicPr>
            <p:cNvPr id="32" name="Picture 31">
              <a:extLst>
                <a:ext uri="{FF2B5EF4-FFF2-40B4-BE49-F238E27FC236}">
                  <a16:creationId xmlns:a16="http://schemas.microsoft.com/office/drawing/2014/main" id="{F83F50B8-0A6D-5E45-8427-BFB79232DEC5}"/>
                </a:ext>
              </a:extLst>
            </p:cNvPr>
            <p:cNvPicPr>
              <a:picLocks noChangeAspect="1"/>
            </p:cNvPicPr>
            <p:nvPr/>
          </p:nvPicPr>
          <p:blipFill rotWithShape="1">
            <a:blip r:embed="rId22"/>
            <a:srcRect l="24410" t="65034" r="67997" b="20971"/>
            <a:stretch/>
          </p:blipFill>
          <p:spPr>
            <a:xfrm flipV="1">
              <a:off x="5711355" y="3508874"/>
              <a:ext cx="424006" cy="781589"/>
            </a:xfrm>
            <a:prstGeom prst="roundRect">
              <a:avLst/>
            </a:prstGeom>
          </p:spPr>
        </p:pic>
        <p:pic>
          <p:nvPicPr>
            <p:cNvPr id="33" name="Picture 32">
              <a:extLst>
                <a:ext uri="{FF2B5EF4-FFF2-40B4-BE49-F238E27FC236}">
                  <a16:creationId xmlns:a16="http://schemas.microsoft.com/office/drawing/2014/main" id="{E1060057-1528-1E43-8257-D1AE1159C599}"/>
                </a:ext>
              </a:extLst>
            </p:cNvPr>
            <p:cNvPicPr>
              <a:picLocks noChangeAspect="1"/>
            </p:cNvPicPr>
            <p:nvPr/>
          </p:nvPicPr>
          <p:blipFill rotWithShape="1">
            <a:blip r:embed="rId22"/>
            <a:srcRect l="24410" t="65034" r="67997" b="20971"/>
            <a:stretch/>
          </p:blipFill>
          <p:spPr>
            <a:xfrm flipV="1">
              <a:off x="8224064" y="4053686"/>
              <a:ext cx="424006" cy="781589"/>
            </a:xfrm>
            <a:prstGeom prst="roundRect">
              <a:avLst/>
            </a:prstGeom>
          </p:spPr>
        </p:pic>
        <p:pic>
          <p:nvPicPr>
            <p:cNvPr id="34" name="Picture 33">
              <a:extLst>
                <a:ext uri="{FF2B5EF4-FFF2-40B4-BE49-F238E27FC236}">
                  <a16:creationId xmlns:a16="http://schemas.microsoft.com/office/drawing/2014/main" id="{12696B08-1DAA-B148-BEF9-7217B7ECCDEB}"/>
                </a:ext>
              </a:extLst>
            </p:cNvPr>
            <p:cNvPicPr>
              <a:picLocks noChangeAspect="1"/>
            </p:cNvPicPr>
            <p:nvPr/>
          </p:nvPicPr>
          <p:blipFill rotWithShape="1">
            <a:blip r:embed="rId22"/>
            <a:srcRect l="24410" t="65034" r="67997" b="20971"/>
            <a:stretch/>
          </p:blipFill>
          <p:spPr>
            <a:xfrm flipV="1">
              <a:off x="7401747" y="5011076"/>
              <a:ext cx="424006" cy="781589"/>
            </a:xfrm>
            <a:prstGeom prst="roundRect">
              <a:avLst/>
            </a:prstGeom>
          </p:spPr>
        </p:pic>
        <p:pic>
          <p:nvPicPr>
            <p:cNvPr id="35" name="Picture 34">
              <a:extLst>
                <a:ext uri="{FF2B5EF4-FFF2-40B4-BE49-F238E27FC236}">
                  <a16:creationId xmlns:a16="http://schemas.microsoft.com/office/drawing/2014/main" id="{82D4C24F-1E20-3747-A9DD-494F4A8271D2}"/>
                </a:ext>
              </a:extLst>
            </p:cNvPr>
            <p:cNvPicPr>
              <a:picLocks noChangeAspect="1"/>
            </p:cNvPicPr>
            <p:nvPr/>
          </p:nvPicPr>
          <p:blipFill rotWithShape="1">
            <a:blip r:embed="rId22"/>
            <a:srcRect l="24410" t="65034" r="67997" b="20971"/>
            <a:stretch/>
          </p:blipFill>
          <p:spPr>
            <a:xfrm flipV="1">
              <a:off x="9222854" y="4620281"/>
              <a:ext cx="424006" cy="781589"/>
            </a:xfrm>
            <a:prstGeom prst="roundRect">
              <a:avLst/>
            </a:prstGeom>
          </p:spPr>
        </p:pic>
        <p:pic>
          <p:nvPicPr>
            <p:cNvPr id="36" name="Picture 35">
              <a:extLst>
                <a:ext uri="{FF2B5EF4-FFF2-40B4-BE49-F238E27FC236}">
                  <a16:creationId xmlns:a16="http://schemas.microsoft.com/office/drawing/2014/main" id="{C3277159-6D0E-614A-8A41-67D2E0B83047}"/>
                </a:ext>
              </a:extLst>
            </p:cNvPr>
            <p:cNvPicPr>
              <a:picLocks noChangeAspect="1"/>
            </p:cNvPicPr>
            <p:nvPr/>
          </p:nvPicPr>
          <p:blipFill rotWithShape="1">
            <a:blip r:embed="rId22"/>
            <a:srcRect l="24410" t="65034" r="67997" b="20971"/>
            <a:stretch/>
          </p:blipFill>
          <p:spPr>
            <a:xfrm flipV="1">
              <a:off x="4756539" y="3769160"/>
              <a:ext cx="424006" cy="781589"/>
            </a:xfrm>
            <a:prstGeom prst="roundRect">
              <a:avLst/>
            </a:prstGeom>
          </p:spPr>
        </p:pic>
        <p:pic>
          <p:nvPicPr>
            <p:cNvPr id="37" name="Picture 36">
              <a:extLst>
                <a:ext uri="{FF2B5EF4-FFF2-40B4-BE49-F238E27FC236}">
                  <a16:creationId xmlns:a16="http://schemas.microsoft.com/office/drawing/2014/main" id="{8A57006D-EC7C-1446-ADC3-5210404C0228}"/>
                </a:ext>
              </a:extLst>
            </p:cNvPr>
            <p:cNvPicPr>
              <a:picLocks noChangeAspect="1"/>
            </p:cNvPicPr>
            <p:nvPr/>
          </p:nvPicPr>
          <p:blipFill rotWithShape="1">
            <a:blip r:embed="rId22"/>
            <a:srcRect l="24410" t="65034" r="67997" b="20971"/>
            <a:stretch/>
          </p:blipFill>
          <p:spPr>
            <a:xfrm flipV="1">
              <a:off x="10151251" y="3899668"/>
              <a:ext cx="424006" cy="781589"/>
            </a:xfrm>
            <a:prstGeom prst="roundRect">
              <a:avLst/>
            </a:prstGeom>
          </p:spPr>
        </p:pic>
        <p:pic>
          <p:nvPicPr>
            <p:cNvPr id="38" name="Picture 37">
              <a:extLst>
                <a:ext uri="{FF2B5EF4-FFF2-40B4-BE49-F238E27FC236}">
                  <a16:creationId xmlns:a16="http://schemas.microsoft.com/office/drawing/2014/main" id="{F6A47640-E07D-F845-9741-0F43AD8C9D17}"/>
                </a:ext>
              </a:extLst>
            </p:cNvPr>
            <p:cNvPicPr>
              <a:picLocks noChangeAspect="1"/>
            </p:cNvPicPr>
            <p:nvPr/>
          </p:nvPicPr>
          <p:blipFill rotWithShape="1">
            <a:blip r:embed="rId22"/>
            <a:srcRect l="24410" t="65034" r="67997" b="20971"/>
            <a:stretch/>
          </p:blipFill>
          <p:spPr>
            <a:xfrm flipV="1">
              <a:off x="10949710" y="3420393"/>
              <a:ext cx="424006" cy="781589"/>
            </a:xfrm>
            <a:prstGeom prst="roundRect">
              <a:avLst/>
            </a:prstGeom>
          </p:spPr>
        </p:pic>
      </p:grpSp>
      <p:pic>
        <p:nvPicPr>
          <p:cNvPr id="39" name="Picture 38">
            <a:extLst>
              <a:ext uri="{FF2B5EF4-FFF2-40B4-BE49-F238E27FC236}">
                <a16:creationId xmlns:a16="http://schemas.microsoft.com/office/drawing/2014/main" id="{469A51F5-A9A4-B749-973C-051EF4DFE1D4}"/>
              </a:ext>
            </a:extLst>
          </p:cNvPr>
          <p:cNvPicPr>
            <a:picLocks noChangeAspect="1"/>
          </p:cNvPicPr>
          <p:nvPr/>
        </p:nvPicPr>
        <p:blipFill rotWithShape="1">
          <a:blip r:embed="rId23">
            <a:extLst>
              <a:ext uri="{BEBA8EAE-BF5A-486C-A8C5-ECC9F3942E4B}">
                <a14:imgProps xmlns:a14="http://schemas.microsoft.com/office/drawing/2010/main">
                  <a14:imgLayer r:embed="rId24">
                    <a14:imgEffect>
                      <a14:backgroundRemoval t="23167" b="38167" l="11167" r="26167">
                        <a14:foregroundMark x1="12833" y1="28333" x2="15333" y2="35333"/>
                        <a14:foregroundMark x1="15333" y1="35333" x2="22167" y2="36000"/>
                        <a14:foregroundMark x1="22167" y1="36000" x2="24667" y2="29000"/>
                        <a14:foregroundMark x1="24667" y1="29000" x2="19500" y2="24167"/>
                        <a14:foregroundMark x1="19500" y1="24167" x2="12833" y2="27500"/>
                        <a14:foregroundMark x1="15167" y1="24667" x2="22167" y2="24333"/>
                        <a14:foregroundMark x1="22167" y1="24333" x2="26167" y2="30000"/>
                        <a14:foregroundMark x1="26167" y1="30000" x2="23000" y2="36333"/>
                        <a14:foregroundMark x1="23000" y1="36333" x2="15833" y2="36333"/>
                        <a14:foregroundMark x1="15833" y1="36333" x2="11500" y2="30667"/>
                        <a14:foregroundMark x1="11500" y1="30667" x2="14167" y2="25667"/>
                        <a14:foregroundMark x1="16333" y1="27500" x2="19167" y2="34000"/>
                        <a14:foregroundMark x1="19167" y1="34000" x2="22667" y2="30333"/>
                        <a14:foregroundMark x1="16000" y1="33833" x2="19500" y2="23333"/>
                        <a14:foregroundMark x1="19000" y1="32500" x2="11667" y2="32500"/>
                        <a14:foregroundMark x1="11667" y1="32500" x2="11833" y2="27667"/>
                        <a14:foregroundMark x1="19167" y1="39167" x2="12833" y2="35833"/>
                        <a14:foregroundMark x1="12833" y1="35833" x2="11167" y2="29000"/>
                        <a14:foregroundMark x1="11167" y1="29000" x2="11167" y2="32333"/>
                      </a14:backgroundRemoval>
                    </a14:imgEffect>
                  </a14:imgLayer>
                </a14:imgProps>
              </a:ext>
            </a:extLst>
          </a:blip>
          <a:srcRect l="10705" t="21716" r="71897" b="59910"/>
          <a:stretch/>
        </p:blipFill>
        <p:spPr>
          <a:xfrm rot="4041419">
            <a:off x="3262614" y="3148589"/>
            <a:ext cx="1193180" cy="1260089"/>
          </a:xfrm>
          <a:prstGeom prst="rect">
            <a:avLst/>
          </a:prstGeom>
        </p:spPr>
      </p:pic>
      <mc:AlternateContent xmlns:mc="http://schemas.openxmlformats.org/markup-compatibility/2006">
        <mc:Choice xmlns:p14="http://schemas.microsoft.com/office/powerpoint/2010/main" Requires="p14">
          <p:contentPart p14:bwMode="auto" r:id="rId25">
            <p14:nvContentPartPr>
              <p14:cNvPr id="40" name="Ink 39">
                <a:extLst>
                  <a:ext uri="{FF2B5EF4-FFF2-40B4-BE49-F238E27FC236}">
                    <a16:creationId xmlns:a16="http://schemas.microsoft.com/office/drawing/2014/main" id="{99EEB7F2-12F4-744A-B5EA-846D58ABABBD}"/>
                  </a:ext>
                </a:extLst>
              </p14:cNvPr>
              <p14:cNvContentPartPr/>
              <p14:nvPr/>
            </p14:nvContentPartPr>
            <p14:xfrm>
              <a:off x="4481936" y="4815911"/>
              <a:ext cx="194760" cy="107280"/>
            </p14:xfrm>
          </p:contentPart>
        </mc:Choice>
        <mc:Fallback>
          <p:pic>
            <p:nvPicPr>
              <p:cNvPr id="40" name="Ink 39">
                <a:extLst>
                  <a:ext uri="{FF2B5EF4-FFF2-40B4-BE49-F238E27FC236}">
                    <a16:creationId xmlns:a16="http://schemas.microsoft.com/office/drawing/2014/main" id="{99EEB7F2-12F4-744A-B5EA-846D58ABABBD}"/>
                  </a:ext>
                </a:extLst>
              </p:cNvPr>
              <p:cNvPicPr/>
              <p:nvPr/>
            </p:nvPicPr>
            <p:blipFill>
              <a:blip r:embed="rId26"/>
              <a:stretch>
                <a:fillRect/>
              </a:stretch>
            </p:blipFill>
            <p:spPr>
              <a:xfrm>
                <a:off x="4473296" y="4807271"/>
                <a:ext cx="21240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1" name="Ink 40">
                <a:extLst>
                  <a:ext uri="{FF2B5EF4-FFF2-40B4-BE49-F238E27FC236}">
                    <a16:creationId xmlns:a16="http://schemas.microsoft.com/office/drawing/2014/main" id="{E2091D1E-1714-4E42-BA2D-2873AF93A617}"/>
                  </a:ext>
                </a:extLst>
              </p14:cNvPr>
              <p14:cNvContentPartPr/>
              <p14:nvPr/>
            </p14:nvContentPartPr>
            <p14:xfrm>
              <a:off x="3257576" y="2980271"/>
              <a:ext cx="1293120" cy="1869480"/>
            </p14:xfrm>
          </p:contentPart>
        </mc:Choice>
        <mc:Fallback>
          <p:pic>
            <p:nvPicPr>
              <p:cNvPr id="41" name="Ink 40">
                <a:extLst>
                  <a:ext uri="{FF2B5EF4-FFF2-40B4-BE49-F238E27FC236}">
                    <a16:creationId xmlns:a16="http://schemas.microsoft.com/office/drawing/2014/main" id="{E2091D1E-1714-4E42-BA2D-2873AF93A617}"/>
                  </a:ext>
                </a:extLst>
              </p:cNvPr>
              <p:cNvPicPr/>
              <p:nvPr/>
            </p:nvPicPr>
            <p:blipFill>
              <a:blip r:embed="rId28"/>
              <a:stretch>
                <a:fillRect/>
              </a:stretch>
            </p:blipFill>
            <p:spPr>
              <a:xfrm>
                <a:off x="3248576" y="2971271"/>
                <a:ext cx="1310760" cy="1887120"/>
              </a:xfrm>
              <a:prstGeom prst="rect">
                <a:avLst/>
              </a:prstGeom>
            </p:spPr>
          </p:pic>
        </mc:Fallback>
      </mc:AlternateContent>
      <p:grpSp>
        <p:nvGrpSpPr>
          <p:cNvPr id="50" name="Group 49">
            <a:extLst>
              <a:ext uri="{FF2B5EF4-FFF2-40B4-BE49-F238E27FC236}">
                <a16:creationId xmlns:a16="http://schemas.microsoft.com/office/drawing/2014/main" id="{EE57DD66-066F-A548-974F-F0ABC8997C62}"/>
              </a:ext>
            </a:extLst>
          </p:cNvPr>
          <p:cNvGrpSpPr/>
          <p:nvPr/>
        </p:nvGrpSpPr>
        <p:grpSpPr>
          <a:xfrm>
            <a:off x="2063816" y="3714311"/>
            <a:ext cx="1509120" cy="2152440"/>
            <a:chOff x="2063816" y="3714311"/>
            <a:chExt cx="1509120" cy="2152440"/>
          </a:xfrm>
        </p:grpSpPr>
        <mc:AlternateContent xmlns:mc="http://schemas.openxmlformats.org/markup-compatibility/2006">
          <mc:Choice xmlns:p14="http://schemas.microsoft.com/office/powerpoint/2010/main" Requires="p14">
            <p:contentPart p14:bwMode="auto" r:id="rId29">
              <p14:nvContentPartPr>
                <p14:cNvPr id="42" name="Ink 41">
                  <a:extLst>
                    <a:ext uri="{FF2B5EF4-FFF2-40B4-BE49-F238E27FC236}">
                      <a16:creationId xmlns:a16="http://schemas.microsoft.com/office/drawing/2014/main" id="{2CBAAB30-BF2C-DF4C-B646-6D8F7E0DCB35}"/>
                    </a:ext>
                  </a:extLst>
                </p14:cNvPr>
                <p14:cNvContentPartPr/>
                <p14:nvPr/>
              </p14:nvContentPartPr>
              <p14:xfrm>
                <a:off x="3050936" y="3714311"/>
                <a:ext cx="522000" cy="1208520"/>
              </p14:xfrm>
            </p:contentPart>
          </mc:Choice>
          <mc:Fallback>
            <p:pic>
              <p:nvPicPr>
                <p:cNvPr id="42" name="Ink 41">
                  <a:extLst>
                    <a:ext uri="{FF2B5EF4-FFF2-40B4-BE49-F238E27FC236}">
                      <a16:creationId xmlns:a16="http://schemas.microsoft.com/office/drawing/2014/main" id="{2CBAAB30-BF2C-DF4C-B646-6D8F7E0DCB35}"/>
                    </a:ext>
                  </a:extLst>
                </p:cNvPr>
                <p:cNvPicPr/>
                <p:nvPr/>
              </p:nvPicPr>
              <p:blipFill>
                <a:blip r:embed="rId30"/>
                <a:stretch>
                  <a:fillRect/>
                </a:stretch>
              </p:blipFill>
              <p:spPr>
                <a:xfrm>
                  <a:off x="3041936" y="3705671"/>
                  <a:ext cx="539640" cy="12261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3" name="Ink 42">
                  <a:extLst>
                    <a:ext uri="{FF2B5EF4-FFF2-40B4-BE49-F238E27FC236}">
                      <a16:creationId xmlns:a16="http://schemas.microsoft.com/office/drawing/2014/main" id="{10523CCF-D57E-9A43-AD4B-D6F6C58DCCA1}"/>
                    </a:ext>
                  </a:extLst>
                </p14:cNvPr>
                <p14:cNvContentPartPr/>
                <p14:nvPr/>
              </p14:nvContentPartPr>
              <p14:xfrm>
                <a:off x="3073616" y="4808351"/>
                <a:ext cx="447840" cy="439200"/>
              </p14:xfrm>
            </p:contentPart>
          </mc:Choice>
          <mc:Fallback>
            <p:pic>
              <p:nvPicPr>
                <p:cNvPr id="43" name="Ink 42">
                  <a:extLst>
                    <a:ext uri="{FF2B5EF4-FFF2-40B4-BE49-F238E27FC236}">
                      <a16:creationId xmlns:a16="http://schemas.microsoft.com/office/drawing/2014/main" id="{10523CCF-D57E-9A43-AD4B-D6F6C58DCCA1}"/>
                    </a:ext>
                  </a:extLst>
                </p:cNvPr>
                <p:cNvPicPr/>
                <p:nvPr/>
              </p:nvPicPr>
              <p:blipFill>
                <a:blip r:embed="rId32"/>
                <a:stretch>
                  <a:fillRect/>
                </a:stretch>
              </p:blipFill>
              <p:spPr>
                <a:xfrm>
                  <a:off x="3064976" y="4799351"/>
                  <a:ext cx="465480" cy="4568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4" name="Ink 43">
                  <a:extLst>
                    <a:ext uri="{FF2B5EF4-FFF2-40B4-BE49-F238E27FC236}">
                      <a16:creationId xmlns:a16="http://schemas.microsoft.com/office/drawing/2014/main" id="{DF230249-0084-6441-9D5A-C7FB3A0C406C}"/>
                    </a:ext>
                  </a:extLst>
                </p14:cNvPr>
                <p14:cNvContentPartPr/>
                <p14:nvPr/>
              </p14:nvContentPartPr>
              <p14:xfrm>
                <a:off x="2596616" y="5236751"/>
                <a:ext cx="498240" cy="630000"/>
              </p14:xfrm>
            </p:contentPart>
          </mc:Choice>
          <mc:Fallback>
            <p:pic>
              <p:nvPicPr>
                <p:cNvPr id="44" name="Ink 43">
                  <a:extLst>
                    <a:ext uri="{FF2B5EF4-FFF2-40B4-BE49-F238E27FC236}">
                      <a16:creationId xmlns:a16="http://schemas.microsoft.com/office/drawing/2014/main" id="{DF230249-0084-6441-9D5A-C7FB3A0C406C}"/>
                    </a:ext>
                  </a:extLst>
                </p:cNvPr>
                <p:cNvPicPr/>
                <p:nvPr/>
              </p:nvPicPr>
              <p:blipFill>
                <a:blip r:embed="rId34"/>
                <a:stretch>
                  <a:fillRect/>
                </a:stretch>
              </p:blipFill>
              <p:spPr>
                <a:xfrm>
                  <a:off x="2587976" y="5228111"/>
                  <a:ext cx="515880" cy="6476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5" name="Ink 44">
                  <a:extLst>
                    <a:ext uri="{FF2B5EF4-FFF2-40B4-BE49-F238E27FC236}">
                      <a16:creationId xmlns:a16="http://schemas.microsoft.com/office/drawing/2014/main" id="{AD71AA20-B1B0-0441-A0FF-E7710BE5F45C}"/>
                    </a:ext>
                  </a:extLst>
                </p14:cNvPr>
                <p14:cNvContentPartPr/>
                <p14:nvPr/>
              </p14:nvContentPartPr>
              <p14:xfrm>
                <a:off x="2063816" y="5275991"/>
                <a:ext cx="555480" cy="555120"/>
              </p14:xfrm>
            </p:contentPart>
          </mc:Choice>
          <mc:Fallback>
            <p:pic>
              <p:nvPicPr>
                <p:cNvPr id="45" name="Ink 44">
                  <a:extLst>
                    <a:ext uri="{FF2B5EF4-FFF2-40B4-BE49-F238E27FC236}">
                      <a16:creationId xmlns:a16="http://schemas.microsoft.com/office/drawing/2014/main" id="{AD71AA20-B1B0-0441-A0FF-E7710BE5F45C}"/>
                    </a:ext>
                  </a:extLst>
                </p:cNvPr>
                <p:cNvPicPr/>
                <p:nvPr/>
              </p:nvPicPr>
              <p:blipFill>
                <a:blip r:embed="rId36"/>
                <a:stretch>
                  <a:fillRect/>
                </a:stretch>
              </p:blipFill>
              <p:spPr>
                <a:xfrm>
                  <a:off x="2054816" y="5266991"/>
                  <a:ext cx="573120" cy="572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7">
            <p14:nvContentPartPr>
              <p14:cNvPr id="46" name="Ink 45">
                <a:extLst>
                  <a:ext uri="{FF2B5EF4-FFF2-40B4-BE49-F238E27FC236}">
                    <a16:creationId xmlns:a16="http://schemas.microsoft.com/office/drawing/2014/main" id="{11A1504E-EB10-D342-903A-549F8C26A36F}"/>
                  </a:ext>
                </a:extLst>
              </p14:cNvPr>
              <p14:cNvContentPartPr/>
              <p14:nvPr/>
            </p14:nvContentPartPr>
            <p14:xfrm>
              <a:off x="1603376" y="5159711"/>
              <a:ext cx="480240" cy="1055880"/>
            </p14:xfrm>
          </p:contentPart>
        </mc:Choice>
        <mc:Fallback>
          <p:pic>
            <p:nvPicPr>
              <p:cNvPr id="46" name="Ink 45">
                <a:extLst>
                  <a:ext uri="{FF2B5EF4-FFF2-40B4-BE49-F238E27FC236}">
                    <a16:creationId xmlns:a16="http://schemas.microsoft.com/office/drawing/2014/main" id="{11A1504E-EB10-D342-903A-549F8C26A36F}"/>
                  </a:ext>
                </a:extLst>
              </p:cNvPr>
              <p:cNvPicPr/>
              <p:nvPr/>
            </p:nvPicPr>
            <p:blipFill>
              <a:blip r:embed="rId38"/>
              <a:stretch>
                <a:fillRect/>
              </a:stretch>
            </p:blipFill>
            <p:spPr>
              <a:xfrm>
                <a:off x="1594736" y="5151071"/>
                <a:ext cx="497880" cy="10735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7" name="Ink 46">
                <a:extLst>
                  <a:ext uri="{FF2B5EF4-FFF2-40B4-BE49-F238E27FC236}">
                    <a16:creationId xmlns:a16="http://schemas.microsoft.com/office/drawing/2014/main" id="{EB63E3A7-AC64-EC4A-893D-0AF411504F1C}"/>
                  </a:ext>
                </a:extLst>
              </p14:cNvPr>
              <p14:cNvContentPartPr/>
              <p14:nvPr/>
            </p14:nvContentPartPr>
            <p14:xfrm>
              <a:off x="1131416" y="5590991"/>
              <a:ext cx="590760" cy="622080"/>
            </p14:xfrm>
          </p:contentPart>
        </mc:Choice>
        <mc:Fallback>
          <p:pic>
            <p:nvPicPr>
              <p:cNvPr id="47" name="Ink 46">
                <a:extLst>
                  <a:ext uri="{FF2B5EF4-FFF2-40B4-BE49-F238E27FC236}">
                    <a16:creationId xmlns:a16="http://schemas.microsoft.com/office/drawing/2014/main" id="{EB63E3A7-AC64-EC4A-893D-0AF411504F1C}"/>
                  </a:ext>
                </a:extLst>
              </p:cNvPr>
              <p:cNvPicPr/>
              <p:nvPr/>
            </p:nvPicPr>
            <p:blipFill>
              <a:blip r:embed="rId40"/>
              <a:stretch>
                <a:fillRect/>
              </a:stretch>
            </p:blipFill>
            <p:spPr>
              <a:xfrm>
                <a:off x="1122776" y="5582351"/>
                <a:ext cx="608400" cy="6397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8" name="Ink 47">
                <a:extLst>
                  <a:ext uri="{FF2B5EF4-FFF2-40B4-BE49-F238E27FC236}">
                    <a16:creationId xmlns:a16="http://schemas.microsoft.com/office/drawing/2014/main" id="{CCCF427A-EA1B-9848-8D0C-754164F70C36}"/>
                  </a:ext>
                </a:extLst>
              </p14:cNvPr>
              <p14:cNvContentPartPr/>
              <p14:nvPr/>
            </p14:nvContentPartPr>
            <p14:xfrm>
              <a:off x="740456" y="4776671"/>
              <a:ext cx="453240" cy="937800"/>
            </p14:xfrm>
          </p:contentPart>
        </mc:Choice>
        <mc:Fallback>
          <p:pic>
            <p:nvPicPr>
              <p:cNvPr id="48" name="Ink 47">
                <a:extLst>
                  <a:ext uri="{FF2B5EF4-FFF2-40B4-BE49-F238E27FC236}">
                    <a16:creationId xmlns:a16="http://schemas.microsoft.com/office/drawing/2014/main" id="{CCCF427A-EA1B-9848-8D0C-754164F70C36}"/>
                  </a:ext>
                </a:extLst>
              </p:cNvPr>
              <p:cNvPicPr/>
              <p:nvPr/>
            </p:nvPicPr>
            <p:blipFill>
              <a:blip r:embed="rId42"/>
              <a:stretch>
                <a:fillRect/>
              </a:stretch>
            </p:blipFill>
            <p:spPr>
              <a:xfrm>
                <a:off x="731816" y="4767671"/>
                <a:ext cx="470880" cy="9554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9" name="Ink 48">
                <a:extLst>
                  <a:ext uri="{FF2B5EF4-FFF2-40B4-BE49-F238E27FC236}">
                    <a16:creationId xmlns:a16="http://schemas.microsoft.com/office/drawing/2014/main" id="{D2A4DBBE-16DE-5E40-92EE-44972424FBEA}"/>
                  </a:ext>
                </a:extLst>
              </p14:cNvPr>
              <p14:cNvContentPartPr/>
              <p14:nvPr/>
            </p14:nvContentPartPr>
            <p14:xfrm>
              <a:off x="215576" y="4601711"/>
              <a:ext cx="565560" cy="541800"/>
            </p14:xfrm>
          </p:contentPart>
        </mc:Choice>
        <mc:Fallback>
          <p:pic>
            <p:nvPicPr>
              <p:cNvPr id="49" name="Ink 48">
                <a:extLst>
                  <a:ext uri="{FF2B5EF4-FFF2-40B4-BE49-F238E27FC236}">
                    <a16:creationId xmlns:a16="http://schemas.microsoft.com/office/drawing/2014/main" id="{D2A4DBBE-16DE-5E40-92EE-44972424FBEA}"/>
                  </a:ext>
                </a:extLst>
              </p:cNvPr>
              <p:cNvPicPr/>
              <p:nvPr/>
            </p:nvPicPr>
            <p:blipFill>
              <a:blip r:embed="rId44"/>
              <a:stretch>
                <a:fillRect/>
              </a:stretch>
            </p:blipFill>
            <p:spPr>
              <a:xfrm>
                <a:off x="206936" y="4592711"/>
                <a:ext cx="583200" cy="5594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51" name="Ink 50">
                <a:extLst>
                  <a:ext uri="{FF2B5EF4-FFF2-40B4-BE49-F238E27FC236}">
                    <a16:creationId xmlns:a16="http://schemas.microsoft.com/office/drawing/2014/main" id="{68127B1A-10CE-3444-A719-897E89F6BCE4}"/>
                  </a:ext>
                </a:extLst>
              </p14:cNvPr>
              <p14:cNvContentPartPr/>
              <p14:nvPr/>
            </p14:nvContentPartPr>
            <p14:xfrm>
              <a:off x="4093856" y="3301031"/>
              <a:ext cx="132480" cy="134280"/>
            </p14:xfrm>
          </p:contentPart>
        </mc:Choice>
        <mc:Fallback>
          <p:pic>
            <p:nvPicPr>
              <p:cNvPr id="51" name="Ink 50">
                <a:extLst>
                  <a:ext uri="{FF2B5EF4-FFF2-40B4-BE49-F238E27FC236}">
                    <a16:creationId xmlns:a16="http://schemas.microsoft.com/office/drawing/2014/main" id="{68127B1A-10CE-3444-A719-897E89F6BCE4}"/>
                  </a:ext>
                </a:extLst>
              </p:cNvPr>
              <p:cNvPicPr/>
              <p:nvPr/>
            </p:nvPicPr>
            <p:blipFill>
              <a:blip r:embed="rId46"/>
              <a:stretch>
                <a:fillRect/>
              </a:stretch>
            </p:blipFill>
            <p:spPr>
              <a:xfrm>
                <a:off x="4084856" y="3292391"/>
                <a:ext cx="1501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2" name="Ink 51">
                <a:extLst>
                  <a:ext uri="{FF2B5EF4-FFF2-40B4-BE49-F238E27FC236}">
                    <a16:creationId xmlns:a16="http://schemas.microsoft.com/office/drawing/2014/main" id="{04C36777-AE4A-D24B-8F9C-2C114185D0E0}"/>
                  </a:ext>
                </a:extLst>
              </p14:cNvPr>
              <p14:cNvContentPartPr/>
              <p14:nvPr/>
            </p14:nvContentPartPr>
            <p14:xfrm>
              <a:off x="4157216" y="3384551"/>
              <a:ext cx="1741320" cy="2986560"/>
            </p14:xfrm>
          </p:contentPart>
        </mc:Choice>
        <mc:Fallback>
          <p:pic>
            <p:nvPicPr>
              <p:cNvPr id="52" name="Ink 51">
                <a:extLst>
                  <a:ext uri="{FF2B5EF4-FFF2-40B4-BE49-F238E27FC236}">
                    <a16:creationId xmlns:a16="http://schemas.microsoft.com/office/drawing/2014/main" id="{04C36777-AE4A-D24B-8F9C-2C114185D0E0}"/>
                  </a:ext>
                </a:extLst>
              </p:cNvPr>
              <p:cNvPicPr/>
              <p:nvPr/>
            </p:nvPicPr>
            <p:blipFill>
              <a:blip r:embed="rId48"/>
              <a:stretch>
                <a:fillRect/>
              </a:stretch>
            </p:blipFill>
            <p:spPr>
              <a:xfrm>
                <a:off x="4148216" y="3375911"/>
                <a:ext cx="1758960" cy="30042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53" name="Ink 52">
                <a:extLst>
                  <a:ext uri="{FF2B5EF4-FFF2-40B4-BE49-F238E27FC236}">
                    <a16:creationId xmlns:a16="http://schemas.microsoft.com/office/drawing/2014/main" id="{83CC348C-249E-8A44-BCAD-EA65DC98D50A}"/>
                  </a:ext>
                </a:extLst>
              </p14:cNvPr>
              <p14:cNvContentPartPr/>
              <p14:nvPr/>
            </p14:nvContentPartPr>
            <p14:xfrm>
              <a:off x="3986936" y="4107431"/>
              <a:ext cx="122040" cy="127080"/>
            </p14:xfrm>
          </p:contentPart>
        </mc:Choice>
        <mc:Fallback>
          <p:pic>
            <p:nvPicPr>
              <p:cNvPr id="53" name="Ink 52">
                <a:extLst>
                  <a:ext uri="{FF2B5EF4-FFF2-40B4-BE49-F238E27FC236}">
                    <a16:creationId xmlns:a16="http://schemas.microsoft.com/office/drawing/2014/main" id="{83CC348C-249E-8A44-BCAD-EA65DC98D50A}"/>
                  </a:ext>
                </a:extLst>
              </p:cNvPr>
              <p:cNvPicPr/>
              <p:nvPr/>
            </p:nvPicPr>
            <p:blipFill>
              <a:blip r:embed="rId50"/>
              <a:stretch>
                <a:fillRect/>
              </a:stretch>
            </p:blipFill>
            <p:spPr>
              <a:xfrm>
                <a:off x="3969296" y="4089791"/>
                <a:ext cx="15768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4" name="Ink 53">
                <a:extLst>
                  <a:ext uri="{FF2B5EF4-FFF2-40B4-BE49-F238E27FC236}">
                    <a16:creationId xmlns:a16="http://schemas.microsoft.com/office/drawing/2014/main" id="{FCB6211C-57BE-8D43-A3A2-2C03C37F9E61}"/>
                  </a:ext>
                </a:extLst>
              </p14:cNvPr>
              <p14:cNvContentPartPr/>
              <p14:nvPr/>
            </p14:nvContentPartPr>
            <p14:xfrm>
              <a:off x="4108616" y="4230911"/>
              <a:ext cx="1179720" cy="1832040"/>
            </p14:xfrm>
          </p:contentPart>
        </mc:Choice>
        <mc:Fallback>
          <p:pic>
            <p:nvPicPr>
              <p:cNvPr id="54" name="Ink 53">
                <a:extLst>
                  <a:ext uri="{FF2B5EF4-FFF2-40B4-BE49-F238E27FC236}">
                    <a16:creationId xmlns:a16="http://schemas.microsoft.com/office/drawing/2014/main" id="{FCB6211C-57BE-8D43-A3A2-2C03C37F9E61}"/>
                  </a:ext>
                </a:extLst>
              </p:cNvPr>
              <p:cNvPicPr/>
              <p:nvPr/>
            </p:nvPicPr>
            <p:blipFill>
              <a:blip r:embed="rId52"/>
              <a:stretch>
                <a:fillRect/>
              </a:stretch>
            </p:blipFill>
            <p:spPr>
              <a:xfrm>
                <a:off x="4090616" y="4213271"/>
                <a:ext cx="1215360" cy="18676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5" name="Ink 54">
                <a:extLst>
                  <a:ext uri="{FF2B5EF4-FFF2-40B4-BE49-F238E27FC236}">
                    <a16:creationId xmlns:a16="http://schemas.microsoft.com/office/drawing/2014/main" id="{914357F5-07C8-D744-8794-E0D7A5C31AD8}"/>
                  </a:ext>
                </a:extLst>
              </p14:cNvPr>
              <p14:cNvContentPartPr/>
              <p14:nvPr/>
            </p14:nvContentPartPr>
            <p14:xfrm>
              <a:off x="3494096" y="5200391"/>
              <a:ext cx="43920" cy="107280"/>
            </p14:xfrm>
          </p:contentPart>
        </mc:Choice>
        <mc:Fallback>
          <p:pic>
            <p:nvPicPr>
              <p:cNvPr id="55" name="Ink 54">
                <a:extLst>
                  <a:ext uri="{FF2B5EF4-FFF2-40B4-BE49-F238E27FC236}">
                    <a16:creationId xmlns:a16="http://schemas.microsoft.com/office/drawing/2014/main" id="{914357F5-07C8-D744-8794-E0D7A5C31AD8}"/>
                  </a:ext>
                </a:extLst>
              </p:cNvPr>
              <p:cNvPicPr/>
              <p:nvPr/>
            </p:nvPicPr>
            <p:blipFill>
              <a:blip r:embed="rId54"/>
              <a:stretch>
                <a:fillRect/>
              </a:stretch>
            </p:blipFill>
            <p:spPr>
              <a:xfrm>
                <a:off x="3485096" y="5191751"/>
                <a:ext cx="6156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56" name="Ink 55">
                <a:extLst>
                  <a:ext uri="{FF2B5EF4-FFF2-40B4-BE49-F238E27FC236}">
                    <a16:creationId xmlns:a16="http://schemas.microsoft.com/office/drawing/2014/main" id="{7DFFC060-AE18-BE45-B42A-FA5E21D6C485}"/>
                  </a:ext>
                </a:extLst>
              </p14:cNvPr>
              <p14:cNvContentPartPr/>
              <p14:nvPr/>
            </p14:nvContentPartPr>
            <p14:xfrm>
              <a:off x="3075416" y="5620871"/>
              <a:ext cx="69120" cy="77760"/>
            </p14:xfrm>
          </p:contentPart>
        </mc:Choice>
        <mc:Fallback>
          <p:pic>
            <p:nvPicPr>
              <p:cNvPr id="56" name="Ink 55">
                <a:extLst>
                  <a:ext uri="{FF2B5EF4-FFF2-40B4-BE49-F238E27FC236}">
                    <a16:creationId xmlns:a16="http://schemas.microsoft.com/office/drawing/2014/main" id="{7DFFC060-AE18-BE45-B42A-FA5E21D6C485}"/>
                  </a:ext>
                </a:extLst>
              </p:cNvPr>
              <p:cNvPicPr/>
              <p:nvPr/>
            </p:nvPicPr>
            <p:blipFill>
              <a:blip r:embed="rId56"/>
              <a:stretch>
                <a:fillRect/>
              </a:stretch>
            </p:blipFill>
            <p:spPr>
              <a:xfrm>
                <a:off x="3066776" y="5611871"/>
                <a:ext cx="8676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57" name="Ink 56">
                <a:extLst>
                  <a:ext uri="{FF2B5EF4-FFF2-40B4-BE49-F238E27FC236}">
                    <a16:creationId xmlns:a16="http://schemas.microsoft.com/office/drawing/2014/main" id="{F095AEB0-CB64-9346-A6F5-DA29C715A99A}"/>
                  </a:ext>
                </a:extLst>
              </p14:cNvPr>
              <p14:cNvContentPartPr/>
              <p14:nvPr/>
            </p14:nvContentPartPr>
            <p14:xfrm>
              <a:off x="3148856" y="5296151"/>
              <a:ext cx="3466800" cy="1279800"/>
            </p14:xfrm>
          </p:contentPart>
        </mc:Choice>
        <mc:Fallback>
          <p:pic>
            <p:nvPicPr>
              <p:cNvPr id="57" name="Ink 56">
                <a:extLst>
                  <a:ext uri="{FF2B5EF4-FFF2-40B4-BE49-F238E27FC236}">
                    <a16:creationId xmlns:a16="http://schemas.microsoft.com/office/drawing/2014/main" id="{F095AEB0-CB64-9346-A6F5-DA29C715A99A}"/>
                  </a:ext>
                </a:extLst>
              </p:cNvPr>
              <p:cNvPicPr/>
              <p:nvPr/>
            </p:nvPicPr>
            <p:blipFill>
              <a:blip r:embed="rId58"/>
              <a:stretch>
                <a:fillRect/>
              </a:stretch>
            </p:blipFill>
            <p:spPr>
              <a:xfrm>
                <a:off x="3140216" y="5287151"/>
                <a:ext cx="3484440" cy="12974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58" name="Ink 57">
                <a:extLst>
                  <a:ext uri="{FF2B5EF4-FFF2-40B4-BE49-F238E27FC236}">
                    <a16:creationId xmlns:a16="http://schemas.microsoft.com/office/drawing/2014/main" id="{147A47F2-805D-1840-8CA1-3F67F2F21E8D}"/>
                  </a:ext>
                </a:extLst>
              </p14:cNvPr>
              <p14:cNvContentPartPr/>
              <p14:nvPr/>
            </p14:nvContentPartPr>
            <p14:xfrm>
              <a:off x="1651616" y="6542111"/>
              <a:ext cx="59760" cy="109800"/>
            </p14:xfrm>
          </p:contentPart>
        </mc:Choice>
        <mc:Fallback>
          <p:pic>
            <p:nvPicPr>
              <p:cNvPr id="58" name="Ink 57">
                <a:extLst>
                  <a:ext uri="{FF2B5EF4-FFF2-40B4-BE49-F238E27FC236}">
                    <a16:creationId xmlns:a16="http://schemas.microsoft.com/office/drawing/2014/main" id="{147A47F2-805D-1840-8CA1-3F67F2F21E8D}"/>
                  </a:ext>
                </a:extLst>
              </p:cNvPr>
              <p:cNvPicPr/>
              <p:nvPr/>
            </p:nvPicPr>
            <p:blipFill>
              <a:blip r:embed="rId60"/>
              <a:stretch>
                <a:fillRect/>
              </a:stretch>
            </p:blipFill>
            <p:spPr>
              <a:xfrm>
                <a:off x="1642616" y="6533471"/>
                <a:ext cx="7740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59" name="Ink 58">
                <a:extLst>
                  <a:ext uri="{FF2B5EF4-FFF2-40B4-BE49-F238E27FC236}">
                    <a16:creationId xmlns:a16="http://schemas.microsoft.com/office/drawing/2014/main" id="{92062063-E871-5D4E-A614-6C7F01E79395}"/>
                  </a:ext>
                </a:extLst>
              </p14:cNvPr>
              <p14:cNvContentPartPr/>
              <p14:nvPr/>
            </p14:nvContentPartPr>
            <p14:xfrm>
              <a:off x="1635056" y="5727071"/>
              <a:ext cx="483120" cy="882360"/>
            </p14:xfrm>
          </p:contentPart>
        </mc:Choice>
        <mc:Fallback>
          <p:pic>
            <p:nvPicPr>
              <p:cNvPr id="59" name="Ink 58">
                <a:extLst>
                  <a:ext uri="{FF2B5EF4-FFF2-40B4-BE49-F238E27FC236}">
                    <a16:creationId xmlns:a16="http://schemas.microsoft.com/office/drawing/2014/main" id="{92062063-E871-5D4E-A614-6C7F01E79395}"/>
                  </a:ext>
                </a:extLst>
              </p:cNvPr>
              <p:cNvPicPr/>
              <p:nvPr/>
            </p:nvPicPr>
            <p:blipFill>
              <a:blip r:embed="rId62"/>
              <a:stretch>
                <a:fillRect/>
              </a:stretch>
            </p:blipFill>
            <p:spPr>
              <a:xfrm>
                <a:off x="1626056" y="5718071"/>
                <a:ext cx="500760" cy="9000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60" name="Ink 59">
                <a:extLst>
                  <a:ext uri="{FF2B5EF4-FFF2-40B4-BE49-F238E27FC236}">
                    <a16:creationId xmlns:a16="http://schemas.microsoft.com/office/drawing/2014/main" id="{BAE2445D-29F1-8346-B863-6B8EA4A48A63}"/>
                  </a:ext>
                </a:extLst>
              </p14:cNvPr>
              <p14:cNvContentPartPr/>
              <p14:nvPr/>
            </p14:nvContentPartPr>
            <p14:xfrm>
              <a:off x="2117816" y="5785391"/>
              <a:ext cx="531000" cy="697320"/>
            </p14:xfrm>
          </p:contentPart>
        </mc:Choice>
        <mc:Fallback>
          <p:pic>
            <p:nvPicPr>
              <p:cNvPr id="60" name="Ink 59">
                <a:extLst>
                  <a:ext uri="{FF2B5EF4-FFF2-40B4-BE49-F238E27FC236}">
                    <a16:creationId xmlns:a16="http://schemas.microsoft.com/office/drawing/2014/main" id="{BAE2445D-29F1-8346-B863-6B8EA4A48A63}"/>
                  </a:ext>
                </a:extLst>
              </p:cNvPr>
              <p:cNvPicPr/>
              <p:nvPr/>
            </p:nvPicPr>
            <p:blipFill>
              <a:blip r:embed="rId64"/>
              <a:stretch>
                <a:fillRect/>
              </a:stretch>
            </p:blipFill>
            <p:spPr>
              <a:xfrm>
                <a:off x="2108816" y="5776751"/>
                <a:ext cx="548640" cy="7149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61" name="Ink 60">
                <a:extLst>
                  <a:ext uri="{FF2B5EF4-FFF2-40B4-BE49-F238E27FC236}">
                    <a16:creationId xmlns:a16="http://schemas.microsoft.com/office/drawing/2014/main" id="{64FB40ED-8D08-FB49-9C6B-4B8F814EF6A8}"/>
                  </a:ext>
                </a:extLst>
              </p14:cNvPr>
              <p14:cNvContentPartPr/>
              <p14:nvPr/>
            </p14:nvContentPartPr>
            <p14:xfrm>
              <a:off x="2648456" y="5841551"/>
              <a:ext cx="4619520" cy="885240"/>
            </p14:xfrm>
          </p:contentPart>
        </mc:Choice>
        <mc:Fallback>
          <p:pic>
            <p:nvPicPr>
              <p:cNvPr id="61" name="Ink 60">
                <a:extLst>
                  <a:ext uri="{FF2B5EF4-FFF2-40B4-BE49-F238E27FC236}">
                    <a16:creationId xmlns:a16="http://schemas.microsoft.com/office/drawing/2014/main" id="{64FB40ED-8D08-FB49-9C6B-4B8F814EF6A8}"/>
                  </a:ext>
                </a:extLst>
              </p:cNvPr>
              <p:cNvPicPr/>
              <p:nvPr/>
            </p:nvPicPr>
            <p:blipFill>
              <a:blip r:embed="rId66"/>
              <a:stretch>
                <a:fillRect/>
              </a:stretch>
            </p:blipFill>
            <p:spPr>
              <a:xfrm>
                <a:off x="2639456" y="5832551"/>
                <a:ext cx="4637160" cy="9028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62" name="Ink 61">
                <a:extLst>
                  <a:ext uri="{FF2B5EF4-FFF2-40B4-BE49-F238E27FC236}">
                    <a16:creationId xmlns:a16="http://schemas.microsoft.com/office/drawing/2014/main" id="{26513E21-2897-FA48-936F-6D54CAFE55C2}"/>
                  </a:ext>
                </a:extLst>
              </p14:cNvPr>
              <p14:cNvContentPartPr/>
              <p14:nvPr/>
            </p14:nvContentPartPr>
            <p14:xfrm>
              <a:off x="247616" y="5485511"/>
              <a:ext cx="83160" cy="170640"/>
            </p14:xfrm>
          </p:contentPart>
        </mc:Choice>
        <mc:Fallback>
          <p:pic>
            <p:nvPicPr>
              <p:cNvPr id="62" name="Ink 61">
                <a:extLst>
                  <a:ext uri="{FF2B5EF4-FFF2-40B4-BE49-F238E27FC236}">
                    <a16:creationId xmlns:a16="http://schemas.microsoft.com/office/drawing/2014/main" id="{26513E21-2897-FA48-936F-6D54CAFE55C2}"/>
                  </a:ext>
                </a:extLst>
              </p:cNvPr>
              <p:cNvPicPr/>
              <p:nvPr/>
            </p:nvPicPr>
            <p:blipFill>
              <a:blip r:embed="rId68"/>
              <a:stretch>
                <a:fillRect/>
              </a:stretch>
            </p:blipFill>
            <p:spPr>
              <a:xfrm>
                <a:off x="238976" y="5476511"/>
                <a:ext cx="10080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63" name="Ink 62">
                <a:extLst>
                  <a:ext uri="{FF2B5EF4-FFF2-40B4-BE49-F238E27FC236}">
                    <a16:creationId xmlns:a16="http://schemas.microsoft.com/office/drawing/2014/main" id="{561A224B-D6B0-8846-9FA1-52824A79B19A}"/>
                  </a:ext>
                </a:extLst>
              </p14:cNvPr>
              <p14:cNvContentPartPr/>
              <p14:nvPr/>
            </p14:nvContentPartPr>
            <p14:xfrm>
              <a:off x="244736" y="5265911"/>
              <a:ext cx="554040" cy="357120"/>
            </p14:xfrm>
          </p:contentPart>
        </mc:Choice>
        <mc:Fallback>
          <p:pic>
            <p:nvPicPr>
              <p:cNvPr id="63" name="Ink 62">
                <a:extLst>
                  <a:ext uri="{FF2B5EF4-FFF2-40B4-BE49-F238E27FC236}">
                    <a16:creationId xmlns:a16="http://schemas.microsoft.com/office/drawing/2014/main" id="{561A224B-D6B0-8846-9FA1-52824A79B19A}"/>
                  </a:ext>
                </a:extLst>
              </p:cNvPr>
              <p:cNvPicPr/>
              <p:nvPr/>
            </p:nvPicPr>
            <p:blipFill>
              <a:blip r:embed="rId70"/>
              <a:stretch>
                <a:fillRect/>
              </a:stretch>
            </p:blipFill>
            <p:spPr>
              <a:xfrm>
                <a:off x="235736" y="5257271"/>
                <a:ext cx="57168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64" name="Ink 63">
                <a:extLst>
                  <a:ext uri="{FF2B5EF4-FFF2-40B4-BE49-F238E27FC236}">
                    <a16:creationId xmlns:a16="http://schemas.microsoft.com/office/drawing/2014/main" id="{A11CBB14-F298-1343-B4BD-6A2F886A3F34}"/>
                  </a:ext>
                </a:extLst>
              </p14:cNvPr>
              <p14:cNvContentPartPr/>
              <p14:nvPr/>
            </p14:nvContentPartPr>
            <p14:xfrm>
              <a:off x="763856" y="5332511"/>
              <a:ext cx="437400" cy="1023840"/>
            </p14:xfrm>
          </p:contentPart>
        </mc:Choice>
        <mc:Fallback>
          <p:pic>
            <p:nvPicPr>
              <p:cNvPr id="64" name="Ink 63">
                <a:extLst>
                  <a:ext uri="{FF2B5EF4-FFF2-40B4-BE49-F238E27FC236}">
                    <a16:creationId xmlns:a16="http://schemas.microsoft.com/office/drawing/2014/main" id="{A11CBB14-F298-1343-B4BD-6A2F886A3F34}"/>
                  </a:ext>
                </a:extLst>
              </p:cNvPr>
              <p:cNvPicPr/>
              <p:nvPr/>
            </p:nvPicPr>
            <p:blipFill>
              <a:blip r:embed="rId72"/>
              <a:stretch>
                <a:fillRect/>
              </a:stretch>
            </p:blipFill>
            <p:spPr>
              <a:xfrm>
                <a:off x="755216" y="5323871"/>
                <a:ext cx="455040" cy="10414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65" name="Ink 64">
                <a:extLst>
                  <a:ext uri="{FF2B5EF4-FFF2-40B4-BE49-F238E27FC236}">
                    <a16:creationId xmlns:a16="http://schemas.microsoft.com/office/drawing/2014/main" id="{DAC58181-AA1F-5E42-BDDA-2094D3802135}"/>
                  </a:ext>
                </a:extLst>
              </p14:cNvPr>
              <p14:cNvContentPartPr/>
              <p14:nvPr/>
            </p14:nvContentPartPr>
            <p14:xfrm>
              <a:off x="1192256" y="5385431"/>
              <a:ext cx="6577920" cy="1486440"/>
            </p14:xfrm>
          </p:contentPart>
        </mc:Choice>
        <mc:Fallback>
          <p:pic>
            <p:nvPicPr>
              <p:cNvPr id="65" name="Ink 64">
                <a:extLst>
                  <a:ext uri="{FF2B5EF4-FFF2-40B4-BE49-F238E27FC236}">
                    <a16:creationId xmlns:a16="http://schemas.microsoft.com/office/drawing/2014/main" id="{DAC58181-AA1F-5E42-BDDA-2094D3802135}"/>
                  </a:ext>
                </a:extLst>
              </p:cNvPr>
              <p:cNvPicPr/>
              <p:nvPr/>
            </p:nvPicPr>
            <p:blipFill>
              <a:blip r:embed="rId74"/>
              <a:stretch>
                <a:fillRect/>
              </a:stretch>
            </p:blipFill>
            <p:spPr>
              <a:xfrm>
                <a:off x="1183616" y="5376431"/>
                <a:ext cx="6595560" cy="1504080"/>
              </a:xfrm>
              <a:prstGeom prst="rect">
                <a:avLst/>
              </a:prstGeom>
            </p:spPr>
          </p:pic>
        </mc:Fallback>
      </mc:AlternateContent>
      <p:grpSp>
        <p:nvGrpSpPr>
          <p:cNvPr id="66" name="Group 65">
            <a:extLst>
              <a:ext uri="{FF2B5EF4-FFF2-40B4-BE49-F238E27FC236}">
                <a16:creationId xmlns:a16="http://schemas.microsoft.com/office/drawing/2014/main" id="{C6FEEB8B-D8BB-0E45-B6F6-DBA891520822}"/>
              </a:ext>
            </a:extLst>
          </p:cNvPr>
          <p:cNvGrpSpPr/>
          <p:nvPr/>
        </p:nvGrpSpPr>
        <p:grpSpPr>
          <a:xfrm>
            <a:off x="3986936" y="-71498"/>
            <a:ext cx="2796122" cy="2807903"/>
            <a:chOff x="8628450" y="2568734"/>
            <a:chExt cx="2662226" cy="3595092"/>
          </a:xfrm>
        </p:grpSpPr>
        <p:grpSp>
          <p:nvGrpSpPr>
            <p:cNvPr id="67" name="Group 66">
              <a:extLst>
                <a:ext uri="{FF2B5EF4-FFF2-40B4-BE49-F238E27FC236}">
                  <a16:creationId xmlns:a16="http://schemas.microsoft.com/office/drawing/2014/main" id="{293AEA2C-3BD5-384D-8608-56034B374A86}"/>
                </a:ext>
              </a:extLst>
            </p:cNvPr>
            <p:cNvGrpSpPr/>
            <p:nvPr/>
          </p:nvGrpSpPr>
          <p:grpSpPr>
            <a:xfrm>
              <a:off x="8628450" y="4935091"/>
              <a:ext cx="1805462" cy="1228735"/>
              <a:chOff x="6791081" y="1869915"/>
              <a:chExt cx="1805462" cy="1228735"/>
            </a:xfrm>
          </p:grpSpPr>
          <p:pic>
            <p:nvPicPr>
              <p:cNvPr id="71" name="Graphic 70" descr="Shirt">
                <a:extLst>
                  <a:ext uri="{FF2B5EF4-FFF2-40B4-BE49-F238E27FC236}">
                    <a16:creationId xmlns:a16="http://schemas.microsoft.com/office/drawing/2014/main" id="{2B514D33-4374-CC43-9189-E5EA62C23973}"/>
                  </a:ext>
                </a:extLst>
              </p:cNvPr>
              <p:cNvPicPr>
                <a:picLocks noChangeAspect="1"/>
              </p:cNvPicPr>
              <p:nvPr/>
            </p:nvPicPr>
            <p:blipFill>
              <a:blip r:embed="rId75">
                <a:extLst>
                  <a:ext uri="{96DAC541-7B7A-43D3-8B79-37D633B846F1}">
                    <asvg:svgBlip xmlns:asvg="http://schemas.microsoft.com/office/drawing/2016/SVG/main" r:embed="rId76"/>
                  </a:ext>
                </a:extLst>
              </a:blip>
              <a:stretch>
                <a:fillRect/>
              </a:stretch>
            </p:blipFill>
            <p:spPr>
              <a:xfrm>
                <a:off x="7682143" y="2178053"/>
                <a:ext cx="914400" cy="914400"/>
              </a:xfrm>
              <a:prstGeom prst="rect">
                <a:avLst/>
              </a:prstGeom>
            </p:spPr>
          </p:pic>
          <p:pic>
            <p:nvPicPr>
              <p:cNvPr id="72" name="Graphic 71" descr="Suit">
                <a:extLst>
                  <a:ext uri="{FF2B5EF4-FFF2-40B4-BE49-F238E27FC236}">
                    <a16:creationId xmlns:a16="http://schemas.microsoft.com/office/drawing/2014/main" id="{F81BEE67-E3C9-3443-B0E7-5EDFAF220019}"/>
                  </a:ext>
                </a:extLst>
              </p:cNvPr>
              <p:cNvPicPr>
                <a:picLocks noChangeAspect="1"/>
              </p:cNvPicPr>
              <p:nvPr/>
            </p:nvPicPr>
            <p:blipFill>
              <a:blip r:embed="rId77">
                <a:extLst>
                  <a:ext uri="{96DAC541-7B7A-43D3-8B79-37D633B846F1}">
                    <asvg:svgBlip xmlns:asvg="http://schemas.microsoft.com/office/drawing/2016/SVG/main" r:embed="rId78"/>
                  </a:ext>
                </a:extLst>
              </a:blip>
              <a:stretch>
                <a:fillRect/>
              </a:stretch>
            </p:blipFill>
            <p:spPr>
              <a:xfrm>
                <a:off x="6791081" y="2184250"/>
                <a:ext cx="914400" cy="914400"/>
              </a:xfrm>
              <a:prstGeom prst="rect">
                <a:avLst/>
              </a:prstGeom>
            </p:spPr>
          </p:pic>
          <p:pic>
            <p:nvPicPr>
              <p:cNvPr id="73" name="Graphic 72" descr="Moustache">
                <a:extLst>
                  <a:ext uri="{FF2B5EF4-FFF2-40B4-BE49-F238E27FC236}">
                    <a16:creationId xmlns:a16="http://schemas.microsoft.com/office/drawing/2014/main" id="{71312B67-6F1B-2047-9911-2582153FD381}"/>
                  </a:ext>
                </a:extLst>
              </p:cNvPr>
              <p:cNvPicPr>
                <a:picLocks noChangeAspect="1"/>
              </p:cNvPicPr>
              <p:nvPr/>
            </p:nvPicPr>
            <p:blipFill>
              <a:blip r:embed="rId79">
                <a:extLst>
                  <a:ext uri="{96DAC541-7B7A-43D3-8B79-37D633B846F1}">
                    <asvg:svgBlip xmlns:asvg="http://schemas.microsoft.com/office/drawing/2016/SVG/main" r:embed="rId80"/>
                  </a:ext>
                </a:extLst>
              </a:blip>
              <a:stretch>
                <a:fillRect/>
              </a:stretch>
            </p:blipFill>
            <p:spPr>
              <a:xfrm>
                <a:off x="6990950" y="1924758"/>
                <a:ext cx="518984" cy="518984"/>
              </a:xfrm>
              <a:prstGeom prst="rect">
                <a:avLst/>
              </a:prstGeom>
            </p:spPr>
          </p:pic>
          <p:pic>
            <p:nvPicPr>
              <p:cNvPr id="74" name="Graphic 73" descr="Leaf">
                <a:extLst>
                  <a:ext uri="{FF2B5EF4-FFF2-40B4-BE49-F238E27FC236}">
                    <a16:creationId xmlns:a16="http://schemas.microsoft.com/office/drawing/2014/main" id="{D5062313-CE3C-7F49-B0CF-D756013E6807}"/>
                  </a:ext>
                </a:extLst>
              </p:cNvPr>
              <p:cNvPicPr>
                <a:picLocks noChangeAspect="1"/>
              </p:cNvPicPr>
              <p:nvPr/>
            </p:nvPicPr>
            <p:blipFill>
              <a:blip r:embed="rId81">
                <a:extLst>
                  <a:ext uri="{96DAC541-7B7A-43D3-8B79-37D633B846F1}">
                    <asvg:svgBlip xmlns:asvg="http://schemas.microsoft.com/office/drawing/2016/SVG/main" r:embed="rId82"/>
                  </a:ext>
                </a:extLst>
              </a:blip>
              <a:stretch>
                <a:fillRect/>
              </a:stretch>
            </p:blipFill>
            <p:spPr>
              <a:xfrm>
                <a:off x="8139343" y="1869915"/>
                <a:ext cx="313889" cy="313889"/>
              </a:xfrm>
              <a:prstGeom prst="rect">
                <a:avLst/>
              </a:prstGeom>
            </p:spPr>
          </p:pic>
        </p:grpSp>
        <p:pic>
          <p:nvPicPr>
            <p:cNvPr id="68" name="Picture 67">
              <a:extLst>
                <a:ext uri="{FF2B5EF4-FFF2-40B4-BE49-F238E27FC236}">
                  <a16:creationId xmlns:a16="http://schemas.microsoft.com/office/drawing/2014/main" id="{E9F4B12E-09F6-814B-B7A2-432983635752}"/>
                </a:ext>
              </a:extLst>
            </p:cNvPr>
            <p:cNvPicPr>
              <a:picLocks noChangeAspect="1"/>
            </p:cNvPicPr>
            <p:nvPr/>
          </p:nvPicPr>
          <p:blipFill>
            <a:blip r:embed="rId83">
              <a:extLst>
                <a:ext uri="{BEBA8EAE-BF5A-486C-A8C5-ECC9F3942E4B}">
                  <a14:imgProps xmlns:a14="http://schemas.microsoft.com/office/drawing/2010/main">
                    <a14:imgLayer r:embed="rId84">
                      <a14:imgEffect>
                        <a14:backgroundRemoval t="9167" b="90000" l="10000" r="90000">
                          <a14:foregroundMark x1="28667" y1="26167" x2="21333" y2="25500"/>
                          <a14:foregroundMark x1="21333" y1="25500" x2="16833" y2="31167"/>
                          <a14:foregroundMark x1="16833" y1="31167" x2="19500" y2="42667"/>
                          <a14:foregroundMark x1="29667" y1="51000" x2="30000" y2="48833"/>
                          <a14:foregroundMark x1="18167" y1="61333" x2="18167" y2="68833"/>
                          <a14:foregroundMark x1="18167" y1="68833" x2="20667" y2="61333"/>
                          <a14:foregroundMark x1="20455" y1="66624" x2="20333" y2="69667"/>
                          <a14:foregroundMark x1="20667" y1="61333" x2="20531" y2="64717"/>
                          <a14:foregroundMark x1="22434" y1="67021" x2="23131" y2="66143"/>
                          <a14:foregroundMark x1="20333" y1="69667" x2="20339" y2="69660"/>
                          <a14:foregroundMark x1="25130" y1="65784" x2="26167" y2="72000"/>
                          <a14:foregroundMark x1="26167" y1="72000" x2="26167" y2="63000"/>
                          <a14:foregroundMark x1="46667" y1="78500" x2="44333" y2="85333"/>
                          <a14:foregroundMark x1="44333" y1="85333" x2="48500" y2="77500"/>
                          <a14:foregroundMark x1="48500" y1="77500" x2="48167" y2="86000"/>
                          <a14:foregroundMark x1="48167" y1="86000" x2="55333" y2="85167"/>
                          <a14:foregroundMark x1="55333" y1="85167" x2="50833" y2="79500"/>
                          <a14:foregroundMark x1="50833" y1="79500" x2="49667" y2="87667"/>
                          <a14:foregroundMark x1="49667" y1="87667" x2="45667" y2="85667"/>
                          <a14:foregroundMark x1="29833" y1="80000" x2="32167" y2="79833"/>
                          <a14:foregroundMark x1="73000" y1="73500" x2="73833" y2="64833"/>
                          <a14:foregroundMark x1="73833" y1="64833" x2="74500" y2="75167"/>
                          <a14:foregroundMark x1="74500" y1="75167" x2="75667" y2="61333"/>
                          <a14:foregroundMark x1="75667" y1="61333" x2="75333" y2="72167"/>
                          <a14:foregroundMark x1="75333" y1="72167" x2="78000" y2="60667"/>
                          <a14:foregroundMark x1="78000" y1="60667" x2="78667" y2="71500"/>
                          <a14:foregroundMark x1="78667" y1="71500" x2="79500" y2="57833"/>
                          <a14:foregroundMark x1="79500" y1="57833" x2="80333" y2="66167"/>
                          <a14:foregroundMark x1="80333" y1="66167" x2="82000" y2="57667"/>
                          <a14:foregroundMark x1="82000" y1="57667" x2="82000" y2="65833"/>
                          <a14:foregroundMark x1="82000" y1="65833" x2="78500" y2="73333"/>
                          <a14:foregroundMark x1="78500" y1="73333" x2="78667" y2="62000"/>
                          <a14:foregroundMark x1="78667" y1="62000" x2="76833" y2="69500"/>
                          <a14:foregroundMark x1="69667" y1="49667" x2="69833" y2="50167"/>
                          <a14:foregroundMark x1="58333" y1="58167" x2="53500" y2="64000"/>
                          <a14:foregroundMark x1="53500" y1="64000" x2="56500" y2="57500"/>
                          <a14:foregroundMark x1="56500" y1="57500" x2="52500" y2="63333"/>
                          <a14:foregroundMark x1="52500" y1="63333" x2="47167" y2="58333"/>
                          <a14:foregroundMark x1="47167" y1="58333" x2="45333" y2="60000"/>
                          <a14:foregroundMark x1="41333" y1="43500" x2="41667" y2="60333"/>
                          <a14:foregroundMark x1="41667" y1="60333" x2="42167" y2="46833"/>
                          <a14:foregroundMark x1="42167" y1="46833" x2="45000" y2="58667"/>
                          <a14:foregroundMark x1="45000" y1="58667" x2="46500" y2="50500"/>
                          <a14:foregroundMark x1="46500" y1="50500" x2="45000" y2="42667"/>
                          <a14:foregroundMark x1="45000" y1="42667" x2="46500" y2="50333"/>
                          <a14:foregroundMark x1="46500" y1="50333" x2="45500" y2="43167"/>
                          <a14:foregroundMark x1="45500" y1="43167" x2="48833" y2="51667"/>
                          <a14:foregroundMark x1="48833" y1="51667" x2="44333" y2="43667"/>
                          <a14:foregroundMark x1="44333" y1="43667" x2="46667" y2="56833"/>
                          <a14:foregroundMark x1="46667" y1="56833" x2="50833" y2="64167"/>
                          <a14:foregroundMark x1="50833" y1="64167" x2="44000" y2="47667"/>
                          <a14:foregroundMark x1="44000" y1="47667" x2="47667" y2="54333"/>
                          <a14:foregroundMark x1="47667" y1="54333" x2="46333" y2="44333"/>
                          <a14:foregroundMark x1="46333" y1="44333" x2="50000" y2="50833"/>
                          <a14:foregroundMark x1="50000" y1="50833" x2="45500" y2="43333"/>
                          <a14:foregroundMark x1="45500" y1="43333" x2="50667" y2="54333"/>
                          <a14:foregroundMark x1="50667" y1="54333" x2="47000" y2="45833"/>
                          <a14:foregroundMark x1="47000" y1="45833" x2="54167" y2="57167"/>
                          <a14:foregroundMark x1="54167" y1="57167" x2="48667" y2="44333"/>
                          <a14:foregroundMark x1="48667" y1="44333" x2="56000" y2="55000"/>
                          <a14:foregroundMark x1="56000" y1="55000" x2="48167" y2="43000"/>
                          <a14:foregroundMark x1="48167" y1="43000" x2="53500" y2="49833"/>
                          <a14:foregroundMark x1="53500" y1="49833" x2="60000" y2="53833"/>
                          <a14:foregroundMark x1="60000" y1="53833" x2="56500" y2="47000"/>
                          <a14:foregroundMark x1="56500" y1="47000" x2="55000" y2="51167"/>
                          <a14:foregroundMark x1="81333" y1="44333" x2="83333" y2="36000"/>
                          <a14:foregroundMark x1="83333" y1="36000" x2="80167" y2="28000"/>
                          <a14:foregroundMark x1="80167" y1="28000" x2="84333" y2="34167"/>
                          <a14:foregroundMark x1="84333" y1="34167" x2="78667" y2="26500"/>
                          <a14:foregroundMark x1="78667" y1="26500" x2="85833" y2="41000"/>
                          <a14:foregroundMark x1="85833" y1="41000" x2="74000" y2="25667"/>
                          <a14:foregroundMark x1="74000" y1="25667" x2="78833" y2="31000"/>
                          <a14:foregroundMark x1="78833" y1="31000" x2="73667" y2="25833"/>
                          <a14:foregroundMark x1="73667" y1="25833" x2="79667" y2="31167"/>
                          <a14:foregroundMark x1="79667" y1="31167" x2="75000" y2="23500"/>
                          <a14:foregroundMark x1="75000" y1="23500" x2="85000" y2="38333"/>
                          <a14:foregroundMark x1="85000" y1="38333" x2="78667" y2="27333"/>
                          <a14:foregroundMark x1="78667" y1="27333" x2="85167" y2="35833"/>
                          <a14:foregroundMark x1="85167" y1="35833" x2="81333" y2="29000"/>
                          <a14:foregroundMark x1="81333" y1="29000" x2="86333" y2="37000"/>
                          <a14:foregroundMark x1="86333" y1="37000" x2="82667" y2="30167"/>
                          <a14:foregroundMark x1="82667" y1="30167" x2="84500" y2="32333"/>
                          <a14:foregroundMark x1="67167" y1="19500" x2="68500" y2="22833"/>
                          <a14:foregroundMark x1="50000" y1="16000" x2="42667" y2="18167"/>
                          <a14:foregroundMark x1="42667" y1="18167" x2="47333" y2="12333"/>
                          <a14:foregroundMark x1="47333" y1="12333" x2="54167" y2="15833"/>
                          <a14:foregroundMark x1="54167" y1="15833" x2="46000" y2="16667"/>
                          <a14:foregroundMark x1="46000" y1="16667" x2="55167" y2="20500"/>
                          <a14:foregroundMark x1="40333" y1="11000" x2="54500" y2="9167"/>
                          <a14:foregroundMark x1="54500" y1="9167" x2="59333" y2="10667"/>
                          <a14:foregroundMark x1="22000" y1="65167" x2="25167" y2="66667"/>
                        </a14:backgroundRemoval>
                      </a14:imgEffect>
                    </a14:imgLayer>
                  </a14:imgProps>
                </a:ext>
              </a:extLst>
            </a:blip>
            <a:stretch>
              <a:fillRect/>
            </a:stretch>
          </p:blipFill>
          <p:spPr>
            <a:xfrm>
              <a:off x="9129096" y="2568734"/>
              <a:ext cx="1802460" cy="1802460"/>
            </a:xfrm>
            <a:prstGeom prst="rect">
              <a:avLst/>
            </a:prstGeom>
          </p:spPr>
        </p:pic>
        <p:pic>
          <p:nvPicPr>
            <p:cNvPr id="69" name="Graphic 68" descr="Dress">
              <a:extLst>
                <a:ext uri="{FF2B5EF4-FFF2-40B4-BE49-F238E27FC236}">
                  <a16:creationId xmlns:a16="http://schemas.microsoft.com/office/drawing/2014/main" id="{7D44E37F-0676-224B-B562-BCA877034BB9}"/>
                </a:ext>
              </a:extLst>
            </p:cNvPr>
            <p:cNvPicPr>
              <a:picLocks noChangeAspect="1"/>
            </p:cNvPicPr>
            <p:nvPr/>
          </p:nvPicPr>
          <p:blipFill>
            <a:blip r:embed="rId85">
              <a:extLst>
                <a:ext uri="{96DAC541-7B7A-43D3-8B79-37D633B846F1}">
                  <asvg:svgBlip xmlns:asvg="http://schemas.microsoft.com/office/drawing/2016/SVG/main" r:embed="rId86"/>
                </a:ext>
              </a:extLst>
            </a:blip>
            <a:stretch>
              <a:fillRect/>
            </a:stretch>
          </p:blipFill>
          <p:spPr>
            <a:xfrm>
              <a:off x="10376276" y="5249426"/>
              <a:ext cx="914400" cy="914400"/>
            </a:xfrm>
            <a:prstGeom prst="rect">
              <a:avLst/>
            </a:prstGeom>
          </p:spPr>
        </p:pic>
        <p:pic>
          <p:nvPicPr>
            <p:cNvPr id="70" name="Graphic 69" descr="Bow">
              <a:extLst>
                <a:ext uri="{FF2B5EF4-FFF2-40B4-BE49-F238E27FC236}">
                  <a16:creationId xmlns:a16="http://schemas.microsoft.com/office/drawing/2014/main" id="{3442587B-CCFC-6D48-A7B6-3B9F29EBD70C}"/>
                </a:ext>
              </a:extLst>
            </p:cNvPr>
            <p:cNvPicPr>
              <a:picLocks noChangeAspect="1"/>
            </p:cNvPicPr>
            <p:nvPr/>
          </p:nvPicPr>
          <p:blipFill>
            <a:blip r:embed="rId87">
              <a:extLst>
                <a:ext uri="{96DAC541-7B7A-43D3-8B79-37D633B846F1}">
                  <asvg:svgBlip xmlns:asvg="http://schemas.microsoft.com/office/drawing/2016/SVG/main" r:embed="rId88"/>
                </a:ext>
              </a:extLst>
            </a:blip>
            <a:stretch>
              <a:fillRect/>
            </a:stretch>
          </p:blipFill>
          <p:spPr>
            <a:xfrm>
              <a:off x="10621473" y="4959602"/>
              <a:ext cx="424777" cy="424777"/>
            </a:xfrm>
            <a:prstGeom prst="rect">
              <a:avLst/>
            </a:prstGeom>
          </p:spPr>
        </p:pic>
      </p:grpSp>
      <mc:AlternateContent xmlns:mc="http://schemas.openxmlformats.org/markup-compatibility/2006">
        <mc:Choice xmlns:p14="http://schemas.microsoft.com/office/powerpoint/2010/main" Requires="p14">
          <p:contentPart p14:bwMode="auto" r:id="rId89">
            <p14:nvContentPartPr>
              <p14:cNvPr id="75" name="Ink 74">
                <a:extLst>
                  <a:ext uri="{FF2B5EF4-FFF2-40B4-BE49-F238E27FC236}">
                    <a16:creationId xmlns:a16="http://schemas.microsoft.com/office/drawing/2014/main" id="{C12FEA69-EDC3-F343-9D4A-BE3ED979B6A8}"/>
                  </a:ext>
                </a:extLst>
              </p14:cNvPr>
              <p14:cNvContentPartPr/>
              <p14:nvPr/>
            </p14:nvContentPartPr>
            <p14:xfrm>
              <a:off x="5429096" y="-60438"/>
              <a:ext cx="111960" cy="256320"/>
            </p14:xfrm>
          </p:contentPart>
        </mc:Choice>
        <mc:Fallback>
          <p:pic>
            <p:nvPicPr>
              <p:cNvPr id="75" name="Ink 74">
                <a:extLst>
                  <a:ext uri="{FF2B5EF4-FFF2-40B4-BE49-F238E27FC236}">
                    <a16:creationId xmlns:a16="http://schemas.microsoft.com/office/drawing/2014/main" id="{C12FEA69-EDC3-F343-9D4A-BE3ED979B6A8}"/>
                  </a:ext>
                </a:extLst>
              </p:cNvPr>
              <p:cNvPicPr/>
              <p:nvPr/>
            </p:nvPicPr>
            <p:blipFill>
              <a:blip r:embed="rId90"/>
              <a:stretch>
                <a:fillRect/>
              </a:stretch>
            </p:blipFill>
            <p:spPr>
              <a:xfrm>
                <a:off x="5420096" y="-69438"/>
                <a:ext cx="12960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76" name="Ink 75">
                <a:extLst>
                  <a:ext uri="{FF2B5EF4-FFF2-40B4-BE49-F238E27FC236}">
                    <a16:creationId xmlns:a16="http://schemas.microsoft.com/office/drawing/2014/main" id="{4283A58D-5B17-6F47-8BA2-F67CEC8935BA}"/>
                  </a:ext>
                </a:extLst>
              </p14:cNvPr>
              <p14:cNvContentPartPr/>
              <p14:nvPr/>
            </p14:nvContentPartPr>
            <p14:xfrm>
              <a:off x="5538536" y="76002"/>
              <a:ext cx="1684080" cy="3441600"/>
            </p14:xfrm>
          </p:contentPart>
        </mc:Choice>
        <mc:Fallback>
          <p:pic>
            <p:nvPicPr>
              <p:cNvPr id="76" name="Ink 75">
                <a:extLst>
                  <a:ext uri="{FF2B5EF4-FFF2-40B4-BE49-F238E27FC236}">
                    <a16:creationId xmlns:a16="http://schemas.microsoft.com/office/drawing/2014/main" id="{4283A58D-5B17-6F47-8BA2-F67CEC8935BA}"/>
                  </a:ext>
                </a:extLst>
              </p:cNvPr>
              <p:cNvPicPr/>
              <p:nvPr/>
            </p:nvPicPr>
            <p:blipFill>
              <a:blip r:embed="rId92"/>
              <a:stretch>
                <a:fillRect/>
              </a:stretch>
            </p:blipFill>
            <p:spPr>
              <a:xfrm>
                <a:off x="5529896" y="67362"/>
                <a:ext cx="1701720" cy="34592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77" name="Ink 76">
                <a:extLst>
                  <a:ext uri="{FF2B5EF4-FFF2-40B4-BE49-F238E27FC236}">
                    <a16:creationId xmlns:a16="http://schemas.microsoft.com/office/drawing/2014/main" id="{7AF471AF-EE8E-E44A-B79E-49221590CFB0}"/>
                  </a:ext>
                </a:extLst>
              </p14:cNvPr>
              <p14:cNvContentPartPr/>
              <p14:nvPr/>
            </p14:nvContentPartPr>
            <p14:xfrm>
              <a:off x="4816736" y="830202"/>
              <a:ext cx="111600" cy="165960"/>
            </p14:xfrm>
          </p:contentPart>
        </mc:Choice>
        <mc:Fallback>
          <p:pic>
            <p:nvPicPr>
              <p:cNvPr id="77" name="Ink 76">
                <a:extLst>
                  <a:ext uri="{FF2B5EF4-FFF2-40B4-BE49-F238E27FC236}">
                    <a16:creationId xmlns:a16="http://schemas.microsoft.com/office/drawing/2014/main" id="{7AF471AF-EE8E-E44A-B79E-49221590CFB0}"/>
                  </a:ext>
                </a:extLst>
              </p:cNvPr>
              <p:cNvPicPr/>
              <p:nvPr/>
            </p:nvPicPr>
            <p:blipFill>
              <a:blip r:embed="rId94"/>
              <a:stretch>
                <a:fillRect/>
              </a:stretch>
            </p:blipFill>
            <p:spPr>
              <a:xfrm>
                <a:off x="4807736" y="821562"/>
                <a:ext cx="12924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78" name="Ink 77">
                <a:extLst>
                  <a:ext uri="{FF2B5EF4-FFF2-40B4-BE49-F238E27FC236}">
                    <a16:creationId xmlns:a16="http://schemas.microsoft.com/office/drawing/2014/main" id="{B3559BEE-BFC9-474A-BEAD-45EC6C1D17D7}"/>
                  </a:ext>
                </a:extLst>
              </p14:cNvPr>
              <p14:cNvContentPartPr/>
              <p14:nvPr/>
            </p14:nvContentPartPr>
            <p14:xfrm>
              <a:off x="4399856" y="995802"/>
              <a:ext cx="492480" cy="1031760"/>
            </p14:xfrm>
          </p:contentPart>
        </mc:Choice>
        <mc:Fallback>
          <p:pic>
            <p:nvPicPr>
              <p:cNvPr id="78" name="Ink 77">
                <a:extLst>
                  <a:ext uri="{FF2B5EF4-FFF2-40B4-BE49-F238E27FC236}">
                    <a16:creationId xmlns:a16="http://schemas.microsoft.com/office/drawing/2014/main" id="{B3559BEE-BFC9-474A-BEAD-45EC6C1D17D7}"/>
                  </a:ext>
                </a:extLst>
              </p:cNvPr>
              <p:cNvPicPr/>
              <p:nvPr/>
            </p:nvPicPr>
            <p:blipFill>
              <a:blip r:embed="rId96"/>
              <a:stretch>
                <a:fillRect/>
              </a:stretch>
            </p:blipFill>
            <p:spPr>
              <a:xfrm>
                <a:off x="4390856" y="986802"/>
                <a:ext cx="510120" cy="10494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79" name="Ink 78">
                <a:extLst>
                  <a:ext uri="{FF2B5EF4-FFF2-40B4-BE49-F238E27FC236}">
                    <a16:creationId xmlns:a16="http://schemas.microsoft.com/office/drawing/2014/main" id="{227A0B1C-899F-424D-A1E9-F0FD24510388}"/>
                  </a:ext>
                </a:extLst>
              </p14:cNvPr>
              <p14:cNvContentPartPr/>
              <p14:nvPr/>
            </p14:nvContentPartPr>
            <p14:xfrm>
              <a:off x="4352336" y="2575122"/>
              <a:ext cx="181800" cy="95040"/>
            </p14:xfrm>
          </p:contentPart>
        </mc:Choice>
        <mc:Fallback>
          <p:pic>
            <p:nvPicPr>
              <p:cNvPr id="79" name="Ink 78">
                <a:extLst>
                  <a:ext uri="{FF2B5EF4-FFF2-40B4-BE49-F238E27FC236}">
                    <a16:creationId xmlns:a16="http://schemas.microsoft.com/office/drawing/2014/main" id="{227A0B1C-899F-424D-A1E9-F0FD24510388}"/>
                  </a:ext>
                </a:extLst>
              </p:cNvPr>
              <p:cNvPicPr/>
              <p:nvPr/>
            </p:nvPicPr>
            <p:blipFill>
              <a:blip r:embed="rId98"/>
              <a:stretch>
                <a:fillRect/>
              </a:stretch>
            </p:blipFill>
            <p:spPr>
              <a:xfrm>
                <a:off x="4343696" y="2566122"/>
                <a:ext cx="19944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80" name="Ink 79">
                <a:extLst>
                  <a:ext uri="{FF2B5EF4-FFF2-40B4-BE49-F238E27FC236}">
                    <a16:creationId xmlns:a16="http://schemas.microsoft.com/office/drawing/2014/main" id="{A08F5D85-1DC2-534C-BD51-A71B74F9FAAD}"/>
                  </a:ext>
                </a:extLst>
              </p14:cNvPr>
              <p14:cNvContentPartPr/>
              <p14:nvPr/>
            </p14:nvContentPartPr>
            <p14:xfrm>
              <a:off x="3123296" y="2665122"/>
              <a:ext cx="1682640" cy="2865960"/>
            </p14:xfrm>
          </p:contentPart>
        </mc:Choice>
        <mc:Fallback>
          <p:pic>
            <p:nvPicPr>
              <p:cNvPr id="80" name="Ink 79">
                <a:extLst>
                  <a:ext uri="{FF2B5EF4-FFF2-40B4-BE49-F238E27FC236}">
                    <a16:creationId xmlns:a16="http://schemas.microsoft.com/office/drawing/2014/main" id="{A08F5D85-1DC2-534C-BD51-A71B74F9FAAD}"/>
                  </a:ext>
                </a:extLst>
              </p:cNvPr>
              <p:cNvPicPr/>
              <p:nvPr/>
            </p:nvPicPr>
            <p:blipFill>
              <a:blip r:embed="rId100"/>
              <a:stretch>
                <a:fillRect/>
              </a:stretch>
            </p:blipFill>
            <p:spPr>
              <a:xfrm>
                <a:off x="3114656" y="2656482"/>
                <a:ext cx="1700280" cy="28836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81" name="Ink 80">
                <a:extLst>
                  <a:ext uri="{FF2B5EF4-FFF2-40B4-BE49-F238E27FC236}">
                    <a16:creationId xmlns:a16="http://schemas.microsoft.com/office/drawing/2014/main" id="{4C4AD1EC-9E7A-DC4B-A75F-73DAD62F7396}"/>
                  </a:ext>
                </a:extLst>
              </p14:cNvPr>
              <p14:cNvContentPartPr/>
              <p14:nvPr/>
            </p14:nvContentPartPr>
            <p14:xfrm>
              <a:off x="5411096" y="998682"/>
              <a:ext cx="108720" cy="406800"/>
            </p14:xfrm>
          </p:contentPart>
        </mc:Choice>
        <mc:Fallback>
          <p:pic>
            <p:nvPicPr>
              <p:cNvPr id="81" name="Ink 80">
                <a:extLst>
                  <a:ext uri="{FF2B5EF4-FFF2-40B4-BE49-F238E27FC236}">
                    <a16:creationId xmlns:a16="http://schemas.microsoft.com/office/drawing/2014/main" id="{4C4AD1EC-9E7A-DC4B-A75F-73DAD62F7396}"/>
                  </a:ext>
                </a:extLst>
              </p:cNvPr>
              <p:cNvPicPr/>
              <p:nvPr/>
            </p:nvPicPr>
            <p:blipFill>
              <a:blip r:embed="rId102"/>
              <a:stretch>
                <a:fillRect/>
              </a:stretch>
            </p:blipFill>
            <p:spPr>
              <a:xfrm>
                <a:off x="5402456" y="990042"/>
                <a:ext cx="12636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82" name="Ink 81">
                <a:extLst>
                  <a:ext uri="{FF2B5EF4-FFF2-40B4-BE49-F238E27FC236}">
                    <a16:creationId xmlns:a16="http://schemas.microsoft.com/office/drawing/2014/main" id="{22353EA8-E127-1A4B-8B85-C52A8A3758C9}"/>
                  </a:ext>
                </a:extLst>
              </p14:cNvPr>
              <p14:cNvContentPartPr/>
              <p14:nvPr/>
            </p14:nvContentPartPr>
            <p14:xfrm>
              <a:off x="5467616" y="1262202"/>
              <a:ext cx="138960" cy="648360"/>
            </p14:xfrm>
          </p:contentPart>
        </mc:Choice>
        <mc:Fallback>
          <p:pic>
            <p:nvPicPr>
              <p:cNvPr id="82" name="Ink 81">
                <a:extLst>
                  <a:ext uri="{FF2B5EF4-FFF2-40B4-BE49-F238E27FC236}">
                    <a16:creationId xmlns:a16="http://schemas.microsoft.com/office/drawing/2014/main" id="{22353EA8-E127-1A4B-8B85-C52A8A3758C9}"/>
                  </a:ext>
                </a:extLst>
              </p:cNvPr>
              <p:cNvPicPr/>
              <p:nvPr/>
            </p:nvPicPr>
            <p:blipFill>
              <a:blip r:embed="rId104"/>
              <a:stretch>
                <a:fillRect/>
              </a:stretch>
            </p:blipFill>
            <p:spPr>
              <a:xfrm>
                <a:off x="5458976" y="1253202"/>
                <a:ext cx="156600" cy="6660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86" name="Ink 85">
                <a:extLst>
                  <a:ext uri="{FF2B5EF4-FFF2-40B4-BE49-F238E27FC236}">
                    <a16:creationId xmlns:a16="http://schemas.microsoft.com/office/drawing/2014/main" id="{28FD8520-067F-E241-848A-559EF59040A9}"/>
                  </a:ext>
                </a:extLst>
              </p14:cNvPr>
              <p14:cNvContentPartPr/>
              <p14:nvPr/>
            </p14:nvContentPartPr>
            <p14:xfrm>
              <a:off x="5271056" y="2612922"/>
              <a:ext cx="211680" cy="162720"/>
            </p14:xfrm>
          </p:contentPart>
        </mc:Choice>
        <mc:Fallback>
          <p:pic>
            <p:nvPicPr>
              <p:cNvPr id="86" name="Ink 85">
                <a:extLst>
                  <a:ext uri="{FF2B5EF4-FFF2-40B4-BE49-F238E27FC236}">
                    <a16:creationId xmlns:a16="http://schemas.microsoft.com/office/drawing/2014/main" id="{28FD8520-067F-E241-848A-559EF59040A9}"/>
                  </a:ext>
                </a:extLst>
              </p:cNvPr>
              <p:cNvPicPr/>
              <p:nvPr/>
            </p:nvPicPr>
            <p:blipFill>
              <a:blip r:embed="rId106"/>
              <a:stretch>
                <a:fillRect/>
              </a:stretch>
            </p:blipFill>
            <p:spPr>
              <a:xfrm>
                <a:off x="5262056" y="2603922"/>
                <a:ext cx="22932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87" name="Ink 86">
                <a:extLst>
                  <a:ext uri="{FF2B5EF4-FFF2-40B4-BE49-F238E27FC236}">
                    <a16:creationId xmlns:a16="http://schemas.microsoft.com/office/drawing/2014/main" id="{C0149129-5C23-3C42-9366-17BA6D5C533A}"/>
                  </a:ext>
                </a:extLst>
              </p14:cNvPr>
              <p14:cNvContentPartPr/>
              <p14:nvPr/>
            </p14:nvContentPartPr>
            <p14:xfrm>
              <a:off x="4551776" y="2669802"/>
              <a:ext cx="876960" cy="1613520"/>
            </p14:xfrm>
          </p:contentPart>
        </mc:Choice>
        <mc:Fallback>
          <p:pic>
            <p:nvPicPr>
              <p:cNvPr id="87" name="Ink 86">
                <a:extLst>
                  <a:ext uri="{FF2B5EF4-FFF2-40B4-BE49-F238E27FC236}">
                    <a16:creationId xmlns:a16="http://schemas.microsoft.com/office/drawing/2014/main" id="{C0149129-5C23-3C42-9366-17BA6D5C533A}"/>
                  </a:ext>
                </a:extLst>
              </p:cNvPr>
              <p:cNvPicPr/>
              <p:nvPr/>
            </p:nvPicPr>
            <p:blipFill>
              <a:blip r:embed="rId108"/>
              <a:stretch>
                <a:fillRect/>
              </a:stretch>
            </p:blipFill>
            <p:spPr>
              <a:xfrm>
                <a:off x="4542776" y="2660802"/>
                <a:ext cx="894600" cy="16311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88" name="Ink 87">
                <a:extLst>
                  <a:ext uri="{FF2B5EF4-FFF2-40B4-BE49-F238E27FC236}">
                    <a16:creationId xmlns:a16="http://schemas.microsoft.com/office/drawing/2014/main" id="{60E2DBCC-552F-8347-9E6B-969C631BC773}"/>
                  </a:ext>
                </a:extLst>
              </p14:cNvPr>
              <p14:cNvContentPartPr/>
              <p14:nvPr/>
            </p14:nvContentPartPr>
            <p14:xfrm>
              <a:off x="5987816" y="879882"/>
              <a:ext cx="130680" cy="119880"/>
            </p14:xfrm>
          </p:contentPart>
        </mc:Choice>
        <mc:Fallback>
          <p:pic>
            <p:nvPicPr>
              <p:cNvPr id="88" name="Ink 87">
                <a:extLst>
                  <a:ext uri="{FF2B5EF4-FFF2-40B4-BE49-F238E27FC236}">
                    <a16:creationId xmlns:a16="http://schemas.microsoft.com/office/drawing/2014/main" id="{60E2DBCC-552F-8347-9E6B-969C631BC773}"/>
                  </a:ext>
                </a:extLst>
              </p:cNvPr>
              <p:cNvPicPr/>
              <p:nvPr/>
            </p:nvPicPr>
            <p:blipFill>
              <a:blip r:embed="rId110"/>
              <a:stretch>
                <a:fillRect/>
              </a:stretch>
            </p:blipFill>
            <p:spPr>
              <a:xfrm>
                <a:off x="5979176" y="871242"/>
                <a:ext cx="14832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89" name="Ink 88">
                <a:extLst>
                  <a:ext uri="{FF2B5EF4-FFF2-40B4-BE49-F238E27FC236}">
                    <a16:creationId xmlns:a16="http://schemas.microsoft.com/office/drawing/2014/main" id="{E12E66C4-B8D0-4442-B731-9466DC3E0C89}"/>
                  </a:ext>
                </a:extLst>
              </p14:cNvPr>
              <p14:cNvContentPartPr/>
              <p14:nvPr/>
            </p14:nvContentPartPr>
            <p14:xfrm>
              <a:off x="6092936" y="1001922"/>
              <a:ext cx="235800" cy="950400"/>
            </p14:xfrm>
          </p:contentPart>
        </mc:Choice>
        <mc:Fallback>
          <p:pic>
            <p:nvPicPr>
              <p:cNvPr id="89" name="Ink 88">
                <a:extLst>
                  <a:ext uri="{FF2B5EF4-FFF2-40B4-BE49-F238E27FC236}">
                    <a16:creationId xmlns:a16="http://schemas.microsoft.com/office/drawing/2014/main" id="{E12E66C4-B8D0-4442-B731-9466DC3E0C89}"/>
                  </a:ext>
                </a:extLst>
              </p:cNvPr>
              <p:cNvPicPr/>
              <p:nvPr/>
            </p:nvPicPr>
            <p:blipFill>
              <a:blip r:embed="rId112"/>
              <a:stretch>
                <a:fillRect/>
              </a:stretch>
            </p:blipFill>
            <p:spPr>
              <a:xfrm>
                <a:off x="6083936" y="992922"/>
                <a:ext cx="253440" cy="96804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90" name="Ink 89">
                <a:extLst>
                  <a:ext uri="{FF2B5EF4-FFF2-40B4-BE49-F238E27FC236}">
                    <a16:creationId xmlns:a16="http://schemas.microsoft.com/office/drawing/2014/main" id="{70E8252B-A63F-4B45-9C49-4138A30C8A1D}"/>
                  </a:ext>
                </a:extLst>
              </p14:cNvPr>
              <p14:cNvContentPartPr/>
              <p14:nvPr/>
            </p14:nvContentPartPr>
            <p14:xfrm>
              <a:off x="6172856" y="2611482"/>
              <a:ext cx="150120" cy="160920"/>
            </p14:xfrm>
          </p:contentPart>
        </mc:Choice>
        <mc:Fallback>
          <p:pic>
            <p:nvPicPr>
              <p:cNvPr id="90" name="Ink 89">
                <a:extLst>
                  <a:ext uri="{FF2B5EF4-FFF2-40B4-BE49-F238E27FC236}">
                    <a16:creationId xmlns:a16="http://schemas.microsoft.com/office/drawing/2014/main" id="{70E8252B-A63F-4B45-9C49-4138A30C8A1D}"/>
                  </a:ext>
                </a:extLst>
              </p:cNvPr>
              <p:cNvPicPr/>
              <p:nvPr/>
            </p:nvPicPr>
            <p:blipFill>
              <a:blip r:embed="rId114"/>
              <a:stretch>
                <a:fillRect/>
              </a:stretch>
            </p:blipFill>
            <p:spPr>
              <a:xfrm>
                <a:off x="6163856" y="2602482"/>
                <a:ext cx="1677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91" name="Ink 90">
                <a:extLst>
                  <a:ext uri="{FF2B5EF4-FFF2-40B4-BE49-F238E27FC236}">
                    <a16:creationId xmlns:a16="http://schemas.microsoft.com/office/drawing/2014/main" id="{0B864DE0-41A5-5648-84AA-56194C0BE584}"/>
                  </a:ext>
                </a:extLst>
              </p14:cNvPr>
              <p14:cNvContentPartPr/>
              <p14:nvPr/>
            </p14:nvContentPartPr>
            <p14:xfrm>
              <a:off x="4904936" y="2718042"/>
              <a:ext cx="1409040" cy="1133640"/>
            </p14:xfrm>
          </p:contentPart>
        </mc:Choice>
        <mc:Fallback>
          <p:pic>
            <p:nvPicPr>
              <p:cNvPr id="91" name="Ink 90">
                <a:extLst>
                  <a:ext uri="{FF2B5EF4-FFF2-40B4-BE49-F238E27FC236}">
                    <a16:creationId xmlns:a16="http://schemas.microsoft.com/office/drawing/2014/main" id="{0B864DE0-41A5-5648-84AA-56194C0BE584}"/>
                  </a:ext>
                </a:extLst>
              </p:cNvPr>
              <p:cNvPicPr/>
              <p:nvPr/>
            </p:nvPicPr>
            <p:blipFill>
              <a:blip r:embed="rId116"/>
              <a:stretch>
                <a:fillRect/>
              </a:stretch>
            </p:blipFill>
            <p:spPr>
              <a:xfrm>
                <a:off x="4895936" y="2709042"/>
                <a:ext cx="1426680" cy="1151280"/>
              </a:xfrm>
              <a:prstGeom prst="rect">
                <a:avLst/>
              </a:prstGeom>
            </p:spPr>
          </p:pic>
        </mc:Fallback>
      </mc:AlternateContent>
    </p:spTree>
    <p:extLst>
      <p:ext uri="{BB962C8B-B14F-4D97-AF65-F5344CB8AC3E}">
        <p14:creationId xmlns:p14="http://schemas.microsoft.com/office/powerpoint/2010/main" val="1460239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{D77F3B3F-1189-D346-8BAF-D8C1DCCC469E}tf10001122</Template>
  <TotalTime>13389</TotalTime>
  <Words>353</Words>
  <Application>Microsoft Macintosh PowerPoint</Application>
  <PresentationFormat>Widescreen</PresentationFormat>
  <Paragraphs>59</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Lucida Handwriting</vt:lpstr>
      <vt:lpstr>Tw Cen MT</vt:lpstr>
      <vt:lpstr>Circuit</vt:lpstr>
      <vt:lpstr>Sophia’s “Wonder Eph” Cape </vt:lpstr>
      <vt:lpstr>Sophia’s Interactive Pirate Ship </vt:lpstr>
      <vt:lpstr>Sophia’s Peter Pan Play Pad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 </dc:title>
  <dc:creator>Sophia Clement</dc:creator>
  <cp:lastModifiedBy>Sophia Clement</cp:lastModifiedBy>
  <cp:revision>48</cp:revision>
  <dcterms:created xsi:type="dcterms:W3CDTF">2019-11-12T19:42:04Z</dcterms:created>
  <dcterms:modified xsi:type="dcterms:W3CDTF">2019-12-03T11:23:28Z</dcterms:modified>
</cp:coreProperties>
</file>