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653403809" initials="8" lastIdx="1" clrIdx="0">
    <p:extLst>
      <p:ext uri="{19B8F6BF-5375-455C-9EA6-DF929625EA0E}">
        <p15:presenceInfo xmlns:p15="http://schemas.microsoft.com/office/powerpoint/2012/main" userId="6362a9b8b3347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4T18:23:23.95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B8E35-576D-429F-8878-D4BCE048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C702E5-6FC2-4B68-941D-3197FFEF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174B6-5FE0-4023-810A-D29E0FF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F19BD-7EB2-4E92-9ECF-7C9C43D0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5926-67BF-42E7-A0F5-D1061D13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95004-FE2F-46E2-9D45-8C6E72B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56B50-FC7C-4FD3-9592-A8151703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18341-4ECF-4A0B-9DFB-5AAA2F8A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80205-44CE-4188-9C4E-0CFD2B74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113F1-3A2F-4B43-9CBC-5F05E2E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5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FB51FB-6D1C-4367-9282-FBB3B6133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7BE35-CEF4-4DEC-9B8A-D49133327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98593-7DB1-44A0-95FD-1FAF8E6B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39116-F2B5-4662-B99B-3B79974A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3A018-8B3C-45E1-9E63-5442F841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B6EDF-F735-4A63-8BFF-563C7CC6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DB4A6-9537-4552-8CC6-3FE3BD4F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82E61-5079-4D1A-ACE9-DCCB644A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D492A-4760-4381-B9A0-BFC70B91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6C543-243A-45DB-8253-CB07569A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55714-C702-45A6-9DC9-CA9D3E31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51B65-7424-4D4B-82CD-55E694CD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DFF44-EB31-4DDA-AF30-7DC8D81F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99EE1-D2BD-4691-9285-6E1FEC8B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D45AA-5C63-4B98-8A59-47B52C67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3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3416-4A08-4757-BA2E-1261161C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603C4-5038-400A-BF88-5FD3DD9FC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44CFD-A716-4ECA-8D29-0F164A58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0EBF9-7EA8-46B7-AF58-F06EC944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F8FC2-3A5F-43A4-9D56-CBB5C3AC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E634D-BBDF-4944-A6DD-7606855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C9A4-7AE5-4E9E-A90B-BC222BAE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F8690-A09B-40B2-B0E1-5C9B2B86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BD400-5047-4A2E-8F14-4574DE17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A8A218-4D38-49A8-82C6-AFC478F35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75048F-E93E-4F59-A8EA-F959BE8CB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6915FC-BE0C-4EF7-BDE4-861FC65E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5011C3-430B-4661-BC85-B712C32B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557EF-BE93-47C8-9EBE-CAF72358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7BFD4-D7CF-4374-AEF1-1C494F5E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C76341-52BC-40A3-822B-F58B509A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DA1B7-78E0-4E33-B405-7C8F2FFB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B9B84D-25A4-4965-B4BB-6D1B8EC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7440F-2375-4121-B628-86AF9979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F77238-9E07-4B11-9AA9-86843E01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D7F4E-0256-43F6-822A-2BE39D47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170E2-77A3-46FD-BC54-3132FC92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97CB3-7A81-43CF-B165-86CAEB6F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175A58-4CDE-4FA8-B035-7B8639A8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BB396-49C3-42E5-94AC-4365986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76162-E699-4B1C-9F43-A03C979E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97BF6-DA9B-4CC4-BA07-F99AAC90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35D21-B27D-4295-96F0-F5456C7F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329137-B2B5-496A-B46F-69722A8F1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7BB17-56A7-45C4-AA59-A4D280D3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03EA4-CF13-458F-B1DB-ACA3341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71F61-F08A-402E-BBB9-BF25FE08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CB213-98EC-4C20-B550-04A0FB23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8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66299E-B7D0-45CC-A028-0A377B97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114CB-3A78-4FF3-8CCE-673B608FD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43F7C-F7CB-4E8D-A81B-65BE75F4E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0018-79A3-42F8-B545-FA591F76F24B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EDA99-5E87-4604-A0D9-078678C33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6F70D-2EC5-413C-BC8A-5E620E0F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0D43-80F2-476D-98CA-E46B7C4EE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024CA73A-E73D-40E0-9E57-3FBF6CBE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168" y="5289099"/>
            <a:ext cx="9271518" cy="524814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音乐播放器</a:t>
            </a:r>
            <a:endParaRPr lang="en-US" altLang="zh-CN" sz="6600" dirty="0"/>
          </a:p>
          <a:p>
            <a:r>
              <a:rPr lang="zh-CN" altLang="en-US" sz="3600" dirty="0"/>
              <a:t>使用说明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CCD664-36B8-4A46-ACE1-2446473E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87" y="570949"/>
            <a:ext cx="460248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959CA-2F9A-4180-A6AA-BF5BB7FD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13C3016-FB1B-4B61-8BF9-98D42C31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992" y="794334"/>
            <a:ext cx="2632788" cy="1325563"/>
          </a:xfrm>
        </p:spPr>
        <p:txBody>
          <a:bodyPr/>
          <a:lstStyle/>
          <a:p>
            <a:r>
              <a:rPr lang="zh-CN" altLang="en-US" b="1" dirty="0"/>
              <a:t>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DFF91-061F-4DA0-B6F0-529DB3BA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127" y="2040229"/>
            <a:ext cx="4900126" cy="3306212"/>
          </a:xfrm>
        </p:spPr>
        <p:txBody>
          <a:bodyPr/>
          <a:lstStyle/>
          <a:p>
            <a:r>
              <a:rPr lang="zh-CN" altLang="en-US" dirty="0"/>
              <a:t>播放音乐</a:t>
            </a:r>
            <a:endParaRPr lang="en-US" altLang="zh-CN" dirty="0"/>
          </a:p>
          <a:p>
            <a:r>
              <a:rPr lang="zh-CN" altLang="en-US" dirty="0"/>
              <a:t>制作自己喜爱的歌单</a:t>
            </a:r>
            <a:endParaRPr lang="en-US" altLang="zh-CN" dirty="0"/>
          </a:p>
          <a:p>
            <a:r>
              <a:rPr lang="zh-CN" altLang="en-US" dirty="0"/>
              <a:t>歌曲推荐</a:t>
            </a:r>
            <a:endParaRPr lang="en-US" altLang="zh-CN" dirty="0"/>
          </a:p>
          <a:p>
            <a:r>
              <a:rPr lang="zh-CN" altLang="en-US" dirty="0"/>
              <a:t>热歌排行榜</a:t>
            </a:r>
            <a:endParaRPr lang="en-US" altLang="zh-CN" dirty="0"/>
          </a:p>
          <a:p>
            <a:r>
              <a:rPr lang="zh-CN" altLang="en-US" dirty="0"/>
              <a:t>私人电台</a:t>
            </a:r>
            <a:endParaRPr lang="en-US" altLang="zh-CN" dirty="0"/>
          </a:p>
          <a:p>
            <a:r>
              <a:rPr lang="zh-CN" altLang="en-US" dirty="0"/>
              <a:t>猜你喜欢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4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5E56151-5C1B-4F41-847C-AF36F01F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6448" cy="68580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D8A665-B592-4675-A3F5-141F4538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89" y="1517390"/>
            <a:ext cx="4348064" cy="190344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功能说明</a:t>
            </a:r>
          </a:p>
        </p:txBody>
      </p:sp>
    </p:spTree>
    <p:extLst>
      <p:ext uri="{BB962C8B-B14F-4D97-AF65-F5344CB8AC3E}">
        <p14:creationId xmlns:p14="http://schemas.microsoft.com/office/powerpoint/2010/main" val="140677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C30A4-BDCF-45AA-B6AF-461E290F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661" y="83976"/>
            <a:ext cx="7224038" cy="306044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私人电台是播放器为用户提供的歌单推荐</a:t>
            </a:r>
            <a:br>
              <a:rPr lang="en-US" altLang="zh-CN" sz="4000" b="1" dirty="0"/>
            </a:br>
            <a:r>
              <a:rPr lang="zh-CN" altLang="en-US" sz="4000" b="1" dirty="0"/>
              <a:t>如果想找新歌，查看每日推荐或猜你喜欢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0B47BB-3075-4563-A7F7-E1B058A9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" y="1"/>
            <a:ext cx="3740430" cy="6857998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DE55135-9882-4042-A768-B905F3D251BE}"/>
              </a:ext>
            </a:extLst>
          </p:cNvPr>
          <p:cNvSpPr txBox="1"/>
          <p:nvPr/>
        </p:nvSpPr>
        <p:spPr>
          <a:xfrm>
            <a:off x="3987608" y="3750907"/>
            <a:ext cx="7224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排行榜是根据歌曲热度，为用户推荐网络歌曲，并提供歌曲排名情况。</a:t>
            </a:r>
          </a:p>
        </p:txBody>
      </p:sp>
    </p:spTree>
    <p:extLst>
      <p:ext uri="{BB962C8B-B14F-4D97-AF65-F5344CB8AC3E}">
        <p14:creationId xmlns:p14="http://schemas.microsoft.com/office/powerpoint/2010/main" val="425286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15224-F7D4-4418-9F19-7ADBD296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109" y="111967"/>
            <a:ext cx="2444621" cy="6634066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搜索界面可以根据已知歌名查询自己想听的歌曲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F67EDD9-F6D4-4671-B45C-AB4260DCF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56" y="0"/>
            <a:ext cx="3642123" cy="6858000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54A3E6-7543-4BB3-A52F-B08629438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3" y="0"/>
            <a:ext cx="3594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20B-4A2F-4AC7-AB9F-D36B5F23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103" y="505358"/>
            <a:ext cx="3977650" cy="101272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旋转封面和滚动显示的歌词，可以左右滑动切换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5B10D9-03EB-4CC7-A575-5405410B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69567" cy="6858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7B617-DCD2-483C-B88A-C2B91723C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64" y="0"/>
            <a:ext cx="359408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FA0526-0B6C-4788-84CF-11C03DCC8E15}"/>
              </a:ext>
            </a:extLst>
          </p:cNvPr>
          <p:cNvSpPr txBox="1"/>
          <p:nvPr/>
        </p:nvSpPr>
        <p:spPr>
          <a:xfrm>
            <a:off x="8087103" y="2050742"/>
            <a:ext cx="3879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下面的按钮分别是，歌曲播放模式，上一首，暂停</a:t>
            </a:r>
            <a:r>
              <a:rPr lang="en-US" altLang="zh-CN" dirty="0"/>
              <a:t>/</a:t>
            </a:r>
            <a:r>
              <a:rPr lang="zh-CN" altLang="en-US" dirty="0"/>
              <a:t>播放歌曲，下一首，歌曲收藏，用户可以根据自己的需求使用相关按钮。</a:t>
            </a:r>
          </a:p>
        </p:txBody>
      </p:sp>
    </p:spTree>
    <p:extLst>
      <p:ext uri="{BB962C8B-B14F-4D97-AF65-F5344CB8AC3E}">
        <p14:creationId xmlns:p14="http://schemas.microsoft.com/office/powerpoint/2010/main" val="54824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4EC30-24EE-46D0-B87D-C849842B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317" y="1371287"/>
            <a:ext cx="10515600" cy="1325563"/>
          </a:xfrm>
        </p:spPr>
        <p:txBody>
          <a:bodyPr/>
          <a:lstStyle/>
          <a:p>
            <a:r>
              <a:rPr lang="zh-CN" altLang="en-US" dirty="0"/>
              <a:t>歌曲收藏功能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A9B80D-E917-4C02-8B6F-0B88C3BAB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59408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55068B-751D-4B99-B756-6FF8EAB8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8" y="0"/>
            <a:ext cx="3594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BF742-527C-4AD5-9086-D4F84B4C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906" y="2752077"/>
            <a:ext cx="5970973" cy="168840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在我的界面可以查看自己保存的歌单，查询播放器的基础信息，以及联系客服。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4F6C65-A04E-4CBC-85D6-CC9D83E23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57926"/>
            <a:ext cx="3533311" cy="6700074"/>
          </a:xfrm>
        </p:spPr>
      </p:pic>
    </p:spTree>
    <p:extLst>
      <p:ext uri="{BB962C8B-B14F-4D97-AF65-F5344CB8AC3E}">
        <p14:creationId xmlns:p14="http://schemas.microsoft.com/office/powerpoint/2010/main" val="190455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DEAEEE7-E1E5-4B3E-9C28-4C38D65ED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257314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35D697-046C-4DEC-88F0-0A6DCCA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47" y="2878186"/>
            <a:ext cx="3827105" cy="1325563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06198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156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功能介绍</vt:lpstr>
      <vt:lpstr>功能说明</vt:lpstr>
      <vt:lpstr>私人电台是播放器为用户提供的歌单推荐 如果想找新歌，查看每日推荐或猜你喜欢</vt:lpstr>
      <vt:lpstr>搜索界面可以根据已知歌名查询自己想听的歌曲</vt:lpstr>
      <vt:lpstr>旋转封面和滚动显示的歌词，可以左右滑动切换</vt:lpstr>
      <vt:lpstr>歌曲收藏功能 </vt:lpstr>
      <vt:lpstr>在我的界面可以查看自己保存的歌单，查询播放器的基础信息，以及联系客服。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8615653403809</dc:creator>
  <cp:lastModifiedBy>8615653403809</cp:lastModifiedBy>
  <cp:revision>17</cp:revision>
  <dcterms:created xsi:type="dcterms:W3CDTF">2020-11-29T01:46:34Z</dcterms:created>
  <dcterms:modified xsi:type="dcterms:W3CDTF">2020-12-04T10:27:31Z</dcterms:modified>
</cp:coreProperties>
</file>