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1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888" y="10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December 2022</a:t>
            </a:r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10" name="Picture 9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6759D40-491F-9EE9-06FB-DCBE279F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075047"/>
            <a:ext cx="5996076" cy="1353953"/>
          </a:xfrm>
          <a:prstGeom prst="rect">
            <a:avLst/>
          </a:prstGeom>
        </p:spPr>
      </p:pic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8" y="874355"/>
            <a:ext cx="4121324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1" y="0"/>
            <a:ext cx="2910339" cy="944976"/>
          </a:xfrm>
        </p:spPr>
        <p:txBody>
          <a:bodyPr>
            <a:normAutofit/>
          </a:bodyPr>
          <a:lstStyle/>
          <a:p>
            <a:r>
              <a:rPr lang="en-GB" dirty="0"/>
              <a:t>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60" y="1650884"/>
            <a:ext cx="10416994" cy="240000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Are you interested in delivering a 30 minute session at a future meetup?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60" y="1650884"/>
            <a:ext cx="10416994" cy="24000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18:30 - 18:45 –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18:45 - 19:15 - Tim Hermie - 5 Intune Tips That Will Change Your World!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19:15 - 19:45 - Maurice Daly - Beyond Native Reporting!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19:45 - 20:15 - Pizza, Beers/Soft Drinks, Networking &amp; Giveaway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E6607-F466-08A6-3875-4AC215A5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b="430"/>
          <a:stretch/>
        </p:blipFill>
        <p:spPr>
          <a:xfrm>
            <a:off x="2921594" y="1964066"/>
            <a:ext cx="2083025" cy="2639887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Scott McAllister</a:t>
            </a:r>
          </a:p>
          <a:p>
            <a:pPr algn="l"/>
            <a:r>
              <a:rPr lang="en-GB" sz="2800" dirty="0"/>
              <a:t>Engineer @ Patch My PC</a:t>
            </a:r>
          </a:p>
          <a:p>
            <a:pPr algn="l"/>
            <a:r>
              <a:rPr lang="en-GB" sz="2800" dirty="0"/>
              <a:t>        @scotscottmca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B62C039C-8FDF-7581-7C55-4E30E0C7A1D8}"/>
              </a:ext>
            </a:extLst>
          </p:cNvPr>
          <p:cNvSpPr txBox="1">
            <a:spLocks/>
          </p:cNvSpPr>
          <p:nvPr/>
        </p:nvSpPr>
        <p:spPr>
          <a:xfrm>
            <a:off x="-924232" y="31563"/>
            <a:ext cx="3177209" cy="94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66331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E6607-F466-08A6-3875-4AC215A5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884" y="2096640"/>
            <a:ext cx="3020079" cy="3020079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19736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Ru Campbell</a:t>
            </a:r>
          </a:p>
          <a:p>
            <a:pPr algn="l"/>
            <a:r>
              <a:rPr lang="en-GB" sz="2800" dirty="0"/>
              <a:t>Microsoft MVP - Enterprise Mobility</a:t>
            </a:r>
          </a:p>
          <a:p>
            <a:pPr algn="l"/>
            <a:r>
              <a:rPr lang="en-GB" sz="2800" dirty="0"/>
              <a:t>        @rucam365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734" y="401412"/>
            <a:ext cx="5506466" cy="4133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800" dirty="0"/>
              <a:t>December 1</a:t>
            </a:r>
            <a:r>
              <a:rPr lang="en-GB" sz="2800" baseline="30000" dirty="0"/>
              <a:t>st</a:t>
            </a:r>
            <a:r>
              <a:rPr lang="en-GB" sz="2800" dirty="0"/>
              <a:t> @ The Incremental Group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61F9FA30-D672-6534-05D6-340637759AA7}"/>
              </a:ext>
            </a:extLst>
          </p:cNvPr>
          <p:cNvSpPr txBox="1">
            <a:spLocks/>
          </p:cNvSpPr>
          <p:nvPr/>
        </p:nvSpPr>
        <p:spPr>
          <a:xfrm>
            <a:off x="6651652" y="1074231"/>
            <a:ext cx="5198552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</a:t>
            </a:r>
          </a:p>
        </p:txBody>
      </p:sp>
      <p:pic>
        <p:nvPicPr>
          <p:cNvPr id="24" name="Picture 23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0BBBE0D8-5D27-8701-F662-BB1F6F8B0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37" y="1963976"/>
            <a:ext cx="577614" cy="4972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59683A-1828-C4F7-F850-E9EDF35D3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8938" y="2283698"/>
            <a:ext cx="3020079" cy="30200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782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734" y="401412"/>
            <a:ext cx="5506466" cy="4133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800" dirty="0"/>
              <a:t>October 18</a:t>
            </a:r>
            <a:r>
              <a:rPr lang="en-GB" sz="2800" baseline="30000" dirty="0"/>
              <a:t>th</a:t>
            </a:r>
            <a:r>
              <a:rPr lang="en-GB" sz="2800" dirty="0"/>
              <a:t> @ The Incremental Group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128CE3-212B-DBF5-881B-EA46BF8F9A56}"/>
              </a:ext>
            </a:extLst>
          </p:cNvPr>
          <p:cNvSpPr txBox="1"/>
          <p:nvPr/>
        </p:nvSpPr>
        <p:spPr>
          <a:xfrm>
            <a:off x="1129193" y="2316214"/>
            <a:ext cx="62351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https://www.eventbrite.com/e/memug-scotland-1st-december-2022-tickets-444093966007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BC8BA27-72E9-C01F-F49A-F0BC4F1B0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510" y="1637071"/>
            <a:ext cx="3188109" cy="31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1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person standing in a doorway&#10;&#10;Description automatically generated with medium confidence">
            <a:extLst>
              <a:ext uri="{FF2B5EF4-FFF2-40B4-BE49-F238E27FC236}">
                <a16:creationId xmlns:a16="http://schemas.microsoft.com/office/drawing/2014/main" id="{FA0C7F1C-8ECE-67BE-D366-1BCC90A14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052" y="2047479"/>
            <a:ext cx="3020079" cy="3020079"/>
          </a:xfrm>
          <a:prstGeom prst="ellipse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F814775-6086-8BEF-FBC6-ED580A1339E0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19736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Tim Hermie</a:t>
            </a:r>
          </a:p>
          <a:p>
            <a:pPr algn="l"/>
            <a:r>
              <a:rPr lang="en-GB" sz="2800" dirty="0"/>
              <a:t>Microsoft MVP - Enterprise Mobility</a:t>
            </a:r>
          </a:p>
          <a:p>
            <a:pPr algn="l"/>
            <a:r>
              <a:rPr lang="en-GB" sz="2800" dirty="0"/>
              <a:t>        @_Cloud_boy</a:t>
            </a:r>
          </a:p>
        </p:txBody>
      </p:sp>
      <p:pic>
        <p:nvPicPr>
          <p:cNvPr id="13" name="Picture 12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695DD352-3D95-6FE9-FBF2-F86BD7EA6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43ED77-F6F4-8431-6523-A1897EB49AE8}"/>
              </a:ext>
            </a:extLst>
          </p:cNvPr>
          <p:cNvSpPr txBox="1"/>
          <p:nvPr/>
        </p:nvSpPr>
        <p:spPr>
          <a:xfrm>
            <a:off x="6747859" y="3018909"/>
            <a:ext cx="4380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5 Intune Tips That Will Change Your World!</a:t>
            </a:r>
          </a:p>
        </p:txBody>
      </p:sp>
    </p:spTree>
    <p:extLst>
      <p:ext uri="{BB962C8B-B14F-4D97-AF65-F5344CB8AC3E}">
        <p14:creationId xmlns:p14="http://schemas.microsoft.com/office/powerpoint/2010/main" val="164066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2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A0C7F1C-8ECE-67BE-D366-1BCC90A14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0052" y="2047479"/>
            <a:ext cx="3020079" cy="3020079"/>
          </a:xfrm>
          <a:prstGeom prst="ellipse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F814775-6086-8BEF-FBC6-ED580A1339E0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19736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Maurice Daly</a:t>
            </a:r>
          </a:p>
          <a:p>
            <a:pPr algn="l"/>
            <a:r>
              <a:rPr lang="en-GB" sz="2800" dirty="0"/>
              <a:t>Microsoft MVP - Enterprise Mobility</a:t>
            </a:r>
          </a:p>
          <a:p>
            <a:pPr algn="l"/>
            <a:r>
              <a:rPr lang="en-GB" sz="2800" dirty="0"/>
              <a:t>        @modaly_it </a:t>
            </a:r>
          </a:p>
        </p:txBody>
      </p:sp>
      <p:pic>
        <p:nvPicPr>
          <p:cNvPr id="13" name="Picture 12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695DD352-3D95-6FE9-FBF2-F86BD7EA6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708B0F-375F-8248-D06F-D35E382C4BC5}"/>
              </a:ext>
            </a:extLst>
          </p:cNvPr>
          <p:cNvSpPr txBox="1"/>
          <p:nvPr/>
        </p:nvSpPr>
        <p:spPr>
          <a:xfrm>
            <a:off x="6478305" y="3136612"/>
            <a:ext cx="4643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Beyond Native Reporting!</a:t>
            </a:r>
          </a:p>
        </p:txBody>
      </p:sp>
    </p:spTree>
    <p:extLst>
      <p:ext uri="{BB962C8B-B14F-4D97-AF65-F5344CB8AC3E}">
        <p14:creationId xmlns:p14="http://schemas.microsoft.com/office/powerpoint/2010/main" val="114802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169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MEMUG Scotland</vt:lpstr>
      <vt:lpstr>Sponsors + Thanks</vt:lpstr>
      <vt:lpstr>Speakers</vt:lpstr>
      <vt:lpstr>Agenda</vt:lpstr>
      <vt:lpstr>PowerPoint Presentation</vt:lpstr>
      <vt:lpstr>Next meetup</vt:lpstr>
      <vt:lpstr>Next meetup</vt:lpstr>
      <vt:lpstr>Session 1</vt:lpstr>
      <vt:lpstr>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11</cp:revision>
  <dcterms:created xsi:type="dcterms:W3CDTF">2022-08-02T07:56:41Z</dcterms:created>
  <dcterms:modified xsi:type="dcterms:W3CDTF">2022-10-18T15:29:18Z</dcterms:modified>
</cp:coreProperties>
</file>