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503557"/>
          </a:xfrm>
        </p:spPr>
        <p:txBody>
          <a:bodyPr/>
          <a:lstStyle/>
          <a:p>
            <a:r>
              <a:rPr lang="en-GB" dirty="0"/>
              <a:t>26</a:t>
            </a:r>
            <a:r>
              <a:rPr lang="en-GB" baseline="30000" dirty="0"/>
              <a:t>th</a:t>
            </a:r>
            <a:r>
              <a:rPr lang="en-GB" dirty="0"/>
              <a:t> October 2023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2" y="221994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454242" y="2340076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D2A7D42-A55F-2EBC-A2B0-34086FEFE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06" y="2829542"/>
            <a:ext cx="746077" cy="746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A056A-DB11-2625-7191-E72E3C722727}"/>
              </a:ext>
            </a:extLst>
          </p:cNvPr>
          <p:cNvSpPr txBox="1"/>
          <p:nvPr/>
        </p:nvSpPr>
        <p:spPr>
          <a:xfrm>
            <a:off x="5454242" y="3017914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https://memug.scot</a:t>
            </a:r>
          </a:p>
        </p:txBody>
      </p:sp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CE48A2-716C-B535-6078-04AF8074B3ED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38" y="843963"/>
            <a:ext cx="4121324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11" y="0"/>
            <a:ext cx="2910339" cy="944976"/>
          </a:xfrm>
        </p:spPr>
        <p:txBody>
          <a:bodyPr>
            <a:normAutofit/>
          </a:bodyPr>
          <a:lstStyle/>
          <a:p>
            <a:r>
              <a:rPr lang="en-GB" dirty="0"/>
              <a:t>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503" y="1661516"/>
            <a:ext cx="10416994" cy="240000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Are you interested in delivering a 30-45 minute session at a future meetup?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1650884"/>
            <a:ext cx="11596643" cy="24000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18:00 - 18:30 –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18:30 - 19:15 – Andrew Taylor - Getting started with Graph for Intune!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19:15 – 20:00 – Martin </a:t>
            </a:r>
            <a:r>
              <a:rPr lang="en-GB" dirty="0" err="1"/>
              <a:t>Himken</a:t>
            </a:r>
            <a:r>
              <a:rPr lang="en-GB" dirty="0"/>
              <a:t>, James Robinson &amp; </a:t>
            </a:r>
            <a:r>
              <a:rPr lang="en-GB" dirty="0" err="1"/>
              <a:t>Jóhannes</a:t>
            </a:r>
            <a:r>
              <a:rPr lang="en-GB" dirty="0"/>
              <a:t> </a:t>
            </a:r>
            <a:r>
              <a:rPr lang="en-GB" dirty="0" err="1"/>
              <a:t>Kristjánsson</a:t>
            </a:r>
            <a:r>
              <a:rPr lang="en-GB" dirty="0"/>
              <a:t>  - AMA: Intune and it's Accessories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20:00 – 20:30 – Pizza, Beers/Soft Drinks, Networking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87391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Next meetup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7187" y="2551389"/>
            <a:ext cx="6509288" cy="699321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December 21</a:t>
            </a:r>
            <a:r>
              <a:rPr lang="en-GB" sz="4400" baseline="30000" dirty="0"/>
              <a:t>st</a:t>
            </a:r>
            <a:r>
              <a:rPr lang="en-GB" sz="4400" dirty="0"/>
              <a:t> (hopefully)</a:t>
            </a:r>
          </a:p>
        </p:txBody>
      </p:sp>
      <p:pic>
        <p:nvPicPr>
          <p:cNvPr id="12" name="Picture 11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BD4578E5-D82C-144A-CCAE-9BE91A5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13FB3C-C48F-1CA3-387E-20322971C1EA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9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MEMUG Scotland</vt:lpstr>
      <vt:lpstr>Sponsors + Thanks</vt:lpstr>
      <vt:lpstr>Speakers</vt:lpstr>
      <vt:lpstr>Agenda</vt:lpstr>
      <vt:lpstr>Next meetup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22</cp:revision>
  <dcterms:created xsi:type="dcterms:W3CDTF">2022-08-02T07:56:41Z</dcterms:created>
  <dcterms:modified xsi:type="dcterms:W3CDTF">2023-10-26T14:01:23Z</dcterms:modified>
</cp:coreProperties>
</file>