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6" r:id="rId5"/>
    <p:sldId id="263" r:id="rId6"/>
    <p:sldId id="264" r:id="rId7"/>
    <p:sldId id="262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82" d="100"/>
          <a:sy n="82" d="100"/>
        </p:scale>
        <p:origin x="4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957B-4E48-55CF-6A23-8677A6185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08E2C9-098C-8F01-4D08-9C8B2AC77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75118-F4A4-0985-7AF9-F3405EF26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01/09/2023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E48A0-0C84-C2E1-576D-14D156F48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1DA60-A3BF-FA0A-324F-A777DE92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998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13801-CEB4-D456-E743-CCDD34F0C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6771C-55B0-2567-3CC7-518A148F3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D645C-1625-C787-76E8-9511EAD29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01/09/2023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615CD-8C58-34D9-4408-18B9CEE2B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5372E-C034-490E-4A46-DAA829BC8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19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5EAD49-F313-AF52-F565-03E3AAB6B4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6D7B67-899F-25D4-A276-E78FBBC2D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CA526-4D18-4887-656E-4C2F2AF5C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01/09/2023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B797F-A122-CB04-50E9-43815D8C4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C5686-EB9F-1C9F-E4F2-8E6C0159B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69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C1B4-FE68-63EF-74A7-810E2EE1C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2D16E-6BB9-A539-79C8-CA55B76F0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88345-249E-6A6D-54FD-80648D6D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01/09/2023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DE619-0601-5606-2B48-A8DE88067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5F18C-034E-FBAB-6ADE-983E56DA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831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23D8A-EAA8-A90C-92AF-3BFFDF53B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7835A-F2D6-5F3B-BC1B-3405A5B8C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A4B61-26DF-C7C4-2676-93F4BCE31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01/09/2023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145C2-28CC-5332-5BF5-3458DABF7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1FA2C-9AEA-C4D5-70F1-3C9AB411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94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7B821-BA6B-10C5-BE60-2B6EC50E6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E35E6-A5A5-1774-53EA-5D2F06226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C4F7C-7DAE-5984-A882-8CAE1477F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FFF23-92DF-099D-60FC-830B89A29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01/09/2023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5F8F1-AB5D-8F56-E266-8D19320AB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AB763-4FFB-763C-CE03-89C6BFD23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12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F18DA-7E02-1137-9C8C-9E8A63ABD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1523F-8ABB-CFD1-1D50-81FF155B3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717C2-D892-822C-AAC8-58C663886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77B2B2-4377-0E19-0CC5-3DC67C997D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F082B7-A9B1-9210-E4D8-75D80C58D9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B9A72C-9D84-CEFB-4245-2BC47798B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01/09/2023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8CC072-4239-06E2-7EB5-D51273AD7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1FDE3F-092A-A07B-1095-972BA281F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42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A63D5-04B2-AAA5-8C5E-ED0FA5C13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6C8393-3305-A91D-1B61-70EE3430F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01/09/2023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4C438-68C4-7810-7D03-D1E2D7168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0F38A9-635E-AD2B-154D-71C0ABF6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328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E695ED-2EF2-AA36-6C07-4F0641018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01/09/2023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37AC08-DCF5-8B45-01F3-33759EF41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446C7-6B93-F5C1-2687-DD9809F1F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332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E6D71-C1E2-F11C-56CA-4E65C9213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CBABA-E3C2-EC56-DE1E-3AC895D53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8C7F6-FE6B-17F6-C8BC-F3E71A19E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C1335-8C2D-CD83-A6FB-AA0FD5B32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01/09/2023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F998B-17DE-1C0D-4255-FBB0C1D9F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BC8BD-35A4-2D01-46B6-9FE54C0C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342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1BC6F-217F-EBB2-89F4-C827A9D11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C5AC0-4681-92EB-8388-ED851A5B90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5A03AD-7F71-1B4C-0B9F-1CDAD9322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FFBDD-20A6-85F7-7AB3-210515B9F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01/09/2023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94799B-66C8-D46B-935A-3F130CE82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303CA-9E30-D49F-8706-731426C45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405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5DE641-3755-DE28-91CB-074AD834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14A0D-1243-5893-5685-4C0459B3A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27DCA-6AA6-9CEC-2008-669112B4B0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A183C-727B-435F-ADBC-0E3F935DCCBE}" type="datetimeFigureOut">
              <a:rPr lang="en-GB" smtClean="0"/>
              <a:t>01/09/2023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0B844-38CC-F26C-7149-5DC1B4A2E6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AA7AE-D4CC-BC5F-792F-2E9966592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11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ityscape at night&#10;&#10;Description automatically generated with low confidence">
            <a:extLst>
              <a:ext uri="{FF2B5EF4-FFF2-40B4-BE49-F238E27FC236}">
                <a16:creationId xmlns:a16="http://schemas.microsoft.com/office/drawing/2014/main" id="{A5CD060B-F948-807F-9632-C712EA881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3375"/>
            <a:ext cx="12192000" cy="31318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8FF21A-6765-249B-8C49-13E398B0E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1041" y="711880"/>
            <a:ext cx="9144000" cy="993829"/>
          </a:xfrm>
        </p:spPr>
        <p:txBody>
          <a:bodyPr/>
          <a:lstStyle/>
          <a:p>
            <a:r>
              <a:rPr lang="en-GB" dirty="0"/>
              <a:t>MEMUG Scotland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B0995-8610-653A-05B3-3E6FA335A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73238"/>
            <a:ext cx="9144000" cy="503557"/>
          </a:xfrm>
        </p:spPr>
        <p:txBody>
          <a:bodyPr/>
          <a:lstStyle/>
          <a:p>
            <a:r>
              <a:rPr lang="en-GB"/>
              <a:t>29th June </a:t>
            </a:r>
            <a:r>
              <a:rPr lang="en-GB" dirty="0"/>
              <a:t>2023</a:t>
            </a:r>
          </a:p>
        </p:txBody>
      </p:sp>
      <p:pic>
        <p:nvPicPr>
          <p:cNvPr id="6" name="Picture 5" descr="A white cloud in the sky&#10;&#10;Description automatically generated with low confidence">
            <a:extLst>
              <a:ext uri="{FF2B5EF4-FFF2-40B4-BE49-F238E27FC236}">
                <a16:creationId xmlns:a16="http://schemas.microsoft.com/office/drawing/2014/main" id="{3A7857EC-4404-F7C8-CD24-CB658DF9BE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642" y="2219942"/>
            <a:ext cx="609600" cy="609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010207-733B-8919-B081-B3281341934A}"/>
              </a:ext>
            </a:extLst>
          </p:cNvPr>
          <p:cNvSpPr txBox="1"/>
          <p:nvPr/>
        </p:nvSpPr>
        <p:spPr>
          <a:xfrm>
            <a:off x="5454242" y="2340076"/>
            <a:ext cx="192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@MemugScotland</a:t>
            </a:r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4D2A7D42-A55F-2EBC-A2B0-34086FEFEB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906" y="2829542"/>
            <a:ext cx="746077" cy="7460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FA056A-DB11-2625-7191-E72E3C722727}"/>
              </a:ext>
            </a:extLst>
          </p:cNvPr>
          <p:cNvSpPr txBox="1"/>
          <p:nvPr/>
        </p:nvSpPr>
        <p:spPr>
          <a:xfrm>
            <a:off x="5454242" y="3017914"/>
            <a:ext cx="206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https://memug.scot</a:t>
            </a:r>
          </a:p>
        </p:txBody>
      </p:sp>
    </p:spTree>
    <p:extLst>
      <p:ext uri="{BB962C8B-B14F-4D97-AF65-F5344CB8AC3E}">
        <p14:creationId xmlns:p14="http://schemas.microsoft.com/office/powerpoint/2010/main" val="608058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F21A-6765-249B-8C49-13E398B0E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295900" cy="944976"/>
          </a:xfrm>
        </p:spPr>
        <p:txBody>
          <a:bodyPr>
            <a:normAutofit fontScale="90000"/>
          </a:bodyPr>
          <a:lstStyle/>
          <a:p>
            <a:r>
              <a:rPr lang="en-GB" dirty="0"/>
              <a:t>Sponsors + Thanks</a:t>
            </a:r>
          </a:p>
        </p:txBody>
      </p:sp>
      <p:pic>
        <p:nvPicPr>
          <p:cNvPr id="4" name="Picture 3" descr="A cityscape at night&#10;&#10;Description automatically generated with low confidence">
            <a:extLst>
              <a:ext uri="{FF2B5EF4-FFF2-40B4-BE49-F238E27FC236}">
                <a16:creationId xmlns:a16="http://schemas.microsoft.com/office/drawing/2014/main" id="{006A74C0-BB05-FC35-B406-58C6D2188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3375"/>
            <a:ext cx="12192000" cy="313182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CE48A2-716C-B535-6078-04AF8074B3ED}"/>
              </a:ext>
            </a:extLst>
          </p:cNvPr>
          <p:cNvCxnSpPr/>
          <p:nvPr/>
        </p:nvCxnSpPr>
        <p:spPr>
          <a:xfrm flipV="1">
            <a:off x="131311" y="874355"/>
            <a:ext cx="11755889" cy="1144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D516EA63-D833-55DC-2CEC-FC445EB30A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338" y="843963"/>
            <a:ext cx="4121324" cy="412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612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F21A-6765-249B-8C49-13E398B0E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311" y="0"/>
            <a:ext cx="2910339" cy="944976"/>
          </a:xfrm>
        </p:spPr>
        <p:txBody>
          <a:bodyPr>
            <a:normAutofit/>
          </a:bodyPr>
          <a:lstStyle/>
          <a:p>
            <a:r>
              <a:rPr lang="en-GB" dirty="0"/>
              <a:t>Speakers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B0995-8610-653A-05B3-3E6FA335A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7503" y="1661516"/>
            <a:ext cx="10416994" cy="2400006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Are you interested in delivering a 30-45 minute session at a future meetup? </a:t>
            </a:r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  <p:pic>
        <p:nvPicPr>
          <p:cNvPr id="6" name="Picture 5" descr="A cityscape at night&#10;&#10;Description automatically generated with low confidence">
            <a:extLst>
              <a:ext uri="{FF2B5EF4-FFF2-40B4-BE49-F238E27FC236}">
                <a16:creationId xmlns:a16="http://schemas.microsoft.com/office/drawing/2014/main" id="{FE3851C8-791A-AC38-5A0D-B8EFB6BB9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3375"/>
            <a:ext cx="12192000" cy="313182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BEC4171-71A7-158C-A45A-8A6E3B0D2E50}"/>
              </a:ext>
            </a:extLst>
          </p:cNvPr>
          <p:cNvCxnSpPr/>
          <p:nvPr/>
        </p:nvCxnSpPr>
        <p:spPr>
          <a:xfrm flipV="1">
            <a:off x="131311" y="874355"/>
            <a:ext cx="11755889" cy="1144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480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F21A-6765-249B-8C49-13E398B0E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04800" y="0"/>
            <a:ext cx="3177209" cy="944976"/>
          </a:xfrm>
        </p:spPr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B0995-8610-653A-05B3-3E6FA335A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7" y="1650884"/>
            <a:ext cx="11596643" cy="240000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18:00 - 18:30 – Registration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18:30 - 19:15 – </a:t>
            </a:r>
            <a:r>
              <a:rPr lang="en-GB" dirty="0" err="1"/>
              <a:t>Keeran</a:t>
            </a:r>
            <a:r>
              <a:rPr lang="en-GB" dirty="0"/>
              <a:t> Mistry – Reporting just got ADVANCED!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19:15 - 20:00 – Paul Winstanley – Conditional Access. How the Microsoft templates can help you secure your environment.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20:00 - 20:30 – Pizza, Beers/Soft Drinks, Networking &amp; Giveaway</a:t>
            </a:r>
          </a:p>
        </p:txBody>
      </p:sp>
      <p:pic>
        <p:nvPicPr>
          <p:cNvPr id="6" name="Picture 5" descr="A cityscape at night&#10;&#10;Description automatically generated with low confidence">
            <a:extLst>
              <a:ext uri="{FF2B5EF4-FFF2-40B4-BE49-F238E27FC236}">
                <a16:creationId xmlns:a16="http://schemas.microsoft.com/office/drawing/2014/main" id="{FE3851C8-791A-AC38-5A0D-B8EFB6BB9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3375"/>
            <a:ext cx="12192000" cy="313182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BEC4171-71A7-158C-A45A-8A6E3B0D2E50}"/>
              </a:ext>
            </a:extLst>
          </p:cNvPr>
          <p:cNvCxnSpPr/>
          <p:nvPr/>
        </p:nvCxnSpPr>
        <p:spPr>
          <a:xfrm flipV="1">
            <a:off x="131311" y="874355"/>
            <a:ext cx="11755889" cy="1144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277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F21A-6765-249B-8C49-13E398B0E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873910" cy="944976"/>
          </a:xfrm>
        </p:spPr>
        <p:txBody>
          <a:bodyPr>
            <a:normAutofit fontScale="90000"/>
          </a:bodyPr>
          <a:lstStyle/>
          <a:p>
            <a:r>
              <a:rPr lang="en-GB" dirty="0"/>
              <a:t>Next meetup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EC6CB9F-E565-DC50-22C2-9C4767B3F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3028" y="2551389"/>
            <a:ext cx="4079358" cy="699321"/>
          </a:xfrm>
        </p:spPr>
        <p:txBody>
          <a:bodyPr>
            <a:normAutofit fontScale="92500"/>
          </a:bodyPr>
          <a:lstStyle/>
          <a:p>
            <a:pPr algn="l"/>
            <a:r>
              <a:rPr lang="en-GB" sz="4400" dirty="0"/>
              <a:t>August – Date TBC</a:t>
            </a:r>
          </a:p>
        </p:txBody>
      </p:sp>
      <p:pic>
        <p:nvPicPr>
          <p:cNvPr id="12" name="Picture 11" descr="A cityscape at night&#10;&#10;Description automatically generated with low confidence">
            <a:extLst>
              <a:ext uri="{FF2B5EF4-FFF2-40B4-BE49-F238E27FC236}">
                <a16:creationId xmlns:a16="http://schemas.microsoft.com/office/drawing/2014/main" id="{BD4578E5-D82C-144A-CCAE-9BE91A5BC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6950"/>
            <a:ext cx="12192000" cy="313182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813FB3C-C48F-1CA3-387E-20322971C1EA}"/>
              </a:ext>
            </a:extLst>
          </p:cNvPr>
          <p:cNvCxnSpPr/>
          <p:nvPr/>
        </p:nvCxnSpPr>
        <p:spPr>
          <a:xfrm flipV="1">
            <a:off x="131311" y="874355"/>
            <a:ext cx="11755889" cy="1144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593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8291C73A-4E78-0EF7-61B5-72D388B74354}"/>
              </a:ext>
            </a:extLst>
          </p:cNvPr>
          <p:cNvSpPr txBox="1">
            <a:spLocks/>
          </p:cNvSpPr>
          <p:nvPr/>
        </p:nvSpPr>
        <p:spPr>
          <a:xfrm>
            <a:off x="131311" y="1061502"/>
            <a:ext cx="5567740" cy="14848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dirty="0"/>
              <a:t>TBC</a:t>
            </a:r>
          </a:p>
          <a:p>
            <a:pPr algn="l"/>
            <a:r>
              <a:rPr lang="en-GB" sz="2800" dirty="0"/>
              <a:t>TBC</a:t>
            </a:r>
          </a:p>
          <a:p>
            <a:pPr algn="l"/>
            <a:r>
              <a:rPr lang="en-GB" sz="2800" dirty="0"/>
              <a:t>        @TBC</a:t>
            </a:r>
          </a:p>
          <a:p>
            <a:pPr algn="l"/>
            <a:endParaRPr lang="en-GB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FF21A-6765-249B-8C49-13E398B0E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873910" cy="944976"/>
          </a:xfrm>
        </p:spPr>
        <p:txBody>
          <a:bodyPr>
            <a:normAutofit fontScale="90000"/>
          </a:bodyPr>
          <a:lstStyle/>
          <a:p>
            <a:r>
              <a:rPr lang="en-GB" dirty="0"/>
              <a:t>Next meetup</a:t>
            </a:r>
          </a:p>
        </p:txBody>
      </p:sp>
      <p:pic>
        <p:nvPicPr>
          <p:cNvPr id="7" name="Picture 6" descr="A white cloud in the sky&#10;&#10;Description automatically generated with low confidence">
            <a:extLst>
              <a:ext uri="{FF2B5EF4-FFF2-40B4-BE49-F238E27FC236}">
                <a16:creationId xmlns:a16="http://schemas.microsoft.com/office/drawing/2014/main" id="{59723FDB-D5DE-974E-0008-A9011E881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89" y="1964066"/>
            <a:ext cx="577614" cy="497291"/>
          </a:xfrm>
          <a:prstGeom prst="rect">
            <a:avLst/>
          </a:prstGeom>
        </p:spPr>
      </p:pic>
      <p:pic>
        <p:nvPicPr>
          <p:cNvPr id="12" name="Picture 11" descr="A cityscape at night&#10;&#10;Description automatically generated with low confidence">
            <a:extLst>
              <a:ext uri="{FF2B5EF4-FFF2-40B4-BE49-F238E27FC236}">
                <a16:creationId xmlns:a16="http://schemas.microsoft.com/office/drawing/2014/main" id="{BD4578E5-D82C-144A-CCAE-9BE91A5BC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6950"/>
            <a:ext cx="12192000" cy="313182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813FB3C-C48F-1CA3-387E-20322971C1EA}"/>
              </a:ext>
            </a:extLst>
          </p:cNvPr>
          <p:cNvCxnSpPr/>
          <p:nvPr/>
        </p:nvCxnSpPr>
        <p:spPr>
          <a:xfrm flipV="1">
            <a:off x="131311" y="874355"/>
            <a:ext cx="11755889" cy="1144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Subtitle 2">
            <a:extLst>
              <a:ext uri="{FF2B5EF4-FFF2-40B4-BE49-F238E27FC236}">
                <a16:creationId xmlns:a16="http://schemas.microsoft.com/office/drawing/2014/main" id="{61F9FA30-D672-6534-05D6-340637759AA7}"/>
              </a:ext>
            </a:extLst>
          </p:cNvPr>
          <p:cNvSpPr txBox="1">
            <a:spLocks/>
          </p:cNvSpPr>
          <p:nvPr/>
        </p:nvSpPr>
        <p:spPr>
          <a:xfrm>
            <a:off x="6651652" y="1074231"/>
            <a:ext cx="5198552" cy="14848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dirty="0"/>
              <a:t>TBC</a:t>
            </a:r>
          </a:p>
          <a:p>
            <a:pPr algn="l"/>
            <a:r>
              <a:rPr lang="en-GB" sz="2800" dirty="0"/>
              <a:t>TBC</a:t>
            </a:r>
          </a:p>
          <a:p>
            <a:pPr algn="l"/>
            <a:r>
              <a:rPr lang="en-GB" sz="2800" dirty="0"/>
              <a:t>        TBC</a:t>
            </a:r>
          </a:p>
          <a:p>
            <a:pPr algn="l"/>
            <a:endParaRPr lang="en-GB" sz="2800" dirty="0"/>
          </a:p>
        </p:txBody>
      </p:sp>
      <p:pic>
        <p:nvPicPr>
          <p:cNvPr id="24" name="Picture 23" descr="A white cloud in the sky&#10;&#10;Description automatically generated with low confidence">
            <a:extLst>
              <a:ext uri="{FF2B5EF4-FFF2-40B4-BE49-F238E27FC236}">
                <a16:creationId xmlns:a16="http://schemas.microsoft.com/office/drawing/2014/main" id="{0BBBE0D8-5D27-8701-F662-BB1F6F8B0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957" y="2061758"/>
            <a:ext cx="577614" cy="49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271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686241-19E0-A641-C3ED-7A63DE0D0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7586" y="2107273"/>
            <a:ext cx="3020079" cy="3020079"/>
          </a:xfrm>
          <a:prstGeom prst="ellipse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8FF21A-6765-249B-8C49-13E398B0E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8674"/>
            <a:ext cx="2952750" cy="944976"/>
          </a:xfrm>
        </p:spPr>
        <p:txBody>
          <a:bodyPr>
            <a:normAutofit fontScale="90000"/>
          </a:bodyPr>
          <a:lstStyle/>
          <a:p>
            <a:r>
              <a:rPr lang="en-GB" dirty="0"/>
              <a:t>Session 1</a:t>
            </a:r>
          </a:p>
        </p:txBody>
      </p:sp>
      <p:pic>
        <p:nvPicPr>
          <p:cNvPr id="10" name="Picture 9" descr="A cityscape at night&#10;&#10;Description automatically generated with low confidence">
            <a:extLst>
              <a:ext uri="{FF2B5EF4-FFF2-40B4-BE49-F238E27FC236}">
                <a16:creationId xmlns:a16="http://schemas.microsoft.com/office/drawing/2014/main" id="{83D814D0-28DE-F058-782E-49E8DB205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6950"/>
            <a:ext cx="12192000" cy="313182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2AD35D9-7CEA-A835-A034-D2962D1EC856}"/>
              </a:ext>
            </a:extLst>
          </p:cNvPr>
          <p:cNvCxnSpPr/>
          <p:nvPr/>
        </p:nvCxnSpPr>
        <p:spPr>
          <a:xfrm flipV="1">
            <a:off x="131311" y="874355"/>
            <a:ext cx="11755889" cy="1144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 descr="A cityscape at night&#10;&#10;Description automatically generated with low confidence">
            <a:extLst>
              <a:ext uri="{FF2B5EF4-FFF2-40B4-BE49-F238E27FC236}">
                <a16:creationId xmlns:a16="http://schemas.microsoft.com/office/drawing/2014/main" id="{44ED5A40-3BD2-A5AA-DA8A-912B4F2F3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6950"/>
            <a:ext cx="12192000" cy="313182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783110D-04A3-15F5-CDDB-808E29823E34}"/>
              </a:ext>
            </a:extLst>
          </p:cNvPr>
          <p:cNvCxnSpPr/>
          <p:nvPr/>
        </p:nvCxnSpPr>
        <p:spPr>
          <a:xfrm flipV="1">
            <a:off x="131311" y="874355"/>
            <a:ext cx="11755889" cy="1144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ubtitle 2">
            <a:extLst>
              <a:ext uri="{FF2B5EF4-FFF2-40B4-BE49-F238E27FC236}">
                <a16:creationId xmlns:a16="http://schemas.microsoft.com/office/drawing/2014/main" id="{182C5FB9-BCB1-DCBC-5703-59F878360F7C}"/>
              </a:ext>
            </a:extLst>
          </p:cNvPr>
          <p:cNvSpPr txBox="1">
            <a:spLocks/>
          </p:cNvSpPr>
          <p:nvPr/>
        </p:nvSpPr>
        <p:spPr>
          <a:xfrm>
            <a:off x="131311" y="1061502"/>
            <a:ext cx="5197360" cy="14848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dirty="0" err="1"/>
              <a:t>Keeran</a:t>
            </a:r>
            <a:r>
              <a:rPr lang="en-GB" sz="2800" dirty="0"/>
              <a:t> Mistry </a:t>
            </a:r>
          </a:p>
          <a:p>
            <a:pPr algn="l"/>
            <a:r>
              <a:rPr lang="en-GB" sz="2800" dirty="0"/>
              <a:t>Reporting just got ADVANCED!</a:t>
            </a:r>
          </a:p>
          <a:p>
            <a:pPr algn="l"/>
            <a:r>
              <a:rPr lang="en-GB" sz="2800" dirty="0"/>
              <a:t>        @Keeran_K_Mistry</a:t>
            </a:r>
          </a:p>
        </p:txBody>
      </p:sp>
      <p:pic>
        <p:nvPicPr>
          <p:cNvPr id="7" name="Picture 6" descr="A white cloud in the sky&#10;&#10;Description automatically generated with low confidence">
            <a:extLst>
              <a:ext uri="{FF2B5EF4-FFF2-40B4-BE49-F238E27FC236}">
                <a16:creationId xmlns:a16="http://schemas.microsoft.com/office/drawing/2014/main" id="{658E28D1-53FC-733F-B187-9CCBB58A5D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89" y="1964066"/>
            <a:ext cx="577614" cy="49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664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686241-19E0-A641-C3ED-7A63DE0D0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7586" y="2107273"/>
            <a:ext cx="3020079" cy="3020079"/>
          </a:xfrm>
          <a:prstGeom prst="ellipse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8FF21A-6765-249B-8C49-13E398B0E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8674"/>
            <a:ext cx="2952750" cy="944976"/>
          </a:xfrm>
        </p:spPr>
        <p:txBody>
          <a:bodyPr>
            <a:normAutofit fontScale="90000"/>
          </a:bodyPr>
          <a:lstStyle/>
          <a:p>
            <a:r>
              <a:rPr lang="en-GB" dirty="0"/>
              <a:t>Session 2</a:t>
            </a:r>
          </a:p>
        </p:txBody>
      </p:sp>
      <p:pic>
        <p:nvPicPr>
          <p:cNvPr id="10" name="Picture 9" descr="A cityscape at night&#10;&#10;Description automatically generated with low confidence">
            <a:extLst>
              <a:ext uri="{FF2B5EF4-FFF2-40B4-BE49-F238E27FC236}">
                <a16:creationId xmlns:a16="http://schemas.microsoft.com/office/drawing/2014/main" id="{83D814D0-28DE-F058-782E-49E8DB205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6950"/>
            <a:ext cx="12192000" cy="313182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2AD35D9-7CEA-A835-A034-D2962D1EC856}"/>
              </a:ext>
            </a:extLst>
          </p:cNvPr>
          <p:cNvCxnSpPr/>
          <p:nvPr/>
        </p:nvCxnSpPr>
        <p:spPr>
          <a:xfrm flipV="1">
            <a:off x="131311" y="874355"/>
            <a:ext cx="11755889" cy="1144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 descr="A cityscape at night&#10;&#10;Description automatically generated with low confidence">
            <a:extLst>
              <a:ext uri="{FF2B5EF4-FFF2-40B4-BE49-F238E27FC236}">
                <a16:creationId xmlns:a16="http://schemas.microsoft.com/office/drawing/2014/main" id="{44ED5A40-3BD2-A5AA-DA8A-912B4F2F3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6950"/>
            <a:ext cx="12192000" cy="313182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783110D-04A3-15F5-CDDB-808E29823E34}"/>
              </a:ext>
            </a:extLst>
          </p:cNvPr>
          <p:cNvCxnSpPr/>
          <p:nvPr/>
        </p:nvCxnSpPr>
        <p:spPr>
          <a:xfrm flipV="1">
            <a:off x="131311" y="874355"/>
            <a:ext cx="11755889" cy="1144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ubtitle 2">
            <a:extLst>
              <a:ext uri="{FF2B5EF4-FFF2-40B4-BE49-F238E27FC236}">
                <a16:creationId xmlns:a16="http://schemas.microsoft.com/office/drawing/2014/main" id="{182C5FB9-BCB1-DCBC-5703-59F878360F7C}"/>
              </a:ext>
            </a:extLst>
          </p:cNvPr>
          <p:cNvSpPr txBox="1">
            <a:spLocks/>
          </p:cNvSpPr>
          <p:nvPr/>
        </p:nvSpPr>
        <p:spPr>
          <a:xfrm>
            <a:off x="131311" y="1061501"/>
            <a:ext cx="5197360" cy="176182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dirty="0"/>
              <a:t>Paul Winstanley </a:t>
            </a:r>
          </a:p>
          <a:p>
            <a:pPr algn="l"/>
            <a:r>
              <a:rPr lang="en-GB" sz="2800" dirty="0"/>
              <a:t>Conditional Access. How the Microsoft templates can help you secure your environment.</a:t>
            </a:r>
          </a:p>
          <a:p>
            <a:pPr algn="l"/>
            <a:r>
              <a:rPr lang="en-GB" sz="2800" dirty="0"/>
              <a:t>         @SCCMentor</a:t>
            </a:r>
          </a:p>
        </p:txBody>
      </p:sp>
      <p:pic>
        <p:nvPicPr>
          <p:cNvPr id="7" name="Picture 6" descr="A white cloud in the sky&#10;&#10;Description automatically generated with low confidence">
            <a:extLst>
              <a:ext uri="{FF2B5EF4-FFF2-40B4-BE49-F238E27FC236}">
                <a16:creationId xmlns:a16="http://schemas.microsoft.com/office/drawing/2014/main" id="{658E28D1-53FC-733F-B187-9CCBB58A5D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89" y="2260581"/>
            <a:ext cx="577614" cy="49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63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137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MEMUG Scotland</vt:lpstr>
      <vt:lpstr>Sponsors + Thanks</vt:lpstr>
      <vt:lpstr>Speakers</vt:lpstr>
      <vt:lpstr>Agenda</vt:lpstr>
      <vt:lpstr>Next meetup</vt:lpstr>
      <vt:lpstr>Next meetup</vt:lpstr>
      <vt:lpstr>Session 1</vt:lpstr>
      <vt:lpstr>Session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MEMUG Scotland</dc:title>
  <dc:creator>Scott McAllister</dc:creator>
  <cp:lastModifiedBy>Scott McAllister</cp:lastModifiedBy>
  <cp:revision>21</cp:revision>
  <dcterms:created xsi:type="dcterms:W3CDTF">2022-08-02T07:56:41Z</dcterms:created>
  <dcterms:modified xsi:type="dcterms:W3CDTF">2023-09-01T07:35:40Z</dcterms:modified>
</cp:coreProperties>
</file>