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31st August 2023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38" y="843963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18:30 - 19:15 – Ben Whitmore MVP – Intune controls my devices with telepathy right?  - Deep dive into the IME, what is it, what is it responsible for and can we control this mystical beast.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– 20:00 – Steve Lee, Principal Software Engineer Manager, PowerShell – A look at DSC v3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– 20:30 –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028" y="2551389"/>
            <a:ext cx="4079358" cy="69932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October 26th 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21</cp:revision>
  <dcterms:created xsi:type="dcterms:W3CDTF">2022-08-02T07:56:41Z</dcterms:created>
  <dcterms:modified xsi:type="dcterms:W3CDTF">2023-08-31T16:49:50Z</dcterms:modified>
</cp:coreProperties>
</file>