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3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December 2022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10" name="Picture 9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6759D40-491F-9EE9-06FB-DCBE279F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075047"/>
            <a:ext cx="5996076" cy="1353953"/>
          </a:xfrm>
          <a:prstGeom prst="rect">
            <a:avLst/>
          </a:prstGeom>
        </p:spPr>
      </p:pic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8" y="874355"/>
            <a:ext cx="4121324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" y="0"/>
            <a:ext cx="2910339" cy="944976"/>
          </a:xfrm>
        </p:spPr>
        <p:txBody>
          <a:bodyPr>
            <a:normAutofit/>
          </a:bodyPr>
          <a:lstStyle/>
          <a:p>
            <a:r>
              <a:rPr lang="en-GB" dirty="0"/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60" y="1650884"/>
            <a:ext cx="10416994" cy="240000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Are you interested in delivering a 30 minute session at a future meetup?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1650884"/>
            <a:ext cx="11596643" cy="24000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18:30 - 18:45 –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18:45 - 19:15 - Anthony J. </a:t>
            </a:r>
            <a:r>
              <a:rPr lang="en-GB" dirty="0" err="1"/>
              <a:t>Fontanez</a:t>
            </a:r>
            <a:r>
              <a:rPr lang="en-GB" dirty="0"/>
              <a:t> – </a:t>
            </a:r>
            <a:r>
              <a:rPr lang="en-GB" dirty="0" err="1"/>
              <a:t>ConfigMgr</a:t>
            </a:r>
            <a:r>
              <a:rPr lang="en-GB" dirty="0"/>
              <a:t> tips and tricks from the field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19:15 - 19:45 – Ru Campbell – Become a Defender for Endpoint Black Belt in 30 minutes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19:45 - 20:15 - Pizza, Beers/Soft Drinks, Networking &amp; Giveaway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34" y="401412"/>
            <a:ext cx="5506466" cy="4133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800" dirty="0"/>
              <a:t>October 18</a:t>
            </a:r>
            <a:r>
              <a:rPr lang="en-GB" sz="2800" baseline="30000" dirty="0"/>
              <a:t>th</a:t>
            </a:r>
            <a:r>
              <a:rPr lang="en-GB" sz="2800" dirty="0"/>
              <a:t> @ The Incremental Group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128CE3-212B-DBF5-881B-EA46BF8F9A56}"/>
              </a:ext>
            </a:extLst>
          </p:cNvPr>
          <p:cNvSpPr txBox="1"/>
          <p:nvPr/>
        </p:nvSpPr>
        <p:spPr>
          <a:xfrm>
            <a:off x="1129193" y="2316214"/>
            <a:ext cx="62351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https://www.eventbrite.com/e/memug-scotland-1st-december-2022-tickets-444093966007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BC8BA27-72E9-C01F-F49A-F0BC4F1B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510" y="1637071"/>
            <a:ext cx="3188109" cy="31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0E6607-F466-08A6-3875-4AC215A5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430"/>
          <a:stretch/>
        </p:blipFill>
        <p:spPr>
          <a:xfrm>
            <a:off x="2921594" y="1964066"/>
            <a:ext cx="2083025" cy="2639887"/>
          </a:xfrm>
          <a:prstGeom prst="ellipse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4986874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Scott McAllister</a:t>
            </a:r>
          </a:p>
          <a:p>
            <a:pPr algn="l"/>
            <a:r>
              <a:rPr lang="en-GB" sz="2800" dirty="0"/>
              <a:t>Engineer @ Patch My PC</a:t>
            </a:r>
          </a:p>
          <a:p>
            <a:pPr algn="l"/>
            <a:r>
              <a:rPr lang="en-GB" sz="2800" dirty="0"/>
              <a:t>        @scotscottmca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B62C039C-8FDF-7581-7C55-4E30E0C7A1D8}"/>
              </a:ext>
            </a:extLst>
          </p:cNvPr>
          <p:cNvSpPr txBox="1">
            <a:spLocks/>
          </p:cNvSpPr>
          <p:nvPr/>
        </p:nvSpPr>
        <p:spPr>
          <a:xfrm>
            <a:off x="-924232" y="31563"/>
            <a:ext cx="3177209" cy="94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66331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291C73A-4E78-0EF7-61B5-72D388B74354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TBC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734" y="401412"/>
            <a:ext cx="5506466" cy="4133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800" dirty="0"/>
              <a:t>December 1</a:t>
            </a:r>
            <a:r>
              <a:rPr lang="en-GB" sz="2800" baseline="30000" dirty="0"/>
              <a:t>st</a:t>
            </a:r>
            <a:r>
              <a:rPr lang="en-GB" sz="2800" dirty="0"/>
              <a:t> @ The Incremental Group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61F9FA30-D672-6534-05D6-340637759AA7}"/>
              </a:ext>
            </a:extLst>
          </p:cNvPr>
          <p:cNvSpPr txBox="1">
            <a:spLocks/>
          </p:cNvSpPr>
          <p:nvPr/>
        </p:nvSpPr>
        <p:spPr>
          <a:xfrm>
            <a:off x="6651652" y="1074231"/>
            <a:ext cx="5198552" cy="1484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TBC</a:t>
            </a:r>
          </a:p>
          <a:p>
            <a:pPr algn="l"/>
            <a:r>
              <a:rPr lang="en-GB" sz="2800" dirty="0"/>
              <a:t>        TBC</a:t>
            </a:r>
          </a:p>
          <a:p>
            <a:pPr algn="l"/>
            <a:endParaRPr lang="en-GB" sz="2800" dirty="0"/>
          </a:p>
        </p:txBody>
      </p:sp>
      <p:pic>
        <p:nvPicPr>
          <p:cNvPr id="24" name="Picture 23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0BBBE0D8-5D27-8701-F662-BB1F6F8B0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7" y="2061758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7EB8D0-925A-6E3F-671E-2264B0BA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2620" y="2241370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1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3A1213C8-234C-EB40-FD16-B82EE2D9DB94}"/>
              </a:ext>
            </a:extLst>
          </p:cNvPr>
          <p:cNvSpPr txBox="1">
            <a:spLocks/>
          </p:cNvSpPr>
          <p:nvPr/>
        </p:nvSpPr>
        <p:spPr>
          <a:xfrm>
            <a:off x="131311" y="1076922"/>
            <a:ext cx="5198552" cy="148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Anthony J. </a:t>
            </a:r>
            <a:r>
              <a:rPr lang="en-GB" sz="2800" dirty="0" err="1"/>
              <a:t>Fontanez</a:t>
            </a:r>
            <a:endParaRPr lang="en-GB" sz="2800" dirty="0"/>
          </a:p>
          <a:p>
            <a:pPr algn="l"/>
            <a:r>
              <a:rPr lang="en-GB" sz="2800" dirty="0" err="1"/>
              <a:t>ConfigMgr</a:t>
            </a:r>
            <a:r>
              <a:rPr lang="en-GB" sz="2800" dirty="0"/>
              <a:t> Customer Engineer &amp; Endpoint management enthusiast</a:t>
            </a:r>
          </a:p>
          <a:p>
            <a:pPr algn="l"/>
            <a:r>
              <a:rPr lang="en-GB" sz="2800" dirty="0"/>
              <a:t>        @ajf8729</a:t>
            </a:r>
          </a:p>
          <a:p>
            <a:pPr algn="l"/>
            <a:endParaRPr lang="en-GB" sz="2800" dirty="0"/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BF8110C9-85E2-7598-0474-9F0ACCCE2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6" y="2064449"/>
            <a:ext cx="577614" cy="4972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8AF8A5-F408-55BE-030C-228DC489AB45}"/>
              </a:ext>
            </a:extLst>
          </p:cNvPr>
          <p:cNvSpPr txBox="1"/>
          <p:nvPr/>
        </p:nvSpPr>
        <p:spPr>
          <a:xfrm>
            <a:off x="5662660" y="2767280"/>
            <a:ext cx="499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 err="1"/>
              <a:t>ConfigMgr</a:t>
            </a:r>
            <a:r>
              <a:rPr lang="en-GB" sz="4000" dirty="0"/>
              <a:t> tips and tricks from the field</a:t>
            </a:r>
          </a:p>
        </p:txBody>
      </p:sp>
    </p:spTree>
    <p:extLst>
      <p:ext uri="{BB962C8B-B14F-4D97-AF65-F5344CB8AC3E}">
        <p14:creationId xmlns:p14="http://schemas.microsoft.com/office/powerpoint/2010/main" val="114802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86241-19E0-A641-C3ED-7A63DE0D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884" y="2096640"/>
            <a:ext cx="3020079" cy="3020079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4"/>
            <a:ext cx="295275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Session 2</a:t>
            </a:r>
          </a:p>
        </p:txBody>
      </p:sp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AD35D9-7CEA-A835-A034-D2962D1EC856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44ED5A40-3BD2-A5AA-DA8A-912B4F2F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3110D-04A3-15F5-CDDB-808E29823E34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82C5FB9-BCB1-DCBC-5703-59F878360F7C}"/>
              </a:ext>
            </a:extLst>
          </p:cNvPr>
          <p:cNvSpPr txBox="1">
            <a:spLocks/>
          </p:cNvSpPr>
          <p:nvPr/>
        </p:nvSpPr>
        <p:spPr>
          <a:xfrm>
            <a:off x="131311" y="1061502"/>
            <a:ext cx="5197360" cy="1484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/>
              <a:t>Ru Campbell</a:t>
            </a:r>
          </a:p>
          <a:p>
            <a:pPr algn="l"/>
            <a:r>
              <a:rPr lang="en-GB" sz="2800" dirty="0"/>
              <a:t>Microsoft MVP - Enterprise Mobility</a:t>
            </a:r>
          </a:p>
          <a:p>
            <a:pPr algn="l"/>
            <a:r>
              <a:rPr lang="en-GB" sz="2800" dirty="0"/>
              <a:t>        @rucam365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658E28D1-53FC-733F-B187-9CCBB58A5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1964066"/>
            <a:ext cx="577614" cy="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MEMUG Scotland</vt:lpstr>
      <vt:lpstr>Sponsors + Thanks</vt:lpstr>
      <vt:lpstr>Speakers</vt:lpstr>
      <vt:lpstr>Agenda</vt:lpstr>
      <vt:lpstr>Next meetup</vt:lpstr>
      <vt:lpstr>PowerPoint Presentation</vt:lpstr>
      <vt:lpstr>Next meetup</vt:lpstr>
      <vt:lpstr>Session 1</vt:lpstr>
      <vt:lpstr>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13</cp:revision>
  <dcterms:created xsi:type="dcterms:W3CDTF">2022-08-02T07:56:41Z</dcterms:created>
  <dcterms:modified xsi:type="dcterms:W3CDTF">2022-11-01T15:43:25Z</dcterms:modified>
</cp:coreProperties>
</file>