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April 2023</a:t>
            </a:r>
          </a:p>
          <a:p>
            <a:endParaRPr lang="en-GB" dirty="0"/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944976"/>
            <a:ext cx="4121324" cy="412132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12315F4-6441-D526-6D0D-642453A2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18" y="1786846"/>
            <a:ext cx="4539794" cy="24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– Recast – Endpoint Management, Updates and Help Desk (and some goodies)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– Scott McAllister – We </a:t>
            </a:r>
            <a:r>
              <a:rPr lang="en-GB" dirty="0" err="1"/>
              <a:t>SUSpect</a:t>
            </a:r>
            <a:r>
              <a:rPr lang="en-GB" dirty="0"/>
              <a:t> your updates suck!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20:00 - 20:30 –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028" y="2551389"/>
            <a:ext cx="3965943" cy="69932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June – Date TBC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567740" cy="148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Paul Winstanley</a:t>
            </a:r>
          </a:p>
          <a:p>
            <a:pPr algn="l"/>
            <a:r>
              <a:rPr lang="en-GB" sz="2800" dirty="0"/>
              <a:t>Microsoft MVP in Enterprise Mobility        TBC @SCCMentor</a:t>
            </a:r>
          </a:p>
          <a:p>
            <a:pPr algn="l"/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651652" y="1074231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TBC</a:t>
            </a:r>
          </a:p>
          <a:p>
            <a:pPr algn="l"/>
            <a:endParaRPr lang="en-GB" sz="2800" dirty="0"/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061758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430"/>
          <a:stretch/>
        </p:blipFill>
        <p:spPr>
          <a:xfrm>
            <a:off x="2921594" y="1964066"/>
            <a:ext cx="2083025" cy="2639887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2C039C-8FDF-7581-7C55-4E30E0C7A1D8}"/>
              </a:ext>
            </a:extLst>
          </p:cNvPr>
          <p:cNvSpPr txBox="1">
            <a:spLocks/>
          </p:cNvSpPr>
          <p:nvPr/>
        </p:nvSpPr>
        <p:spPr>
          <a:xfrm>
            <a:off x="-924232" y="31563"/>
            <a:ext cx="3177209" cy="94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66331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Recast software</a:t>
            </a:r>
          </a:p>
          <a:p>
            <a:pPr algn="l"/>
            <a:r>
              <a:rPr lang="en-GB" sz="2800" dirty="0"/>
              <a:t>Empowering IT at Every Endpoint</a:t>
            </a:r>
          </a:p>
          <a:p>
            <a:pPr algn="l"/>
            <a:r>
              <a:rPr lang="en-GB" sz="2800" dirty="0"/>
              <a:t>        @RecastSoftware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EB8D0-925A-6E3F-671E-2264B0BA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546" y="2230738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BF8110C9-85E2-7598-0474-9F0ACCCE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6" y="2064449"/>
            <a:ext cx="577614" cy="497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8AF8A5-F408-55BE-030C-228DC489AB45}"/>
              </a:ext>
            </a:extLst>
          </p:cNvPr>
          <p:cNvSpPr txBox="1"/>
          <p:nvPr/>
        </p:nvSpPr>
        <p:spPr>
          <a:xfrm>
            <a:off x="6603641" y="2852340"/>
            <a:ext cx="499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/>
              <a:t>We SUSpect your updates suck!</a:t>
            </a:r>
            <a:endParaRPr lang="en-GB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8B7A75-58F5-65F6-0C7A-5033959A83FD}"/>
              </a:ext>
            </a:extLst>
          </p:cNvPr>
          <p:cNvSpPr txBox="1">
            <a:spLocks/>
          </p:cNvSpPr>
          <p:nvPr/>
        </p:nvSpPr>
        <p:spPr>
          <a:xfrm>
            <a:off x="135825" y="117198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</p:spTree>
    <p:extLst>
      <p:ext uri="{BB962C8B-B14F-4D97-AF65-F5344CB8AC3E}">
        <p14:creationId xmlns:p14="http://schemas.microsoft.com/office/powerpoint/2010/main" val="1148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144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  <vt:lpstr>Next meetup</vt:lpstr>
      <vt:lpstr>PowerPoint Presentation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15</cp:revision>
  <dcterms:created xsi:type="dcterms:W3CDTF">2022-08-02T07:56:41Z</dcterms:created>
  <dcterms:modified xsi:type="dcterms:W3CDTF">2023-04-03T10:45:07Z</dcterms:modified>
</cp:coreProperties>
</file>