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31st August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90" y="4001386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079890" y="4121520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25" y="944976"/>
            <a:ext cx="113538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18:30 - 18:45 - Arrival and check-in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18:45 - 19:30 - Steven Hosking – Why Intune Filters &gt; AAD Dynamic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19:30 - 20:00 - Refreshments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470785"/>
            <a:ext cx="4562475" cy="4562475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52750" cy="944976"/>
          </a:xfrm>
        </p:spPr>
        <p:txBody>
          <a:bodyPr>
            <a:normAutofit/>
          </a:bodyPr>
          <a:lstStyle/>
          <a:p>
            <a:r>
              <a:rPr lang="en-GB" dirty="0"/>
              <a:t>Speaker</a:t>
            </a:r>
          </a:p>
        </p:txBody>
      </p:sp>
      <p:pic>
        <p:nvPicPr>
          <p:cNvPr id="4" name="Picture 3" descr="A person's face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18FAA91-0EF5-E677-1C10-AB7A8542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3162300" cy="3162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7" y="1430390"/>
            <a:ext cx="11201398" cy="2663720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Steven Hosking</a:t>
            </a:r>
          </a:p>
          <a:p>
            <a:pPr algn="l"/>
            <a:r>
              <a:rPr lang="en-GB" sz="2800" dirty="0"/>
              <a:t>MMD Product Manager @ Microsoft</a:t>
            </a:r>
          </a:p>
          <a:p>
            <a:pPr algn="l"/>
            <a:r>
              <a:rPr lang="en-GB" sz="2800" dirty="0"/>
              <a:t>        @OnPremCloudGuy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Session – Why Intune Filters &gt; AAD Dynamic Groups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5" y="2381250"/>
            <a:ext cx="609600" cy="609600"/>
          </a:xfrm>
          <a:prstGeom prst="rect">
            <a:avLst/>
          </a:prstGeom>
        </p:spPr>
      </p:pic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MEMUG Scotland</vt:lpstr>
      <vt:lpstr>Agenda</vt:lpstr>
      <vt:lpstr>Sponsors + Thanks</vt:lpstr>
      <vt:lpstr>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3</cp:revision>
  <dcterms:created xsi:type="dcterms:W3CDTF">2022-08-02T07:56:41Z</dcterms:created>
  <dcterms:modified xsi:type="dcterms:W3CDTF">2022-08-02T09:50:47Z</dcterms:modified>
</cp:coreProperties>
</file>