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31st August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874355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0" y="1650884"/>
            <a:ext cx="10416994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18:30 - 18:45 - Arrival and check-in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18:45 - 19:30 - Steven Hosking – Why Intune Filters &gt; AAD Dynamic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19:30 - 20:00 - Refreshments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430"/>
          <a:stretch/>
        </p:blipFill>
        <p:spPr>
          <a:xfrm>
            <a:off x="2921594" y="1964066"/>
            <a:ext cx="2083025" cy="2639887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2C039C-8FDF-7581-7C55-4E30E0C7A1D8}"/>
              </a:ext>
            </a:extLst>
          </p:cNvPr>
          <p:cNvSpPr txBox="1">
            <a:spLocks/>
          </p:cNvSpPr>
          <p:nvPr/>
        </p:nvSpPr>
        <p:spPr>
          <a:xfrm>
            <a:off x="-924232" y="31563"/>
            <a:ext cx="3177209" cy="94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66331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doorway&#10;&#10;Description automatically generated with medium confidence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Tim Hermie</a:t>
            </a:r>
          </a:p>
          <a:p>
            <a:pPr algn="l"/>
            <a:r>
              <a:rPr lang="en-GB" sz="2800" dirty="0"/>
              <a:t>Microsoft MVP Enterprise Mobility</a:t>
            </a:r>
          </a:p>
          <a:p>
            <a:pPr algn="l"/>
            <a:r>
              <a:rPr lang="en-GB" sz="2800" dirty="0"/>
              <a:t>        @_Cloud_boy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AF87A-DDED-158A-AD86-972B55A69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7823" y="2353193"/>
            <a:ext cx="2506972" cy="2506972"/>
          </a:xfrm>
          <a:prstGeom prst="ellipse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863330" y="1074231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</a:t>
            </a:r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08" y="1976795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064849C-992D-6A48-6358-B34079A42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325" y="1609667"/>
            <a:ext cx="3136632" cy="3136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28CE3-212B-DBF5-881B-EA46BF8F9A56}"/>
              </a:ext>
            </a:extLst>
          </p:cNvPr>
          <p:cNvSpPr txBox="1"/>
          <p:nvPr/>
        </p:nvSpPr>
        <p:spPr>
          <a:xfrm>
            <a:off x="1129193" y="2316214"/>
            <a:ext cx="6235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https://www.eventbrite.com/e/memug-scotland-18th-october-2022-tickets-411278825037</a:t>
            </a:r>
          </a:p>
        </p:txBody>
      </p: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74" y="9984"/>
            <a:ext cx="2952750" cy="944976"/>
          </a:xfrm>
        </p:spPr>
        <p:txBody>
          <a:bodyPr>
            <a:normAutofit/>
          </a:bodyPr>
          <a:lstStyle/>
          <a:p>
            <a:r>
              <a:rPr lang="en-GB" dirty="0"/>
              <a:t>Speaker</a:t>
            </a:r>
          </a:p>
        </p:txBody>
      </p:sp>
      <p:pic>
        <p:nvPicPr>
          <p:cNvPr id="4" name="Picture 3" descr="A person's face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18FAA91-0EF5-E677-1C10-AB7A8542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92" y="2097123"/>
            <a:ext cx="3162300" cy="3162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20" y="1049390"/>
            <a:ext cx="5786590" cy="169623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Steven Hosking</a:t>
            </a:r>
          </a:p>
          <a:p>
            <a:pPr algn="l"/>
            <a:r>
              <a:rPr lang="en-GB" sz="2800" dirty="0"/>
              <a:t>MMD Product Manager @ Microsoft</a:t>
            </a:r>
          </a:p>
          <a:p>
            <a:pPr algn="l"/>
            <a:r>
              <a:rPr lang="en-GB" sz="2800" dirty="0"/>
              <a:t>        @OnPremCloudGuy</a:t>
            </a:r>
          </a:p>
          <a:p>
            <a:pPr algn="l"/>
            <a:endParaRPr lang="en-GB" sz="2800" dirty="0"/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5" y="1992875"/>
            <a:ext cx="609600" cy="609600"/>
          </a:xfrm>
          <a:prstGeom prst="rect">
            <a:avLst/>
          </a:prstGeom>
        </p:spPr>
      </p:pic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08B819-F705-0093-8073-3D425A85E475}"/>
              </a:ext>
            </a:extLst>
          </p:cNvPr>
          <p:cNvSpPr txBox="1"/>
          <p:nvPr/>
        </p:nvSpPr>
        <p:spPr>
          <a:xfrm>
            <a:off x="6264686" y="1681624"/>
            <a:ext cx="544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Session:</a:t>
            </a:r>
          </a:p>
          <a:p>
            <a:r>
              <a:rPr lang="en-GB" sz="2400" dirty="0"/>
              <a:t>Why Intune Filters &gt; AAD Dynamic Groups</a:t>
            </a:r>
          </a:p>
        </p:txBody>
      </p:sp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MEMUG Scotland</vt:lpstr>
      <vt:lpstr>Sponsors + Thanks</vt:lpstr>
      <vt:lpstr>Agenda</vt:lpstr>
      <vt:lpstr>PowerPoint Presentation</vt:lpstr>
      <vt:lpstr>Next meetup</vt:lpstr>
      <vt:lpstr>Next meetup</vt:lpstr>
      <vt:lpstr>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8</cp:revision>
  <dcterms:created xsi:type="dcterms:W3CDTF">2022-08-02T07:56:41Z</dcterms:created>
  <dcterms:modified xsi:type="dcterms:W3CDTF">2022-08-31T16:41:44Z</dcterms:modified>
</cp:coreProperties>
</file>