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MEMUG Scotland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24</a:t>
            </a:r>
            <a:r>
              <a:rPr lang="en-GB" baseline="30000" dirty="0"/>
              <a:t>th</a:t>
            </a:r>
            <a:r>
              <a:rPr lang="en-GB" dirty="0"/>
              <a:t> August 2022</a:t>
            </a:r>
          </a:p>
        </p:txBody>
      </p:sp>
      <p:pic>
        <p:nvPicPr>
          <p:cNvPr id="6" name="Picture 5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3A7857EC-4404-F7C8-CD24-CB658DF9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90" y="4001386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10207-733B-8919-B081-B3281341934A}"/>
              </a:ext>
            </a:extLst>
          </p:cNvPr>
          <p:cNvSpPr txBox="1"/>
          <p:nvPr/>
        </p:nvSpPr>
        <p:spPr>
          <a:xfrm>
            <a:off x="5079890" y="4121520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@MemugScotland</a:t>
            </a:r>
          </a:p>
        </p:txBody>
      </p:sp>
      <p:pic>
        <p:nvPicPr>
          <p:cNvPr id="8" name="Picture 7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A5CD060B-F948-807F-9632-C712EA881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177209" cy="944976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B0995-8610-653A-05B3-3E6FA335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25" y="944976"/>
            <a:ext cx="113538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18:30 - 18:45 - Arrival and check-in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18:45 - 19:30 - Steven Hosking – Why Intune Filters &gt; AAD Dynamic Groups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19:30 - 20:00 - Refreshments</a:t>
            </a:r>
          </a:p>
        </p:txBody>
      </p:sp>
      <p:pic>
        <p:nvPicPr>
          <p:cNvPr id="6" name="Picture 5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FE3851C8-791A-AC38-5A0D-B8EFB6BB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295900" cy="944976"/>
          </a:xfrm>
        </p:spPr>
        <p:txBody>
          <a:bodyPr>
            <a:normAutofit fontScale="90000"/>
          </a:bodyPr>
          <a:lstStyle/>
          <a:p>
            <a:r>
              <a:rPr lang="en-GB" dirty="0"/>
              <a:t>Sponsors + Thanks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6EA63-D833-55DC-2CEC-FC445EB3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470785"/>
            <a:ext cx="4562475" cy="4562475"/>
          </a:xfrm>
          <a:prstGeom prst="rect">
            <a:avLst/>
          </a:prstGeom>
        </p:spPr>
      </p:pic>
      <p:pic>
        <p:nvPicPr>
          <p:cNvPr id="10" name="Picture 9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6759D40-491F-9EE9-06FB-DCBE279F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2075047"/>
            <a:ext cx="5996076" cy="1353953"/>
          </a:xfrm>
          <a:prstGeom prst="rect">
            <a:avLst/>
          </a:prstGeom>
        </p:spPr>
      </p:pic>
      <p:pic>
        <p:nvPicPr>
          <p:cNvPr id="4" name="Picture 3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06A74C0-BB05-FC35-B406-58C6D2188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21A-6765-249B-8C49-13E398B0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52750" cy="944976"/>
          </a:xfrm>
        </p:spPr>
        <p:txBody>
          <a:bodyPr>
            <a:normAutofit/>
          </a:bodyPr>
          <a:lstStyle/>
          <a:p>
            <a:r>
              <a:rPr lang="en-GB" dirty="0"/>
              <a:t>Speaker</a:t>
            </a:r>
          </a:p>
        </p:txBody>
      </p:sp>
      <p:pic>
        <p:nvPicPr>
          <p:cNvPr id="4" name="Picture 3" descr="A person's face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18FAA91-0EF5-E677-1C10-AB7A8542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3162300" cy="31623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EC6CB9F-E565-DC50-22C2-9C4767B3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7927" y="1430390"/>
            <a:ext cx="11201398" cy="2663720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Steven Hosking</a:t>
            </a:r>
          </a:p>
          <a:p>
            <a:pPr algn="l"/>
            <a:r>
              <a:rPr lang="en-GB" sz="2800" dirty="0"/>
              <a:t>MMD Product Manager @ Microsoft</a:t>
            </a:r>
          </a:p>
          <a:p>
            <a:pPr algn="l"/>
            <a:r>
              <a:rPr lang="en-GB" sz="2800" dirty="0"/>
              <a:t>        @OnPremCloudGuy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Session – Why Intune Filters &gt; AAD Dynamic Groups</a:t>
            </a:r>
          </a:p>
        </p:txBody>
      </p:sp>
      <p:pic>
        <p:nvPicPr>
          <p:cNvPr id="7" name="Picture 6" descr="A white cloud in the sky&#10;&#10;Description automatically generated with low confidence">
            <a:extLst>
              <a:ext uri="{FF2B5EF4-FFF2-40B4-BE49-F238E27FC236}">
                <a16:creationId xmlns:a16="http://schemas.microsoft.com/office/drawing/2014/main" id="{59723FDB-D5DE-974E-0008-A9011E88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25" y="2381250"/>
            <a:ext cx="609600" cy="609600"/>
          </a:xfrm>
          <a:prstGeom prst="rect">
            <a:avLst/>
          </a:prstGeom>
        </p:spPr>
      </p:pic>
      <p:pic>
        <p:nvPicPr>
          <p:cNvPr id="10" name="Picture 9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83D814D0-28DE-F058-782E-49E8DB20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6950"/>
            <a:ext cx="121920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MEMUG Scotland</vt:lpstr>
      <vt:lpstr>Agenda</vt:lpstr>
      <vt:lpstr>Sponsors + Thanks</vt:lpstr>
      <vt:lpstr>Speaker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Scott McAllister</cp:lastModifiedBy>
  <cp:revision>2</cp:revision>
  <dcterms:created xsi:type="dcterms:W3CDTF">2022-08-02T07:56:41Z</dcterms:created>
  <dcterms:modified xsi:type="dcterms:W3CDTF">2022-08-02T09:45:06Z</dcterms:modified>
</cp:coreProperties>
</file>