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1" r:id="rId4"/>
    <p:sldId id="272" r:id="rId5"/>
    <p:sldId id="260" r:id="rId6"/>
    <p:sldId id="262" r:id="rId7"/>
    <p:sldId id="264" r:id="rId8"/>
    <p:sldId id="263" r:id="rId9"/>
    <p:sldId id="265" r:id="rId10"/>
    <p:sldId id="273" r:id="rId11"/>
    <p:sldId id="266" r:id="rId12"/>
    <p:sldId id="274" r:id="rId13"/>
    <p:sldId id="275" r:id="rId14"/>
    <p:sldId id="276" r:id="rId15"/>
    <p:sldId id="268" r:id="rId16"/>
    <p:sldId id="277" r:id="rId17"/>
    <p:sldId id="270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aylor" userId="95f1adea-1700-450a-abf4-198b3b3a5a3e" providerId="ADAL" clId="{F2B1586A-9255-439A-9DCC-53CDF5952E7F}"/>
    <pc:docChg chg="custSel modSld">
      <pc:chgData name="Andrew Taylor" userId="95f1adea-1700-450a-abf4-198b3b3a5a3e" providerId="ADAL" clId="{F2B1586A-9255-439A-9DCC-53CDF5952E7F}" dt="2023-10-06T15:55:37.924" v="81" actId="1076"/>
      <pc:docMkLst>
        <pc:docMk/>
      </pc:docMkLst>
      <pc:sldChg chg="modSp mod">
        <pc:chgData name="Andrew Taylor" userId="95f1adea-1700-450a-abf4-198b3b3a5a3e" providerId="ADAL" clId="{F2B1586A-9255-439A-9DCC-53CDF5952E7F}" dt="2023-10-06T15:41:27.186" v="0" actId="1076"/>
        <pc:sldMkLst>
          <pc:docMk/>
          <pc:sldMk cId="655709639" sldId="259"/>
        </pc:sldMkLst>
        <pc:spChg chg="mod">
          <ac:chgData name="Andrew Taylor" userId="95f1adea-1700-450a-abf4-198b3b3a5a3e" providerId="ADAL" clId="{F2B1586A-9255-439A-9DCC-53CDF5952E7F}" dt="2023-10-06T15:41:27.186" v="0" actId="1076"/>
          <ac:spMkLst>
            <pc:docMk/>
            <pc:sldMk cId="655709639" sldId="259"/>
            <ac:spMk id="2" creationId="{891340C4-D2A8-CFDB-A965-FCB2AC9A6F0F}"/>
          </ac:spMkLst>
        </pc:spChg>
      </pc:sldChg>
      <pc:sldChg chg="modSp mod">
        <pc:chgData name="Andrew Taylor" userId="95f1adea-1700-450a-abf4-198b3b3a5a3e" providerId="ADAL" clId="{F2B1586A-9255-439A-9DCC-53CDF5952E7F}" dt="2023-10-06T15:52:00.473" v="36" actId="1076"/>
        <pc:sldMkLst>
          <pc:docMk/>
          <pc:sldMk cId="4171162330" sldId="260"/>
        </pc:sldMkLst>
        <pc:spChg chg="mod">
          <ac:chgData name="Andrew Taylor" userId="95f1adea-1700-450a-abf4-198b3b3a5a3e" providerId="ADAL" clId="{F2B1586A-9255-439A-9DCC-53CDF5952E7F}" dt="2023-10-06T15:50:22.974" v="13" actId="1076"/>
          <ac:spMkLst>
            <pc:docMk/>
            <pc:sldMk cId="4171162330" sldId="260"/>
            <ac:spMk id="2" creationId="{CF7BF70E-A3B0-876D-A600-51EADA3C79E9}"/>
          </ac:spMkLst>
        </pc:spChg>
        <pc:spChg chg="mod">
          <ac:chgData name="Andrew Taylor" userId="95f1adea-1700-450a-abf4-198b3b3a5a3e" providerId="ADAL" clId="{F2B1586A-9255-439A-9DCC-53CDF5952E7F}" dt="2023-10-06T15:50:28.740" v="15" actId="1076"/>
          <ac:spMkLst>
            <pc:docMk/>
            <pc:sldMk cId="4171162330" sldId="260"/>
            <ac:spMk id="4" creationId="{8994EA8A-0FEF-24AC-6C8B-5DEE7F03C94E}"/>
          </ac:spMkLst>
        </pc:spChg>
        <pc:spChg chg="mod">
          <ac:chgData name="Andrew Taylor" userId="95f1adea-1700-450a-abf4-198b3b3a5a3e" providerId="ADAL" clId="{F2B1586A-9255-439A-9DCC-53CDF5952E7F}" dt="2023-10-06T15:50:31.494" v="16" actId="1076"/>
          <ac:spMkLst>
            <pc:docMk/>
            <pc:sldMk cId="4171162330" sldId="260"/>
            <ac:spMk id="8" creationId="{0739860C-A7B4-E7AD-E930-0B05000C971E}"/>
          </ac:spMkLst>
        </pc:spChg>
        <pc:picChg chg="mod">
          <ac:chgData name="Andrew Taylor" userId="95f1adea-1700-450a-abf4-198b3b3a5a3e" providerId="ADAL" clId="{F2B1586A-9255-439A-9DCC-53CDF5952E7F}" dt="2023-10-06T15:52:00.473" v="36" actId="1076"/>
          <ac:picMkLst>
            <pc:docMk/>
            <pc:sldMk cId="4171162330" sldId="260"/>
            <ac:picMk id="5" creationId="{E19791F1-5725-B01E-D8E1-2D20BBBD4510}"/>
          </ac:picMkLst>
        </pc:picChg>
        <pc:picChg chg="mod">
          <ac:chgData name="Andrew Taylor" userId="95f1adea-1700-450a-abf4-198b3b3a5a3e" providerId="ADAL" clId="{F2B1586A-9255-439A-9DCC-53CDF5952E7F}" dt="2023-10-06T15:50:25.117" v="14" actId="1076"/>
          <ac:picMkLst>
            <pc:docMk/>
            <pc:sldMk cId="4171162330" sldId="260"/>
            <ac:picMk id="7" creationId="{EC4D363E-D7B5-AFC1-D7E3-235312162694}"/>
          </ac:picMkLst>
        </pc:picChg>
      </pc:sldChg>
      <pc:sldChg chg="modSp mod">
        <pc:chgData name="Andrew Taylor" userId="95f1adea-1700-450a-abf4-198b3b3a5a3e" providerId="ADAL" clId="{F2B1586A-9255-439A-9DCC-53CDF5952E7F}" dt="2023-10-06T15:51:56.477" v="35" actId="1076"/>
        <pc:sldMkLst>
          <pc:docMk/>
          <pc:sldMk cId="1622155592" sldId="262"/>
        </pc:sldMkLst>
        <pc:spChg chg="mod">
          <ac:chgData name="Andrew Taylor" userId="95f1adea-1700-450a-abf4-198b3b3a5a3e" providerId="ADAL" clId="{F2B1586A-9255-439A-9DCC-53CDF5952E7F}" dt="2023-10-06T15:50:40.952" v="17" actId="1076"/>
          <ac:spMkLst>
            <pc:docMk/>
            <pc:sldMk cId="1622155592" sldId="262"/>
            <ac:spMk id="2" creationId="{82097D60-01D6-1B07-63D6-B869FE612D5F}"/>
          </ac:spMkLst>
        </pc:spChg>
        <pc:picChg chg="mod">
          <ac:chgData name="Andrew Taylor" userId="95f1adea-1700-450a-abf4-198b3b3a5a3e" providerId="ADAL" clId="{F2B1586A-9255-439A-9DCC-53CDF5952E7F}" dt="2023-10-06T15:51:56.477" v="35" actId="1076"/>
          <ac:picMkLst>
            <pc:docMk/>
            <pc:sldMk cId="1622155592" sldId="262"/>
            <ac:picMk id="5" creationId="{0483322C-DEEF-AD70-84C2-07EBB6EC5800}"/>
          </ac:picMkLst>
        </pc:picChg>
        <pc:picChg chg="mod">
          <ac:chgData name="Andrew Taylor" userId="95f1adea-1700-450a-abf4-198b3b3a5a3e" providerId="ADAL" clId="{F2B1586A-9255-439A-9DCC-53CDF5952E7F}" dt="2023-10-06T15:50:45.469" v="18" actId="1076"/>
          <ac:picMkLst>
            <pc:docMk/>
            <pc:sldMk cId="1622155592" sldId="262"/>
            <ac:picMk id="8" creationId="{A616E671-FB9B-597B-953A-A66BB595814F}"/>
          </ac:picMkLst>
        </pc:picChg>
      </pc:sldChg>
      <pc:sldChg chg="modSp mod">
        <pc:chgData name="Andrew Taylor" userId="95f1adea-1700-450a-abf4-198b3b3a5a3e" providerId="ADAL" clId="{F2B1586A-9255-439A-9DCC-53CDF5952E7F}" dt="2023-10-06T15:51:51.509" v="34" actId="1076"/>
        <pc:sldMkLst>
          <pc:docMk/>
          <pc:sldMk cId="3300450347" sldId="263"/>
        </pc:sldMkLst>
        <pc:spChg chg="mod">
          <ac:chgData name="Andrew Taylor" userId="95f1adea-1700-450a-abf4-198b3b3a5a3e" providerId="ADAL" clId="{F2B1586A-9255-439A-9DCC-53CDF5952E7F}" dt="2023-10-06T15:51:10.573" v="23" actId="1076"/>
          <ac:spMkLst>
            <pc:docMk/>
            <pc:sldMk cId="3300450347" sldId="263"/>
            <ac:spMk id="2" creationId="{ED91BDEC-3131-16EB-99EF-ABCB7971AD17}"/>
          </ac:spMkLst>
        </pc:spChg>
        <pc:spChg chg="mod">
          <ac:chgData name="Andrew Taylor" userId="95f1adea-1700-450a-abf4-198b3b3a5a3e" providerId="ADAL" clId="{F2B1586A-9255-439A-9DCC-53CDF5952E7F}" dt="2023-10-06T15:51:21.053" v="26" actId="1076"/>
          <ac:spMkLst>
            <pc:docMk/>
            <pc:sldMk cId="3300450347" sldId="263"/>
            <ac:spMk id="3" creationId="{28CA9DD6-2812-5A2B-F725-A37E4E0E2309}"/>
          </ac:spMkLst>
        </pc:spChg>
        <pc:picChg chg="mod">
          <ac:chgData name="Andrew Taylor" userId="95f1adea-1700-450a-abf4-198b3b3a5a3e" providerId="ADAL" clId="{F2B1586A-9255-439A-9DCC-53CDF5952E7F}" dt="2023-10-06T15:51:51.509" v="34" actId="1076"/>
          <ac:picMkLst>
            <pc:docMk/>
            <pc:sldMk cId="3300450347" sldId="263"/>
            <ac:picMk id="5" creationId="{3005EBAB-16C3-C337-879F-A56212605CB2}"/>
          </ac:picMkLst>
        </pc:picChg>
        <pc:picChg chg="mod">
          <ac:chgData name="Andrew Taylor" userId="95f1adea-1700-450a-abf4-198b3b3a5a3e" providerId="ADAL" clId="{F2B1586A-9255-439A-9DCC-53CDF5952E7F}" dt="2023-10-06T15:51:23.928" v="27" actId="1076"/>
          <ac:picMkLst>
            <pc:docMk/>
            <pc:sldMk cId="3300450347" sldId="263"/>
            <ac:picMk id="7" creationId="{7806E6E7-9E94-DD7C-0680-89F87CC57465}"/>
          </ac:picMkLst>
        </pc:picChg>
      </pc:sldChg>
      <pc:sldChg chg="delSp modSp mod">
        <pc:chgData name="Andrew Taylor" userId="95f1adea-1700-450a-abf4-198b3b3a5a3e" providerId="ADAL" clId="{F2B1586A-9255-439A-9DCC-53CDF5952E7F}" dt="2023-10-06T15:51:04.102" v="22" actId="1076"/>
        <pc:sldMkLst>
          <pc:docMk/>
          <pc:sldMk cId="439562325" sldId="264"/>
        </pc:sldMkLst>
        <pc:spChg chg="mod">
          <ac:chgData name="Andrew Taylor" userId="95f1adea-1700-450a-abf4-198b3b3a5a3e" providerId="ADAL" clId="{F2B1586A-9255-439A-9DCC-53CDF5952E7F}" dt="2023-10-06T15:50:58.407" v="20" actId="1076"/>
          <ac:spMkLst>
            <pc:docMk/>
            <pc:sldMk cId="439562325" sldId="264"/>
            <ac:spMk id="2" creationId="{86722F0C-6D59-1474-D291-B7768EBF15A9}"/>
          </ac:spMkLst>
        </pc:spChg>
        <pc:spChg chg="mod">
          <ac:chgData name="Andrew Taylor" userId="95f1adea-1700-450a-abf4-198b3b3a5a3e" providerId="ADAL" clId="{F2B1586A-9255-439A-9DCC-53CDF5952E7F}" dt="2023-10-06T15:51:04.102" v="22" actId="1076"/>
          <ac:spMkLst>
            <pc:docMk/>
            <pc:sldMk cId="439562325" sldId="264"/>
            <ac:spMk id="3" creationId="{1AE541B5-7129-5101-9C58-6EED6ACE85F2}"/>
          </ac:spMkLst>
        </pc:spChg>
        <pc:picChg chg="del">
          <ac:chgData name="Andrew Taylor" userId="95f1adea-1700-450a-abf4-198b3b3a5a3e" providerId="ADAL" clId="{F2B1586A-9255-439A-9DCC-53CDF5952E7F}" dt="2023-10-06T15:51:00.241" v="21" actId="478"/>
          <ac:picMkLst>
            <pc:docMk/>
            <pc:sldMk cId="439562325" sldId="264"/>
            <ac:picMk id="5" creationId="{D8B5C7BA-AD05-0E0F-6D1D-38B6CE922AB3}"/>
          </ac:picMkLst>
        </pc:picChg>
      </pc:sldChg>
      <pc:sldChg chg="delSp modSp mod">
        <pc:chgData name="Andrew Taylor" userId="95f1adea-1700-450a-abf4-198b3b3a5a3e" providerId="ADAL" clId="{F2B1586A-9255-439A-9DCC-53CDF5952E7F}" dt="2023-10-06T15:51:45.834" v="33" actId="207"/>
        <pc:sldMkLst>
          <pc:docMk/>
          <pc:sldMk cId="191537662" sldId="265"/>
        </pc:sldMkLst>
        <pc:spChg chg="mod">
          <ac:chgData name="Andrew Taylor" userId="95f1adea-1700-450a-abf4-198b3b3a5a3e" providerId="ADAL" clId="{F2B1586A-9255-439A-9DCC-53CDF5952E7F}" dt="2023-10-06T15:51:31.477" v="28" actId="1076"/>
          <ac:spMkLst>
            <pc:docMk/>
            <pc:sldMk cId="191537662" sldId="265"/>
            <ac:spMk id="2" creationId="{10EFCF7E-75A8-8B17-CBE0-5BF2B45A5DD2}"/>
          </ac:spMkLst>
        </pc:spChg>
        <pc:spChg chg="mod">
          <ac:chgData name="Andrew Taylor" userId="95f1adea-1700-450a-abf4-198b3b3a5a3e" providerId="ADAL" clId="{F2B1586A-9255-439A-9DCC-53CDF5952E7F}" dt="2023-10-06T15:51:45.834" v="33" actId="207"/>
          <ac:spMkLst>
            <pc:docMk/>
            <pc:sldMk cId="191537662" sldId="265"/>
            <ac:spMk id="3" creationId="{0878F0B8-D5B9-EAC7-5BAF-3948B504F07D}"/>
          </ac:spMkLst>
        </pc:spChg>
        <pc:picChg chg="mod">
          <ac:chgData name="Andrew Taylor" userId="95f1adea-1700-450a-abf4-198b3b3a5a3e" providerId="ADAL" clId="{F2B1586A-9255-439A-9DCC-53CDF5952E7F}" dt="2023-10-06T15:51:39.429" v="31" actId="1076"/>
          <ac:picMkLst>
            <pc:docMk/>
            <pc:sldMk cId="191537662" sldId="265"/>
            <ac:picMk id="5" creationId="{CF64342C-9A86-3BD9-5502-1A6C7A85FCFC}"/>
          </ac:picMkLst>
        </pc:picChg>
        <pc:picChg chg="del">
          <ac:chgData name="Andrew Taylor" userId="95f1adea-1700-450a-abf4-198b3b3a5a3e" providerId="ADAL" clId="{F2B1586A-9255-439A-9DCC-53CDF5952E7F}" dt="2023-10-06T15:51:33.016" v="29" actId="478"/>
          <ac:picMkLst>
            <pc:docMk/>
            <pc:sldMk cId="191537662" sldId="265"/>
            <ac:picMk id="7" creationId="{9BD4F037-4919-2CD7-C778-0A07108EC375}"/>
          </ac:picMkLst>
        </pc:picChg>
      </pc:sldChg>
      <pc:sldChg chg="delSp modSp mod">
        <pc:chgData name="Andrew Taylor" userId="95f1adea-1700-450a-abf4-198b3b3a5a3e" providerId="ADAL" clId="{F2B1586A-9255-439A-9DCC-53CDF5952E7F}" dt="2023-10-06T15:53:15.529" v="51" actId="478"/>
        <pc:sldMkLst>
          <pc:docMk/>
          <pc:sldMk cId="1322755949" sldId="266"/>
        </pc:sldMkLst>
        <pc:spChg chg="mod">
          <ac:chgData name="Andrew Taylor" userId="95f1adea-1700-450a-abf4-198b3b3a5a3e" providerId="ADAL" clId="{F2B1586A-9255-439A-9DCC-53CDF5952E7F}" dt="2023-10-06T15:52:46.437" v="41" actId="1076"/>
          <ac:spMkLst>
            <pc:docMk/>
            <pc:sldMk cId="1322755949" sldId="266"/>
            <ac:spMk id="2" creationId="{337B8388-AADC-13AA-5402-0651DD5ADF71}"/>
          </ac:spMkLst>
        </pc:spChg>
        <pc:spChg chg="mod">
          <ac:chgData name="Andrew Taylor" userId="95f1adea-1700-450a-abf4-198b3b3a5a3e" providerId="ADAL" clId="{F2B1586A-9255-439A-9DCC-53CDF5952E7F}" dt="2023-10-06T15:53:13.653" v="50" actId="14100"/>
          <ac:spMkLst>
            <pc:docMk/>
            <pc:sldMk cId="1322755949" sldId="266"/>
            <ac:spMk id="6" creationId="{095D66AF-ED01-95A1-5DC4-68B156A442B9}"/>
          </ac:spMkLst>
        </pc:spChg>
        <pc:picChg chg="mod ord">
          <ac:chgData name="Andrew Taylor" userId="95f1adea-1700-450a-abf4-198b3b3a5a3e" providerId="ADAL" clId="{F2B1586A-9255-439A-9DCC-53CDF5952E7F}" dt="2023-10-06T15:53:01.472" v="47" actId="166"/>
          <ac:picMkLst>
            <pc:docMk/>
            <pc:sldMk cId="1322755949" sldId="266"/>
            <ac:picMk id="5" creationId="{64756BCF-9BCA-63F7-1654-D9E6D79B2FC5}"/>
          </ac:picMkLst>
        </pc:picChg>
        <pc:picChg chg="del mod">
          <ac:chgData name="Andrew Taylor" userId="95f1adea-1700-450a-abf4-198b3b3a5a3e" providerId="ADAL" clId="{F2B1586A-9255-439A-9DCC-53CDF5952E7F}" dt="2023-10-06T15:53:15.529" v="51" actId="478"/>
          <ac:picMkLst>
            <pc:docMk/>
            <pc:sldMk cId="1322755949" sldId="266"/>
            <ac:picMk id="8" creationId="{0D3FC560-8E61-FF8D-9BA9-DCCE82D0E3B8}"/>
          </ac:picMkLst>
        </pc:picChg>
      </pc:sldChg>
      <pc:sldChg chg="modSp mod">
        <pc:chgData name="Andrew Taylor" userId="95f1adea-1700-450a-abf4-198b3b3a5a3e" providerId="ADAL" clId="{F2B1586A-9255-439A-9DCC-53CDF5952E7F}" dt="2023-10-06T15:54:34.335" v="68" actId="255"/>
        <pc:sldMkLst>
          <pc:docMk/>
          <pc:sldMk cId="35801131" sldId="268"/>
        </pc:sldMkLst>
        <pc:spChg chg="mod">
          <ac:chgData name="Andrew Taylor" userId="95f1adea-1700-450a-abf4-198b3b3a5a3e" providerId="ADAL" clId="{F2B1586A-9255-439A-9DCC-53CDF5952E7F}" dt="2023-10-06T15:54:01.876" v="61" actId="1076"/>
          <ac:spMkLst>
            <pc:docMk/>
            <pc:sldMk cId="35801131" sldId="268"/>
            <ac:spMk id="2" creationId="{A306213A-A9C4-FD9A-79BD-79E95E27EEB1}"/>
          </ac:spMkLst>
        </pc:spChg>
        <pc:spChg chg="mod">
          <ac:chgData name="Andrew Taylor" userId="95f1adea-1700-450a-abf4-198b3b3a5a3e" providerId="ADAL" clId="{F2B1586A-9255-439A-9DCC-53CDF5952E7F}" dt="2023-10-06T15:54:06.453" v="62" actId="1076"/>
          <ac:spMkLst>
            <pc:docMk/>
            <pc:sldMk cId="35801131" sldId="268"/>
            <ac:spMk id="3" creationId="{07FDC9AD-F57B-66CA-220D-6492B528D7A2}"/>
          </ac:spMkLst>
        </pc:spChg>
        <pc:spChg chg="mod">
          <ac:chgData name="Andrew Taylor" userId="95f1adea-1700-450a-abf4-198b3b3a5a3e" providerId="ADAL" clId="{F2B1586A-9255-439A-9DCC-53CDF5952E7F}" dt="2023-10-06T15:54:34.335" v="68" actId="255"/>
          <ac:spMkLst>
            <pc:docMk/>
            <pc:sldMk cId="35801131" sldId="268"/>
            <ac:spMk id="4" creationId="{E4590348-6322-EE7B-3BD2-34C07B849C28}"/>
          </ac:spMkLst>
        </pc:spChg>
      </pc:sldChg>
      <pc:sldChg chg="delSp modSp mod">
        <pc:chgData name="Andrew Taylor" userId="95f1adea-1700-450a-abf4-198b3b3a5a3e" providerId="ADAL" clId="{F2B1586A-9255-439A-9DCC-53CDF5952E7F}" dt="2023-10-06T15:55:03.197" v="73" actId="478"/>
        <pc:sldMkLst>
          <pc:docMk/>
          <pc:sldMk cId="1460339682" sldId="270"/>
        </pc:sldMkLst>
        <pc:spChg chg="mod">
          <ac:chgData name="Andrew Taylor" userId="95f1adea-1700-450a-abf4-198b3b3a5a3e" providerId="ADAL" clId="{F2B1586A-9255-439A-9DCC-53CDF5952E7F}" dt="2023-10-06T15:55:01.300" v="72" actId="1076"/>
          <ac:spMkLst>
            <pc:docMk/>
            <pc:sldMk cId="1460339682" sldId="270"/>
            <ac:spMk id="2" creationId="{C3E0C9DD-FECE-A595-1287-850B65451F98}"/>
          </ac:spMkLst>
        </pc:spChg>
        <pc:picChg chg="del">
          <ac:chgData name="Andrew Taylor" userId="95f1adea-1700-450a-abf4-198b3b3a5a3e" providerId="ADAL" clId="{F2B1586A-9255-439A-9DCC-53CDF5952E7F}" dt="2023-10-06T15:55:03.197" v="73" actId="478"/>
          <ac:picMkLst>
            <pc:docMk/>
            <pc:sldMk cId="1460339682" sldId="270"/>
            <ac:picMk id="5" creationId="{CF5A4B78-F1AD-F724-716A-A6B9484B01F3}"/>
          </ac:picMkLst>
        </pc:picChg>
      </pc:sldChg>
      <pc:sldChg chg="delSp modSp mod">
        <pc:chgData name="Andrew Taylor" userId="95f1adea-1700-450a-abf4-198b3b3a5a3e" providerId="ADAL" clId="{F2B1586A-9255-439A-9DCC-53CDF5952E7F}" dt="2023-10-06T15:41:49.859" v="4" actId="14100"/>
        <pc:sldMkLst>
          <pc:docMk/>
          <pc:sldMk cId="3029963638" sldId="271"/>
        </pc:sldMkLst>
        <pc:spChg chg="mod">
          <ac:chgData name="Andrew Taylor" userId="95f1adea-1700-450a-abf4-198b3b3a5a3e" providerId="ADAL" clId="{F2B1586A-9255-439A-9DCC-53CDF5952E7F}" dt="2023-10-06T15:41:35.007" v="1" actId="1076"/>
          <ac:spMkLst>
            <pc:docMk/>
            <pc:sldMk cId="3029963638" sldId="271"/>
            <ac:spMk id="2" creationId="{891340C4-D2A8-CFDB-A965-FCB2AC9A6F0F}"/>
          </ac:spMkLst>
        </pc:spChg>
        <pc:spChg chg="mod">
          <ac:chgData name="Andrew Taylor" userId="95f1adea-1700-450a-abf4-198b3b3a5a3e" providerId="ADAL" clId="{F2B1586A-9255-439A-9DCC-53CDF5952E7F}" dt="2023-10-06T15:41:49.859" v="4" actId="14100"/>
          <ac:spMkLst>
            <pc:docMk/>
            <pc:sldMk cId="3029963638" sldId="271"/>
            <ac:spMk id="3" creationId="{41B08270-ED7C-F44C-6070-035CEA575228}"/>
          </ac:spMkLst>
        </pc:spChg>
        <pc:picChg chg="del">
          <ac:chgData name="Andrew Taylor" userId="95f1adea-1700-450a-abf4-198b3b3a5a3e" providerId="ADAL" clId="{F2B1586A-9255-439A-9DCC-53CDF5952E7F}" dt="2023-10-06T15:41:36.899" v="2" actId="478"/>
          <ac:picMkLst>
            <pc:docMk/>
            <pc:sldMk cId="3029963638" sldId="271"/>
            <ac:picMk id="8" creationId="{AB21613A-430F-67B6-9D1A-43A63ED357C1}"/>
          </ac:picMkLst>
        </pc:picChg>
      </pc:sldChg>
      <pc:sldChg chg="modSp mod">
        <pc:chgData name="Andrew Taylor" userId="95f1adea-1700-450a-abf4-198b3b3a5a3e" providerId="ADAL" clId="{F2B1586A-9255-439A-9DCC-53CDF5952E7F}" dt="2023-10-06T15:52:06.229" v="38" actId="1076"/>
        <pc:sldMkLst>
          <pc:docMk/>
          <pc:sldMk cId="232486580" sldId="272"/>
        </pc:sldMkLst>
        <pc:spChg chg="mod">
          <ac:chgData name="Andrew Taylor" userId="95f1adea-1700-450a-abf4-198b3b3a5a3e" providerId="ADAL" clId="{F2B1586A-9255-439A-9DCC-53CDF5952E7F}" dt="2023-10-06T15:49:36.294" v="5" actId="1076"/>
          <ac:spMkLst>
            <pc:docMk/>
            <pc:sldMk cId="232486580" sldId="272"/>
            <ac:spMk id="2" creationId="{55F1E21A-6303-ACCA-8B5A-E4845E6C38B5}"/>
          </ac:spMkLst>
        </pc:spChg>
        <pc:picChg chg="mod">
          <ac:chgData name="Andrew Taylor" userId="95f1adea-1700-450a-abf4-198b3b3a5a3e" providerId="ADAL" clId="{F2B1586A-9255-439A-9DCC-53CDF5952E7F}" dt="2023-10-06T15:52:06.229" v="38" actId="1076"/>
          <ac:picMkLst>
            <pc:docMk/>
            <pc:sldMk cId="232486580" sldId="272"/>
            <ac:picMk id="5" creationId="{BE137F0A-88B0-81F2-D26F-BE05918C3970}"/>
          </ac:picMkLst>
        </pc:picChg>
        <pc:picChg chg="mod">
          <ac:chgData name="Andrew Taylor" userId="95f1adea-1700-450a-abf4-198b3b3a5a3e" providerId="ADAL" clId="{F2B1586A-9255-439A-9DCC-53CDF5952E7F}" dt="2023-10-06T15:49:43.414" v="7" actId="1076"/>
          <ac:picMkLst>
            <pc:docMk/>
            <pc:sldMk cId="232486580" sldId="272"/>
            <ac:picMk id="7" creationId="{69454647-8832-290D-E18E-F3A84EE26291}"/>
          </ac:picMkLst>
        </pc:picChg>
      </pc:sldChg>
      <pc:sldChg chg="modSp mod">
        <pc:chgData name="Andrew Taylor" userId="95f1adea-1700-450a-abf4-198b3b3a5a3e" providerId="ADAL" clId="{F2B1586A-9255-439A-9DCC-53CDF5952E7F}" dt="2023-10-06T15:52:16.902" v="40" actId="1076"/>
        <pc:sldMkLst>
          <pc:docMk/>
          <pc:sldMk cId="1476829029" sldId="273"/>
        </pc:sldMkLst>
        <pc:spChg chg="mod">
          <ac:chgData name="Andrew Taylor" userId="95f1adea-1700-450a-abf4-198b3b3a5a3e" providerId="ADAL" clId="{F2B1586A-9255-439A-9DCC-53CDF5952E7F}" dt="2023-10-06T15:52:14.381" v="39" actId="1076"/>
          <ac:spMkLst>
            <pc:docMk/>
            <pc:sldMk cId="1476829029" sldId="273"/>
            <ac:spMk id="2" creationId="{10EFCF7E-75A8-8B17-CBE0-5BF2B45A5DD2}"/>
          </ac:spMkLst>
        </pc:spChg>
        <pc:picChg chg="mod">
          <ac:chgData name="Andrew Taylor" userId="95f1adea-1700-450a-abf4-198b3b3a5a3e" providerId="ADAL" clId="{F2B1586A-9255-439A-9DCC-53CDF5952E7F}" dt="2023-10-06T15:52:16.902" v="40" actId="1076"/>
          <ac:picMkLst>
            <pc:docMk/>
            <pc:sldMk cId="1476829029" sldId="273"/>
            <ac:picMk id="7" creationId="{4C60D31F-2FCD-DB0A-836B-6424FF67A081}"/>
          </ac:picMkLst>
        </pc:picChg>
      </pc:sldChg>
      <pc:sldChg chg="delSp modSp mod">
        <pc:chgData name="Andrew Taylor" userId="95f1adea-1700-450a-abf4-198b3b3a5a3e" providerId="ADAL" clId="{F2B1586A-9255-439A-9DCC-53CDF5952E7F}" dt="2023-10-06T15:53:27.373" v="54" actId="1076"/>
        <pc:sldMkLst>
          <pc:docMk/>
          <pc:sldMk cId="1357385325" sldId="274"/>
        </pc:sldMkLst>
        <pc:spChg chg="mod">
          <ac:chgData name="Andrew Taylor" userId="95f1adea-1700-450a-abf4-198b3b3a5a3e" providerId="ADAL" clId="{F2B1586A-9255-439A-9DCC-53CDF5952E7F}" dt="2023-10-06T15:53:21.548" v="52" actId="1076"/>
          <ac:spMkLst>
            <pc:docMk/>
            <pc:sldMk cId="1357385325" sldId="274"/>
            <ac:spMk id="2" creationId="{337B8388-AADC-13AA-5402-0651DD5ADF71}"/>
          </ac:spMkLst>
        </pc:spChg>
        <pc:spChg chg="mod">
          <ac:chgData name="Andrew Taylor" userId="95f1adea-1700-450a-abf4-198b3b3a5a3e" providerId="ADAL" clId="{F2B1586A-9255-439A-9DCC-53CDF5952E7F}" dt="2023-10-06T15:53:27.373" v="54" actId="1076"/>
          <ac:spMkLst>
            <pc:docMk/>
            <pc:sldMk cId="1357385325" sldId="274"/>
            <ac:spMk id="3" creationId="{291FCD91-69B4-0F2C-696F-1C2F42E3450F}"/>
          </ac:spMkLst>
        </pc:spChg>
        <pc:picChg chg="del">
          <ac:chgData name="Andrew Taylor" userId="95f1adea-1700-450a-abf4-198b3b3a5a3e" providerId="ADAL" clId="{F2B1586A-9255-439A-9DCC-53CDF5952E7F}" dt="2023-10-06T15:53:23.558" v="53" actId="478"/>
          <ac:picMkLst>
            <pc:docMk/>
            <pc:sldMk cId="1357385325" sldId="274"/>
            <ac:picMk id="5" creationId="{0AD0C2BA-A366-8409-07CF-9616D0C1346E}"/>
          </ac:picMkLst>
        </pc:picChg>
      </pc:sldChg>
      <pc:sldChg chg="modSp mod">
        <pc:chgData name="Andrew Taylor" userId="95f1adea-1700-450a-abf4-198b3b3a5a3e" providerId="ADAL" clId="{F2B1586A-9255-439A-9DCC-53CDF5952E7F}" dt="2023-10-06T15:53:37.221" v="57" actId="207"/>
        <pc:sldMkLst>
          <pc:docMk/>
          <pc:sldMk cId="567726596" sldId="275"/>
        </pc:sldMkLst>
        <pc:spChg chg="mod">
          <ac:chgData name="Andrew Taylor" userId="95f1adea-1700-450a-abf4-198b3b3a5a3e" providerId="ADAL" clId="{F2B1586A-9255-439A-9DCC-53CDF5952E7F}" dt="2023-10-06T15:53:32.158" v="55" actId="1076"/>
          <ac:spMkLst>
            <pc:docMk/>
            <pc:sldMk cId="567726596" sldId="275"/>
            <ac:spMk id="2" creationId="{337B8388-AADC-13AA-5402-0651DD5ADF71}"/>
          </ac:spMkLst>
        </pc:spChg>
        <pc:spChg chg="mod">
          <ac:chgData name="Andrew Taylor" userId="95f1adea-1700-450a-abf4-198b3b3a5a3e" providerId="ADAL" clId="{F2B1586A-9255-439A-9DCC-53CDF5952E7F}" dt="2023-10-06T15:53:37.221" v="57" actId="207"/>
          <ac:spMkLst>
            <pc:docMk/>
            <pc:sldMk cId="567726596" sldId="275"/>
            <ac:spMk id="5" creationId="{B6073408-537B-A014-6BB1-BEABB8F2BB27}"/>
          </ac:spMkLst>
        </pc:spChg>
      </pc:sldChg>
      <pc:sldChg chg="modSp mod">
        <pc:chgData name="Andrew Taylor" userId="95f1adea-1700-450a-abf4-198b3b3a5a3e" providerId="ADAL" clId="{F2B1586A-9255-439A-9DCC-53CDF5952E7F}" dt="2023-10-06T15:53:52.237" v="60" actId="207"/>
        <pc:sldMkLst>
          <pc:docMk/>
          <pc:sldMk cId="202550348" sldId="276"/>
        </pc:sldMkLst>
        <pc:spChg chg="mod">
          <ac:chgData name="Andrew Taylor" userId="95f1adea-1700-450a-abf4-198b3b3a5a3e" providerId="ADAL" clId="{F2B1586A-9255-439A-9DCC-53CDF5952E7F}" dt="2023-10-06T15:53:48.340" v="58" actId="1076"/>
          <ac:spMkLst>
            <pc:docMk/>
            <pc:sldMk cId="202550348" sldId="276"/>
            <ac:spMk id="2" creationId="{337B8388-AADC-13AA-5402-0651DD5ADF71}"/>
          </ac:spMkLst>
        </pc:spChg>
        <pc:spChg chg="mod">
          <ac:chgData name="Andrew Taylor" userId="95f1adea-1700-450a-abf4-198b3b3a5a3e" providerId="ADAL" clId="{F2B1586A-9255-439A-9DCC-53CDF5952E7F}" dt="2023-10-06T15:53:52.237" v="60" actId="207"/>
          <ac:spMkLst>
            <pc:docMk/>
            <pc:sldMk cId="202550348" sldId="276"/>
            <ac:spMk id="5" creationId="{B6073408-537B-A014-6BB1-BEABB8F2BB27}"/>
          </ac:spMkLst>
        </pc:spChg>
      </pc:sldChg>
      <pc:sldChg chg="modSp mod">
        <pc:chgData name="Andrew Taylor" userId="95f1adea-1700-450a-abf4-198b3b3a5a3e" providerId="ADAL" clId="{F2B1586A-9255-439A-9DCC-53CDF5952E7F}" dt="2023-10-06T15:54:55.190" v="71" actId="1076"/>
        <pc:sldMkLst>
          <pc:docMk/>
          <pc:sldMk cId="3673462894" sldId="277"/>
        </pc:sldMkLst>
        <pc:spChg chg="mod">
          <ac:chgData name="Andrew Taylor" userId="95f1adea-1700-450a-abf4-198b3b3a5a3e" providerId="ADAL" clId="{F2B1586A-9255-439A-9DCC-53CDF5952E7F}" dt="2023-10-06T15:54:48.300" v="69" actId="1076"/>
          <ac:spMkLst>
            <pc:docMk/>
            <pc:sldMk cId="3673462894" sldId="277"/>
            <ac:spMk id="2" creationId="{A306213A-A9C4-FD9A-79BD-79E95E27EEB1}"/>
          </ac:spMkLst>
        </pc:spChg>
        <pc:spChg chg="mod">
          <ac:chgData name="Andrew Taylor" userId="95f1adea-1700-450a-abf4-198b3b3a5a3e" providerId="ADAL" clId="{F2B1586A-9255-439A-9DCC-53CDF5952E7F}" dt="2023-10-06T15:54:52.369" v="70" actId="1076"/>
          <ac:spMkLst>
            <pc:docMk/>
            <pc:sldMk cId="3673462894" sldId="277"/>
            <ac:spMk id="4" creationId="{E4590348-6322-EE7B-3BD2-34C07B849C28}"/>
          </ac:spMkLst>
        </pc:spChg>
        <pc:spChg chg="mod">
          <ac:chgData name="Andrew Taylor" userId="95f1adea-1700-450a-abf4-198b3b3a5a3e" providerId="ADAL" clId="{F2B1586A-9255-439A-9DCC-53CDF5952E7F}" dt="2023-10-06T15:54:55.190" v="71" actId="1076"/>
          <ac:spMkLst>
            <pc:docMk/>
            <pc:sldMk cId="3673462894" sldId="277"/>
            <ac:spMk id="7" creationId="{282241D2-0F8F-8139-7337-30F4A6E51BD4}"/>
          </ac:spMkLst>
        </pc:spChg>
      </pc:sldChg>
      <pc:sldChg chg="modSp mod">
        <pc:chgData name="Andrew Taylor" userId="95f1adea-1700-450a-abf4-198b3b3a5a3e" providerId="ADAL" clId="{F2B1586A-9255-439A-9DCC-53CDF5952E7F}" dt="2023-10-06T15:55:20.740" v="77" actId="1076"/>
        <pc:sldMkLst>
          <pc:docMk/>
          <pc:sldMk cId="3415376088" sldId="278"/>
        </pc:sldMkLst>
        <pc:spChg chg="mod">
          <ac:chgData name="Andrew Taylor" userId="95f1adea-1700-450a-abf4-198b3b3a5a3e" providerId="ADAL" clId="{F2B1586A-9255-439A-9DCC-53CDF5952E7F}" dt="2023-10-06T15:55:11.373" v="74" actId="1076"/>
          <ac:spMkLst>
            <pc:docMk/>
            <pc:sldMk cId="3415376088" sldId="278"/>
            <ac:spMk id="2" creationId="{C3E0C9DD-FECE-A595-1287-850B65451F98}"/>
          </ac:spMkLst>
        </pc:spChg>
        <pc:spChg chg="mod">
          <ac:chgData name="Andrew Taylor" userId="95f1adea-1700-450a-abf4-198b3b3a5a3e" providerId="ADAL" clId="{F2B1586A-9255-439A-9DCC-53CDF5952E7F}" dt="2023-10-06T15:55:14.492" v="75" actId="1076"/>
          <ac:spMkLst>
            <pc:docMk/>
            <pc:sldMk cId="3415376088" sldId="278"/>
            <ac:spMk id="3" creationId="{67841DF9-6740-E6DB-5545-F22E3B08CD07}"/>
          </ac:spMkLst>
        </pc:spChg>
        <pc:picChg chg="mod">
          <ac:chgData name="Andrew Taylor" userId="95f1adea-1700-450a-abf4-198b3b3a5a3e" providerId="ADAL" clId="{F2B1586A-9255-439A-9DCC-53CDF5952E7F}" dt="2023-10-06T15:55:20.740" v="77" actId="1076"/>
          <ac:picMkLst>
            <pc:docMk/>
            <pc:sldMk cId="3415376088" sldId="278"/>
            <ac:picMk id="5" creationId="{73F47A73-8AF5-B391-4E5B-29F28F00E2D3}"/>
          </ac:picMkLst>
        </pc:picChg>
      </pc:sldChg>
      <pc:sldChg chg="modSp mod">
        <pc:chgData name="Andrew Taylor" userId="95f1adea-1700-450a-abf4-198b3b3a5a3e" providerId="ADAL" clId="{F2B1586A-9255-439A-9DCC-53CDF5952E7F}" dt="2023-10-06T15:55:37.924" v="81" actId="1076"/>
        <pc:sldMkLst>
          <pc:docMk/>
          <pc:sldMk cId="1999635965" sldId="279"/>
        </pc:sldMkLst>
        <pc:spChg chg="mod">
          <ac:chgData name="Andrew Taylor" userId="95f1adea-1700-450a-abf4-198b3b3a5a3e" providerId="ADAL" clId="{F2B1586A-9255-439A-9DCC-53CDF5952E7F}" dt="2023-10-06T15:55:28.483" v="79" actId="1076"/>
          <ac:spMkLst>
            <pc:docMk/>
            <pc:sldMk cId="1999635965" sldId="279"/>
            <ac:spMk id="2" creationId="{C3E0C9DD-FECE-A595-1287-850B65451F98}"/>
          </ac:spMkLst>
        </pc:spChg>
        <pc:picChg chg="mod">
          <ac:chgData name="Andrew Taylor" userId="95f1adea-1700-450a-abf4-198b3b3a5a3e" providerId="ADAL" clId="{F2B1586A-9255-439A-9DCC-53CDF5952E7F}" dt="2023-10-06T15:55:37.924" v="81" actId="1076"/>
          <ac:picMkLst>
            <pc:docMk/>
            <pc:sldMk cId="1999635965" sldId="279"/>
            <ac:picMk id="7" creationId="{0874E402-BC0C-9883-728A-402C086848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957B-4E48-55CF-6A23-8677A6185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8E2C9-098C-8F01-4D08-9C8B2AC7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5118-F4A4-0985-7AF9-F3405EF2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48A0-0C84-C2E1-576D-14D156F4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60-A3BF-FA0A-324F-A777DE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0A255232-517E-7763-2725-C8AC28DAA1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23751D-C263-6459-0B5B-3CF766D561F8}"/>
              </a:ext>
            </a:extLst>
          </p:cNvPr>
          <p:cNvCxnSpPr/>
          <p:nvPr userDrawn="1"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A132A86-027E-6C98-650C-EC56AEB4FD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412" y="-138272"/>
            <a:ext cx="1834539" cy="18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9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801-CEB4-D456-E743-CCDD34F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71C-55B0-2567-3CC7-518A148F3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645C-1625-C787-76E8-9511EAD2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15CD-8C58-34D9-4408-18B9CEE2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372E-C034-490E-4A46-DAA829BC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EAD49-F313-AF52-F565-03E3AAB6B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7B67-899F-25D4-A276-E78FBBC2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CA526-4D18-4887-656E-4C2F2AF5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B797F-A122-CB04-50E9-43815D8C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5686-EB9F-1C9F-E4F2-8E6C0159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C1B4-FE68-63EF-74A7-810E2EE1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D16E-6BB9-A539-79C8-CA55B76F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8345-249E-6A6D-54FD-80648D6D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E619-0601-5606-2B48-A8DE880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5F18C-034E-FBAB-6ADE-983E56DA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cityscape at night&#10;&#10;Description automatically generated with low confidence">
            <a:extLst>
              <a:ext uri="{FF2B5EF4-FFF2-40B4-BE49-F238E27FC236}">
                <a16:creationId xmlns:a16="http://schemas.microsoft.com/office/drawing/2014/main" id="{1E64D5AD-2191-359B-CD92-5F6C07B796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5"/>
            <a:ext cx="12192000" cy="31318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D5E62D-89C6-2D48-5F2C-DECC320D21C9}"/>
              </a:ext>
            </a:extLst>
          </p:cNvPr>
          <p:cNvCxnSpPr/>
          <p:nvPr userDrawn="1"/>
        </p:nvCxnSpPr>
        <p:spPr>
          <a:xfrm flipV="1">
            <a:off x="131311" y="874355"/>
            <a:ext cx="11755889" cy="11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6154009-AC41-85E4-9EFC-1FDB299214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412" y="-138272"/>
            <a:ext cx="1834539" cy="18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3D8A-EAA8-A90C-92AF-3BFFDF53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835A-F2D6-5F3B-BC1B-3405A5B8C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A4B61-26DF-C7C4-2676-93F4BCE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145C2-28CC-5332-5BF5-3458DAB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FA2C-9AEA-C4D5-70F1-3C9AB411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B821-BA6B-10C5-BE60-2B6EC50E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5E6-A5A5-1774-53EA-5D2F06226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4F7C-7DAE-5984-A882-8CAE1477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FF23-92DF-099D-60FC-830B89A2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5F8F1-AB5D-8F56-E266-8D19320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B763-4FFB-763C-CE03-89C6BFD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18DA-7E02-1137-9C8C-9E8A63AB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523F-8ABB-CFD1-1D50-81FF155B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717C2-D892-822C-AAC8-58C66388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7B2B2-4377-0E19-0CC5-3DC67C99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082B7-A9B1-9210-E4D8-75D80C58D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9A72C-9D84-CEFB-4245-2BC4779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C072-4239-06E2-7EB5-D51273AD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DE3F-092A-A07B-1095-972BA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3D5-04B2-AAA5-8C5E-ED0FA5C1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C8393-3305-A91D-1B61-70EE3430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4C438-68C4-7810-7D03-D1E2D716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F38A9-635E-AD2B-154D-71C0ABF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695ED-2EF2-AA36-6C07-4F06410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7AC08-DCF5-8B45-01F3-33759EF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46C7-6B93-F5C1-2687-DD9809F1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6D71-C1E2-F11C-56CA-4E65C92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CBABA-E3C2-EC56-DE1E-3AC895D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8C7F6-FE6B-17F6-C8BC-F3E71A19E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1335-8C2D-CD83-A6FB-AA0FD5B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998B-17DE-1C0D-4255-FBB0C1D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BC8BD-35A4-2D01-46B6-9FE54C0C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BC6F-217F-EBB2-89F4-C827A9D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C5AC0-4681-92EB-8388-ED851A5B9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03AD-7F71-1B4C-0B9F-1CDAD9322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FFBDD-20A6-85F7-7AB3-210515B9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183C-727B-435F-ADBC-0E3F935DCCBE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799B-66C8-D46B-935A-3F130CE8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303CA-9E30-D49F-8706-731426C4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DE641-3755-DE28-91CB-074AD834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4A0D-1243-5893-5685-4C0459B3A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DCA-6AA6-9CEC-2008-669112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183C-727B-435F-ADBC-0E3F935DCCBE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B844-38CC-F26C-7149-5DC1B4A2E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A7AE-D4CC-BC5F-792F-2E996659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94F1-FFD8-4AFA-919D-2E91F4A94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6C92-637B-F5D6-2BBF-2A895C131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 Introduction to Microsoft Graph for Intune Management</a:t>
            </a:r>
          </a:p>
        </p:txBody>
      </p:sp>
    </p:spTree>
    <p:extLst>
      <p:ext uri="{BB962C8B-B14F-4D97-AF65-F5344CB8AC3E}">
        <p14:creationId xmlns:p14="http://schemas.microsoft.com/office/powerpoint/2010/main" val="308735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CF7E-75A8-8B17-CBE0-5BF2B45A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0280"/>
            <a:ext cx="10515600" cy="1325563"/>
          </a:xfrm>
        </p:spPr>
        <p:txBody>
          <a:bodyPr/>
          <a:lstStyle/>
          <a:p>
            <a:r>
              <a:rPr lang="en-GB" dirty="0"/>
              <a:t>Settings </a:t>
            </a:r>
            <a:r>
              <a:rPr lang="en-GB" dirty="0" err="1"/>
              <a:t>Catalog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0D31F-2FCD-DB0A-836B-6424FF67A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89" y="1032089"/>
            <a:ext cx="9824127" cy="503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2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8388-AADC-13AA-5402-0651DD5A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058" y="-127246"/>
            <a:ext cx="10515600" cy="1325563"/>
          </a:xfrm>
        </p:spPr>
        <p:txBody>
          <a:bodyPr/>
          <a:lstStyle/>
          <a:p>
            <a:r>
              <a:rPr lang="en-GB" dirty="0"/>
              <a:t>Win32 Apps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5D66AF-ED01-95A1-5DC4-68B156A442B9}"/>
              </a:ext>
            </a:extLst>
          </p:cNvPr>
          <p:cNvSpPr txBox="1">
            <a:spLocks/>
          </p:cNvSpPr>
          <p:nvPr/>
        </p:nvSpPr>
        <p:spPr>
          <a:xfrm>
            <a:off x="396013" y="914400"/>
            <a:ext cx="10515600" cy="363955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Create Detection Script</a:t>
            </a:r>
          </a:p>
          <a:p>
            <a:r>
              <a:rPr lang="en-GB" dirty="0"/>
              <a:t>Create Install Script</a:t>
            </a:r>
          </a:p>
          <a:p>
            <a:r>
              <a:rPr lang="en-GB" dirty="0"/>
              <a:t>Create Uninstall Script</a:t>
            </a:r>
          </a:p>
          <a:p>
            <a:r>
              <a:rPr lang="en-GB" dirty="0"/>
              <a:t>Package into </a:t>
            </a:r>
            <a:r>
              <a:rPr lang="en-GB" dirty="0" err="1"/>
              <a:t>intunewin</a:t>
            </a:r>
            <a:endParaRPr lang="en-GB" dirty="0"/>
          </a:p>
          <a:p>
            <a:r>
              <a:rPr lang="en-GB" dirty="0"/>
              <a:t>Create Application stub in Intune with install/uninstall/detection</a:t>
            </a:r>
          </a:p>
          <a:p>
            <a:r>
              <a:rPr lang="en-GB" dirty="0"/>
              <a:t>Upload </a:t>
            </a:r>
            <a:r>
              <a:rPr lang="en-GB" dirty="0" err="1"/>
              <a:t>intunewin</a:t>
            </a:r>
            <a:r>
              <a:rPr lang="en-GB" dirty="0"/>
              <a:t> to blob storage</a:t>
            </a:r>
          </a:p>
          <a:p>
            <a:r>
              <a:rPr lang="en-GB" dirty="0"/>
              <a:t>Once uploaded, application is Committed to Graph and Azure</a:t>
            </a:r>
          </a:p>
        </p:txBody>
      </p:sp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4756BCF-9BCA-63F7-1654-D9E6D79B2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29" y="4144446"/>
            <a:ext cx="1357002" cy="1357002"/>
          </a:xfrm>
        </p:spPr>
      </p:pic>
    </p:spTree>
    <p:extLst>
      <p:ext uri="{BB962C8B-B14F-4D97-AF65-F5344CB8AC3E}">
        <p14:creationId xmlns:p14="http://schemas.microsoft.com/office/powerpoint/2010/main" val="132275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8388-AADC-13AA-5402-0651DD5A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95" y="-146218"/>
            <a:ext cx="10515600" cy="1325563"/>
          </a:xfrm>
        </p:spPr>
        <p:txBody>
          <a:bodyPr/>
          <a:lstStyle/>
          <a:p>
            <a:r>
              <a:rPr lang="en-GB" dirty="0"/>
              <a:t>Retrieving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CD91-69B4-0F2C-696F-1C2F42E34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95" y="1103730"/>
            <a:ext cx="10515600" cy="4351338"/>
          </a:xfrm>
        </p:spPr>
        <p:txBody>
          <a:bodyPr/>
          <a:lstStyle/>
          <a:p>
            <a:r>
              <a:rPr lang="en-GB" dirty="0"/>
              <a:t>Some reports do not support GET requests</a:t>
            </a:r>
          </a:p>
          <a:p>
            <a:r>
              <a:rPr lang="en-GB" dirty="0"/>
              <a:t>Send a POST request, but response is not in JSON format</a:t>
            </a:r>
          </a:p>
          <a:p>
            <a:r>
              <a:rPr lang="en-GB" dirty="0"/>
              <a:t>Send a request, output the response to a file</a:t>
            </a:r>
          </a:p>
          <a:p>
            <a:r>
              <a:rPr lang="en-GB" dirty="0"/>
              <a:t>Ingest the file to read the content</a:t>
            </a:r>
          </a:p>
          <a:p>
            <a:r>
              <a:rPr lang="en-GB" dirty="0"/>
              <a:t>Also needs pagination so need to create a new file for each 50 results and then combine</a:t>
            </a:r>
          </a:p>
        </p:txBody>
      </p:sp>
    </p:spTree>
    <p:extLst>
      <p:ext uri="{BB962C8B-B14F-4D97-AF65-F5344CB8AC3E}">
        <p14:creationId xmlns:p14="http://schemas.microsoft.com/office/powerpoint/2010/main" val="13573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8388-AADC-13AA-5402-0651DD5A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95" y="-152233"/>
            <a:ext cx="10515600" cy="1325563"/>
          </a:xfrm>
        </p:spPr>
        <p:txBody>
          <a:bodyPr/>
          <a:lstStyle/>
          <a:p>
            <a:r>
              <a:rPr lang="en-GB" dirty="0"/>
              <a:t>Retrieving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73408-537B-A014-6BB1-BEABB8F2B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945211"/>
            <a:ext cx="10515600" cy="5204764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GB" b="0" dirty="0">
                <a:effectLst/>
                <a:latin typeface="Consolas" panose="020B0609020204030204" pitchFamily="49" charset="0"/>
              </a:rPr>
              <a:t> = "https://graph.microsoft.com/beta/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deviceManagement</a:t>
            </a:r>
            <a:r>
              <a:rPr lang="en-GB" b="0" dirty="0">
                <a:effectLst/>
                <a:latin typeface="Consolas" panose="020B0609020204030204" pitchFamily="49" charset="0"/>
              </a:rPr>
              <a:t>/reports/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getAppsInstallSummaryReport</a:t>
            </a:r>
            <a:r>
              <a:rPr lang="en-GB" b="0" dirty="0">
                <a:effectLst/>
                <a:latin typeface="Consolas" panose="020B0609020204030204" pitchFamily="49" charset="0"/>
              </a:rPr>
              <a:t>"</a:t>
            </a:r>
            <a:br>
              <a:rPr lang="en-GB" b="0" dirty="0">
                <a:effectLst/>
                <a:latin typeface="Consolas" panose="020B0609020204030204" pitchFamily="49" charset="0"/>
              </a:rPr>
            </a:br>
            <a:r>
              <a:rPr lang="en-GB" b="0" dirty="0">
                <a:effectLst/>
                <a:latin typeface="Consolas" panose="020B0609020204030204" pitchFamily="49" charset="0"/>
              </a:rPr>
              <a:t>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en-GB" b="0" dirty="0">
                <a:effectLst/>
                <a:latin typeface="Consolas" panose="020B0609020204030204" pitchFamily="49" charset="0"/>
              </a:rPr>
              <a:t> = @"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    "filter": "",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    "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orderBy</a:t>
            </a:r>
            <a:r>
              <a:rPr lang="en-GB" b="0" dirty="0">
                <a:effectLst/>
                <a:latin typeface="Consolas" panose="020B0609020204030204" pitchFamily="49" charset="0"/>
              </a:rPr>
              <a:t>": [],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    "select": [],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"@</a:t>
            </a:r>
            <a:br>
              <a:rPr lang="en-GB" b="0" dirty="0">
                <a:effectLst/>
                <a:latin typeface="Consolas" panose="020B0609020204030204" pitchFamily="49" charset="0"/>
              </a:rPr>
            </a:br>
            <a:r>
              <a:rPr lang="en-GB" b="0" dirty="0">
                <a:effectLst/>
                <a:latin typeface="Consolas" panose="020B0609020204030204" pitchFamily="49" charset="0"/>
              </a:rPr>
              <a:t>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tempfilepath</a:t>
            </a:r>
            <a:r>
              <a:rPr lang="en-GB" b="0" dirty="0">
                <a:effectLst/>
                <a:latin typeface="Consolas" panose="020B0609020204030204" pitchFamily="49" charset="0"/>
              </a:rPr>
              <a:t> =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env:TEMP</a:t>
            </a:r>
            <a:r>
              <a:rPr lang="en-GB" b="0" dirty="0">
                <a:effectLst/>
                <a:latin typeface="Consolas" panose="020B0609020204030204" pitchFamily="49" charset="0"/>
              </a:rPr>
              <a:t> + "\appinstallstatus.txt"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Invoke-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MgGraphRequest</a:t>
            </a:r>
            <a:r>
              <a:rPr lang="en-GB" b="0" dirty="0">
                <a:effectLst/>
                <a:latin typeface="Consolas" panose="020B0609020204030204" pitchFamily="49" charset="0"/>
              </a:rPr>
              <a:t> -Method POST -Uri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GB" b="0" dirty="0">
                <a:effectLst/>
                <a:latin typeface="Consolas" panose="020B0609020204030204" pitchFamily="49" charset="0"/>
              </a:rPr>
              <a:t> -Body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en-GB" b="0" dirty="0">
                <a:effectLst/>
                <a:latin typeface="Consolas" panose="020B0609020204030204" pitchFamily="49" charset="0"/>
              </a:rPr>
              <a:t> 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ContentType</a:t>
            </a:r>
            <a:r>
              <a:rPr lang="en-GB" b="0" dirty="0">
                <a:effectLst/>
                <a:latin typeface="Consolas" panose="020B0609020204030204" pitchFamily="49" charset="0"/>
              </a:rPr>
              <a:t> "application/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en-GB" b="0" dirty="0">
                <a:effectLst/>
                <a:latin typeface="Consolas" panose="020B0609020204030204" pitchFamily="49" charset="0"/>
              </a:rPr>
              <a:t>" 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OutputFilePath</a:t>
            </a:r>
            <a:r>
              <a:rPr lang="en-GB" b="0" dirty="0">
                <a:effectLst/>
                <a:latin typeface="Consolas" panose="020B0609020204030204" pitchFamily="49" charset="0"/>
              </a:rPr>
              <a:t>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tempfilepath</a:t>
            </a:r>
            <a:endParaRPr lang="en-GB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parsedData</a:t>
            </a:r>
            <a:r>
              <a:rPr lang="en-GB" b="0" dirty="0">
                <a:effectLst/>
                <a:latin typeface="Consolas" panose="020B0609020204030204" pitchFamily="49" charset="0"/>
              </a:rPr>
              <a:t> = get-content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tempfilepath</a:t>
            </a:r>
            <a:r>
              <a:rPr lang="en-GB" b="0" dirty="0">
                <a:effectLst/>
                <a:latin typeface="Consolas" panose="020B0609020204030204" pitchFamily="49" charset="0"/>
              </a:rPr>
              <a:t> |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ConvertFrom</a:t>
            </a:r>
            <a:r>
              <a:rPr lang="en-GB" b="0" dirty="0">
                <a:effectLst/>
                <a:latin typeface="Consolas" panose="020B0609020204030204" pitchFamily="49" charset="0"/>
              </a:rPr>
              <a:t>-Json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fullvalues</a:t>
            </a:r>
            <a:r>
              <a:rPr lang="en-GB" b="0" dirty="0">
                <a:effectLst/>
                <a:latin typeface="Consolas" panose="020B0609020204030204" pitchFamily="49" charset="0"/>
              </a:rPr>
              <a:t> =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parsedData.Values</a:t>
            </a:r>
            <a:endParaRPr lang="en-GB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allrows</a:t>
            </a:r>
            <a:r>
              <a:rPr lang="en-GB" b="0" dirty="0">
                <a:effectLst/>
                <a:latin typeface="Consolas" panose="020B0609020204030204" pitchFamily="49" charset="0"/>
              </a:rPr>
              <a:t> =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parsedData.TotalRowCount</a:t>
            </a:r>
            <a:endParaRPr lang="en-GB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2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8388-AADC-13AA-5402-0651DD5A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-146217"/>
            <a:ext cx="10515600" cy="1325563"/>
          </a:xfrm>
        </p:spPr>
        <p:txBody>
          <a:bodyPr/>
          <a:lstStyle/>
          <a:p>
            <a:r>
              <a:rPr lang="en-GB" dirty="0"/>
              <a:t>Retrieving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73408-537B-A014-6BB1-BEABB8F2B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243"/>
            <a:ext cx="10515600" cy="5204764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$n = 0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while ($n 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lt</a:t>
            </a:r>
            <a:r>
              <a:rPr lang="en-GB" b="0" dirty="0">
                <a:effectLst/>
                <a:latin typeface="Consolas" panose="020B0609020204030204" pitchFamily="49" charset="0"/>
              </a:rPr>
              <a:t>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allrows</a:t>
            </a:r>
            <a:r>
              <a:rPr lang="en-GB" b="0" dirty="0"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    $n += 50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    $tempfilepath2 =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env:TEMP</a:t>
            </a:r>
            <a:r>
              <a:rPr lang="en-GB" b="0" dirty="0">
                <a:effectLst/>
                <a:latin typeface="Consolas" panose="020B0609020204030204" pitchFamily="49" charset="0"/>
              </a:rPr>
              <a:t> + "\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appinstallstatus</a:t>
            </a:r>
            <a:r>
              <a:rPr lang="en-GB" b="0" dirty="0">
                <a:effectLst/>
                <a:latin typeface="Consolas" panose="020B0609020204030204" pitchFamily="49" charset="0"/>
              </a:rPr>
              <a:t>-$n.txt"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   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GB" b="0" dirty="0">
                <a:effectLst/>
                <a:latin typeface="Consolas" panose="020B0609020204030204" pitchFamily="49" charset="0"/>
              </a:rPr>
              <a:t> = "https://graph.microsoft.com/beta/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deviceManagement</a:t>
            </a:r>
            <a:r>
              <a:rPr lang="en-GB" b="0" dirty="0">
                <a:effectLst/>
                <a:latin typeface="Consolas" panose="020B0609020204030204" pitchFamily="49" charset="0"/>
              </a:rPr>
              <a:t>/reports/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getAppsInstallSummaryReport</a:t>
            </a:r>
            <a:r>
              <a:rPr lang="en-GB" b="0" dirty="0"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   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en-GB" b="0" dirty="0">
                <a:effectLst/>
                <a:latin typeface="Consolas" panose="020B0609020204030204" pitchFamily="49" charset="0"/>
              </a:rPr>
              <a:t> = @"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    "filter": "",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    "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orderBy</a:t>
            </a:r>
            <a:r>
              <a:rPr lang="en-GB" b="0" dirty="0">
                <a:effectLst/>
                <a:latin typeface="Consolas" panose="020B0609020204030204" pitchFamily="49" charset="0"/>
              </a:rPr>
              <a:t>": [],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    "select": [],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    "skip": $n,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    "top": 50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"@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    Invoke-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MgGraphRequest</a:t>
            </a:r>
            <a:r>
              <a:rPr lang="en-GB" b="0" dirty="0">
                <a:effectLst/>
                <a:latin typeface="Consolas" panose="020B0609020204030204" pitchFamily="49" charset="0"/>
              </a:rPr>
              <a:t> -Method POST -Uri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GB" b="0" dirty="0">
                <a:effectLst/>
                <a:latin typeface="Consolas" panose="020B0609020204030204" pitchFamily="49" charset="0"/>
              </a:rPr>
              <a:t> -Body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en-GB" b="0" dirty="0">
                <a:effectLst/>
                <a:latin typeface="Consolas" panose="020B0609020204030204" pitchFamily="49" charset="0"/>
              </a:rPr>
              <a:t> 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ContentType</a:t>
            </a:r>
            <a:r>
              <a:rPr lang="en-GB" b="0" dirty="0">
                <a:effectLst/>
                <a:latin typeface="Consolas" panose="020B0609020204030204" pitchFamily="49" charset="0"/>
              </a:rPr>
              <a:t> "application/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en-GB" b="0" dirty="0">
                <a:effectLst/>
                <a:latin typeface="Consolas" panose="020B0609020204030204" pitchFamily="49" charset="0"/>
              </a:rPr>
              <a:t>" 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OutputFilePath</a:t>
            </a:r>
            <a:r>
              <a:rPr lang="en-GB" b="0" dirty="0">
                <a:effectLst/>
                <a:latin typeface="Consolas" panose="020B0609020204030204" pitchFamily="49" charset="0"/>
              </a:rPr>
              <a:t> $tempfilepath2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   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tempdata</a:t>
            </a:r>
            <a:r>
              <a:rPr lang="en-GB" b="0" dirty="0">
                <a:effectLst/>
                <a:latin typeface="Consolas" panose="020B0609020204030204" pitchFamily="49" charset="0"/>
              </a:rPr>
              <a:t> = get-content $tempfilepath2 |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ConvertFrom</a:t>
            </a:r>
            <a:r>
              <a:rPr lang="en-GB" b="0" dirty="0">
                <a:effectLst/>
                <a:latin typeface="Consolas" panose="020B0609020204030204" pitchFamily="49" charset="0"/>
              </a:rPr>
              <a:t>-Json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   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fullvalues</a:t>
            </a:r>
            <a:r>
              <a:rPr lang="en-GB" b="0" dirty="0">
                <a:effectLst/>
                <a:latin typeface="Consolas" panose="020B0609020204030204" pitchFamily="49" charset="0"/>
              </a:rPr>
              <a:t> +=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tempdata.Values</a:t>
            </a:r>
            <a:endParaRPr lang="en-GB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b="0" dirty="0">
                <a:effectLst/>
                <a:latin typeface="Consolas" panose="020B0609020204030204" pitchFamily="49" charset="0"/>
              </a:rPr>
            </a:br>
            <a:r>
              <a:rPr lang="en-GB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50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213A-A9C4-FD9A-79BD-79E95E27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5" y="-248485"/>
            <a:ext cx="10515600" cy="1325563"/>
          </a:xfrm>
        </p:spPr>
        <p:txBody>
          <a:bodyPr/>
          <a:lstStyle/>
          <a:p>
            <a:r>
              <a:rPr lang="en-GB" dirty="0"/>
              <a:t>Handling Scripts, images, files with Base64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C9AD-F57B-66CA-220D-6492B528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8" y="935288"/>
            <a:ext cx="10515600" cy="1108406"/>
          </a:xfrm>
        </p:spPr>
        <p:txBody>
          <a:bodyPr/>
          <a:lstStyle/>
          <a:p>
            <a:r>
              <a:rPr lang="en-GB" dirty="0"/>
              <a:t>Non </a:t>
            </a:r>
            <a:r>
              <a:rPr lang="en-GB" dirty="0" err="1"/>
              <a:t>intunewin</a:t>
            </a:r>
            <a:r>
              <a:rPr lang="en-GB" dirty="0"/>
              <a:t> files are stored in base64 format within Intune JSON</a:t>
            </a:r>
          </a:p>
          <a:p>
            <a:r>
              <a:rPr lang="en-GB" dirty="0"/>
              <a:t>This applies to images, scripts, remediations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90348-6322-EE7B-3BD2-34C07B849C28}"/>
              </a:ext>
            </a:extLst>
          </p:cNvPr>
          <p:cNvSpPr txBox="1"/>
          <p:nvPr/>
        </p:nvSpPr>
        <p:spPr>
          <a:xfrm>
            <a:off x="487279" y="1903605"/>
            <a:ext cx="11263563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effectLst/>
                <a:latin typeface="Consolas" panose="020B0609020204030204" pitchFamily="49" charset="0"/>
              </a:rPr>
              <a:t>$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scriptcontent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= @'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Get-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AppxPackage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-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allusers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-Name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Microsoft.BingNews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| Remove-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AppxPackage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-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AllUsers</a:t>
            </a:r>
            <a:endParaRPr lang="en-GB" sz="1600" b="0" dirty="0">
              <a:effectLst/>
              <a:latin typeface="Consolas" panose="020B0609020204030204" pitchFamily="49" charset="0"/>
            </a:endParaRPr>
          </a:p>
          <a:p>
            <a:br>
              <a:rPr lang="en-GB" sz="1600" b="0" dirty="0"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effectLst/>
                <a:latin typeface="Consolas" panose="020B0609020204030204" pitchFamily="49" charset="0"/>
              </a:rPr>
              <a:t>$Search = "HKLM:\SOFTWARE\Policies\Microsoft\Windows\Windows Search"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If (!(Test-Path $Search)) {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New-Item $Search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If (Test-Path $Search) {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    Set-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ItemProperty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$Search 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AllowCortana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 -Value 0 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1600" b="0" dirty="0">
                <a:effectLst/>
                <a:latin typeface="Consolas" panose="020B0609020204030204" pitchFamily="49" charset="0"/>
              </a:rPr>
              <a:t>'@</a:t>
            </a:r>
          </a:p>
          <a:p>
            <a:br>
              <a:rPr lang="en-GB" sz="1600" b="0" dirty="0"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effectLst/>
                <a:latin typeface="Consolas" panose="020B0609020204030204" pitchFamily="49" charset="0"/>
              </a:rPr>
              <a:t>$base64encoded = [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System.Convert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]::ToBase64String([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System.Text.Encoding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]::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Unicode.GetBytes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($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scriptcontent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80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213A-A9C4-FD9A-79BD-79E95E27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0327"/>
            <a:ext cx="10515600" cy="1325563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90348-6322-EE7B-3BD2-34C07B849C28}"/>
              </a:ext>
            </a:extLst>
          </p:cNvPr>
          <p:cNvSpPr txBox="1"/>
          <p:nvPr/>
        </p:nvSpPr>
        <p:spPr>
          <a:xfrm>
            <a:off x="373050" y="984183"/>
            <a:ext cx="10980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scriptcontent</a:t>
            </a:r>
            <a:r>
              <a:rPr lang="en-GB" b="0" dirty="0">
                <a:effectLst/>
                <a:latin typeface="Consolas" panose="020B0609020204030204" pitchFamily="49" charset="0"/>
              </a:rPr>
              <a:t> = @'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Get-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AppxPackage</a:t>
            </a:r>
            <a:r>
              <a:rPr lang="en-GB" b="0" dirty="0">
                <a:effectLst/>
                <a:latin typeface="Consolas" panose="020B0609020204030204" pitchFamily="49" charset="0"/>
              </a:rPr>
              <a:t> 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allusers</a:t>
            </a:r>
            <a:r>
              <a:rPr lang="en-GB" b="0" dirty="0">
                <a:effectLst/>
                <a:latin typeface="Consolas" panose="020B0609020204030204" pitchFamily="49" charset="0"/>
              </a:rPr>
              <a:t> -Name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Microsoft.BingNews</a:t>
            </a:r>
            <a:r>
              <a:rPr lang="en-GB" b="0" dirty="0">
                <a:effectLst/>
                <a:latin typeface="Consolas" panose="020B0609020204030204" pitchFamily="49" charset="0"/>
              </a:rPr>
              <a:t>| Remove-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AppxPackage</a:t>
            </a:r>
            <a:r>
              <a:rPr lang="en-GB" b="0" dirty="0">
                <a:effectLst/>
                <a:latin typeface="Consolas" panose="020B0609020204030204" pitchFamily="49" charset="0"/>
              </a:rPr>
              <a:t> 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AllUsers</a:t>
            </a:r>
            <a:endParaRPr lang="en-GB" b="0" dirty="0"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'@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$base64encoded = [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System.Convert</a:t>
            </a:r>
            <a:r>
              <a:rPr lang="en-GB" b="0" dirty="0">
                <a:effectLst/>
                <a:latin typeface="Consolas" panose="020B0609020204030204" pitchFamily="49" charset="0"/>
              </a:rPr>
              <a:t>]::ToBase64String([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System.Text.Encoding</a:t>
            </a:r>
            <a:r>
              <a:rPr lang="en-GB" b="0" dirty="0">
                <a:effectLst/>
                <a:latin typeface="Consolas" panose="020B0609020204030204" pitchFamily="49" charset="0"/>
              </a:rPr>
              <a:t>]::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Unicode.GetBytes</a:t>
            </a:r>
            <a:r>
              <a:rPr lang="en-GB" b="0" dirty="0">
                <a:effectLst/>
                <a:latin typeface="Consolas" panose="020B0609020204030204" pitchFamily="49" charset="0"/>
              </a:rPr>
              <a:t>($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scriptcontent</a:t>
            </a:r>
            <a:r>
              <a:rPr lang="en-GB" b="0" dirty="0">
                <a:effectLst/>
                <a:latin typeface="Consolas" panose="020B0609020204030204" pitchFamily="49" charset="0"/>
              </a:rPr>
              <a:t>))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241D2-0F8F-8139-7337-30F4A6E51BD4}"/>
              </a:ext>
            </a:extLst>
          </p:cNvPr>
          <p:cNvSpPr txBox="1"/>
          <p:nvPr/>
        </p:nvSpPr>
        <p:spPr>
          <a:xfrm>
            <a:off x="373050" y="3015508"/>
            <a:ext cx="1098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filepath</a:t>
            </a:r>
            <a:r>
              <a:rPr lang="en-GB" b="0" dirty="0">
                <a:effectLst/>
                <a:latin typeface="Consolas" panose="020B0609020204030204" pitchFamily="49" charset="0"/>
              </a:rPr>
              <a:t> = “c:\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myfile.file</a:t>
            </a:r>
            <a:r>
              <a:rPr lang="en-GB" b="0" dirty="0">
                <a:effectLst/>
                <a:latin typeface="Consolas" panose="020B0609020204030204" pitchFamily="49" charset="0"/>
              </a:rPr>
              <a:t>”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$filebase64 = [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System.Convert</a:t>
            </a:r>
            <a:r>
              <a:rPr lang="en-GB" b="0" dirty="0">
                <a:effectLst/>
                <a:latin typeface="Consolas" panose="020B0609020204030204" pitchFamily="49" charset="0"/>
              </a:rPr>
              <a:t>]::ToBase64String([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System.IO.File</a:t>
            </a:r>
            <a:r>
              <a:rPr lang="en-GB" b="0" dirty="0">
                <a:effectLst/>
                <a:latin typeface="Consolas" panose="020B0609020204030204" pitchFamily="49" charset="0"/>
              </a:rPr>
              <a:t>]::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ReadAllBytes</a:t>
            </a:r>
            <a:r>
              <a:rPr lang="en-GB" b="0" dirty="0">
                <a:effectLst/>
                <a:latin typeface="Consolas" panose="020B0609020204030204" pitchFamily="49" charset="0"/>
              </a:rPr>
              <a:t>($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filepath</a:t>
            </a:r>
            <a:r>
              <a:rPr lang="en-GB" b="0" dirty="0">
                <a:effectLst/>
                <a:latin typeface="Consolas" panose="020B0609020204030204" pitchFamily="49" charset="0"/>
              </a:rPr>
              <a:t>))</a:t>
            </a:r>
          </a:p>
          <a:p>
            <a:endParaRPr lang="en-GB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6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C9DD-FECE-A595-1287-850B6545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5" y="-140201"/>
            <a:ext cx="10515600" cy="1325563"/>
          </a:xfrm>
        </p:spPr>
        <p:txBody>
          <a:bodyPr/>
          <a:lstStyle/>
          <a:p>
            <a:r>
              <a:rPr lang="en-GB" dirty="0"/>
              <a:t>What can’t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1DF9-6740-E6DB-5545-F22E3B08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Autopatch – Uses the Managed Desktop API which is locked down</a:t>
            </a:r>
          </a:p>
          <a:p>
            <a:r>
              <a:rPr lang="en-GB" dirty="0"/>
              <a:t>Organizational Messages – API access currently forbidden</a:t>
            </a:r>
          </a:p>
          <a:p>
            <a:r>
              <a:rPr lang="en-GB" dirty="0"/>
              <a:t>Check Intune Tenant version</a:t>
            </a:r>
          </a:p>
        </p:txBody>
      </p:sp>
    </p:spTree>
    <p:extLst>
      <p:ext uri="{BB962C8B-B14F-4D97-AF65-F5344CB8AC3E}">
        <p14:creationId xmlns:p14="http://schemas.microsoft.com/office/powerpoint/2010/main" val="1460339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C9DD-FECE-A595-1287-850B6545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454"/>
            <a:ext cx="10515600" cy="1325563"/>
          </a:xfrm>
        </p:spPr>
        <p:txBody>
          <a:bodyPr/>
          <a:lstStyle/>
          <a:p>
            <a:r>
              <a:rPr lang="en-GB" dirty="0"/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1DF9-6740-E6DB-5545-F22E3B08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89109"/>
            <a:ext cx="10515600" cy="4351338"/>
          </a:xfrm>
        </p:spPr>
        <p:txBody>
          <a:bodyPr/>
          <a:lstStyle/>
          <a:p>
            <a:r>
              <a:rPr lang="en-GB" dirty="0"/>
              <a:t>Graph Explorer</a:t>
            </a:r>
          </a:p>
          <a:p>
            <a:r>
              <a:rPr lang="en-GB" dirty="0"/>
              <a:t>F12 Network Tools</a:t>
            </a:r>
          </a:p>
          <a:p>
            <a:r>
              <a:rPr lang="en-GB" dirty="0"/>
              <a:t>Graph X-Ray</a:t>
            </a:r>
          </a:p>
          <a:p>
            <a:r>
              <a:rPr lang="en-GB" dirty="0"/>
              <a:t>Out-gridview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47A73-8AF5-B391-4E5B-29F28F00E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60" y="3128235"/>
            <a:ext cx="2731080" cy="1467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29ABE-ED30-3AC8-4DCE-C5403D769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586" y="1206984"/>
            <a:ext cx="5626749" cy="18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7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C9DD-FECE-A595-1287-850B6545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21" y="-182645"/>
            <a:ext cx="10515600" cy="1325563"/>
          </a:xfrm>
        </p:spPr>
        <p:txBody>
          <a:bodyPr/>
          <a:lstStyle/>
          <a:p>
            <a:r>
              <a:rPr lang="en-GB" dirty="0"/>
              <a:t>Q&amp;A</a:t>
            </a:r>
          </a:p>
        </p:txBody>
      </p:sp>
      <p:pic>
        <p:nvPicPr>
          <p:cNvPr id="7" name="Picture 6" descr="A giraffe wearing a hat and holding a microphone&#10;&#10;Description automatically generated">
            <a:extLst>
              <a:ext uri="{FF2B5EF4-FFF2-40B4-BE49-F238E27FC236}">
                <a16:creationId xmlns:a16="http://schemas.microsoft.com/office/drawing/2014/main" id="{0874E402-BC0C-9883-728A-402C08684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70" y="968542"/>
            <a:ext cx="4002338" cy="400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3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40C4-D2A8-CFDB-A965-FCB2AC9A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53" y="-146217"/>
            <a:ext cx="10515600" cy="1325563"/>
          </a:xfrm>
        </p:spPr>
        <p:txBody>
          <a:bodyPr/>
          <a:lstStyle/>
          <a:p>
            <a:r>
              <a:rPr lang="en-GB" dirty="0"/>
              <a:t>The Battle of the Auth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CA725-0973-B396-3BCF-74BCA64D9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48" y="1415332"/>
            <a:ext cx="4731352" cy="4774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16221E-3A81-73A7-7944-264679A04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36" y="1458343"/>
            <a:ext cx="5466687" cy="468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0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40C4-D2A8-CFDB-A965-FCB2AC9A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03" y="-98091"/>
            <a:ext cx="10515600" cy="1325563"/>
          </a:xfrm>
        </p:spPr>
        <p:txBody>
          <a:bodyPr/>
          <a:lstStyle/>
          <a:p>
            <a:r>
              <a:rPr lang="en-GB" dirty="0"/>
              <a:t>JSON or </a:t>
            </a:r>
            <a:r>
              <a:rPr lang="en-GB" dirty="0" err="1"/>
              <a:t>Commandlet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8270-ED7C-F44C-6070-035CEA57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245"/>
            <a:ext cx="4735664" cy="2451513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Only a single module to install</a:t>
            </a:r>
          </a:p>
          <a:p>
            <a:r>
              <a:rPr lang="en-GB" dirty="0"/>
              <a:t>Less work if the SDK changes</a:t>
            </a:r>
          </a:p>
          <a:p>
            <a:r>
              <a:rPr lang="en-GB" dirty="0"/>
              <a:t>Better understanding of what’s happening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D59448-24FA-1D9E-0A47-77EA458F8BF7}"/>
              </a:ext>
            </a:extLst>
          </p:cNvPr>
          <p:cNvSpPr txBox="1">
            <a:spLocks/>
          </p:cNvSpPr>
          <p:nvPr/>
        </p:nvSpPr>
        <p:spPr>
          <a:xfrm>
            <a:off x="6413389" y="2409245"/>
            <a:ext cx="4735664" cy="376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Shorter Code</a:t>
            </a:r>
          </a:p>
          <a:p>
            <a:r>
              <a:rPr lang="en-GB" dirty="0"/>
              <a:t>Easier to write</a:t>
            </a:r>
          </a:p>
          <a:p>
            <a:r>
              <a:rPr lang="en-GB" dirty="0"/>
              <a:t>Can use Graph X-Ray Extension</a:t>
            </a:r>
          </a:p>
          <a:p>
            <a:r>
              <a:rPr lang="en-GB" dirty="0"/>
              <a:t>More changes if SDK changes</a:t>
            </a:r>
          </a:p>
          <a:p>
            <a:r>
              <a:rPr lang="en-GB" dirty="0"/>
              <a:t>Is it cheating?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737114-3F40-2E49-29C5-080547AF46F0}"/>
              </a:ext>
            </a:extLst>
          </p:cNvPr>
          <p:cNvSpPr/>
          <p:nvPr/>
        </p:nvSpPr>
        <p:spPr>
          <a:xfrm>
            <a:off x="2323628" y="1588302"/>
            <a:ext cx="16289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CC14EA-DC66-C21D-6081-A3042646AA13}"/>
              </a:ext>
            </a:extLst>
          </p:cNvPr>
          <p:cNvSpPr/>
          <p:nvPr/>
        </p:nvSpPr>
        <p:spPr>
          <a:xfrm>
            <a:off x="6659784" y="1485915"/>
            <a:ext cx="3949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CommandLet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996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E21A-6303-ACCA-8B5A-E4845E6C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2" y="-167689"/>
            <a:ext cx="10515600" cy="1325563"/>
          </a:xfrm>
        </p:spPr>
        <p:txBody>
          <a:bodyPr/>
          <a:lstStyle/>
          <a:p>
            <a:r>
              <a:rPr lang="en-GB" dirty="0"/>
              <a:t>Authenticating – User 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7306-701D-114F-0938-347D2FE7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5539" cy="1325563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Connect-</a:t>
            </a:r>
            <a:r>
              <a:rPr lang="en-GB" dirty="0" err="1"/>
              <a:t>MgGraph</a:t>
            </a:r>
            <a:endParaRPr lang="en-GB" dirty="0"/>
          </a:p>
          <a:p>
            <a:r>
              <a:rPr lang="en-GB" dirty="0"/>
              <a:t>Remember to include the required Scopes</a:t>
            </a:r>
          </a:p>
          <a:p>
            <a:r>
              <a:rPr lang="en-GB" dirty="0"/>
              <a:t>Interactive – Requires someone present at the device</a:t>
            </a:r>
          </a:p>
          <a:p>
            <a:r>
              <a:rPr lang="en-GB" dirty="0"/>
              <a:t>User connecting needs permissions</a:t>
            </a: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E137F0A-88B0-81F2-D26F-BE05918C3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42" y="4144878"/>
            <a:ext cx="1385470" cy="138547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9454647-8832-290D-E18E-F3A84EE26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29" y="1314279"/>
            <a:ext cx="2670065" cy="310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F70E-A3B0-876D-A600-51EADA3C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589"/>
            <a:ext cx="10515600" cy="1325563"/>
          </a:xfrm>
        </p:spPr>
        <p:txBody>
          <a:bodyPr/>
          <a:lstStyle/>
          <a:p>
            <a:r>
              <a:rPr lang="en-GB" dirty="0"/>
              <a:t>Authenticating – App Reg with secret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94EA8A-0FEF-24AC-6C8B-5DEE7F03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748" y="2873063"/>
            <a:ext cx="8083163" cy="1577534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If using v2, remember the encrypt the token: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accesstoken</a:t>
            </a:r>
            <a:r>
              <a:rPr lang="en-GB" b="0" dirty="0"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ConvertTo-SecureString</a:t>
            </a:r>
            <a:r>
              <a:rPr lang="en-GB" b="0" dirty="0">
                <a:effectLst/>
                <a:latin typeface="Consolas" panose="020B0609020204030204" pitchFamily="49" charset="0"/>
              </a:rPr>
              <a:t> -String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accessToken</a:t>
            </a:r>
            <a:r>
              <a:rPr lang="en-GB" b="0" dirty="0">
                <a:effectLst/>
                <a:latin typeface="Consolas" panose="020B0609020204030204" pitchFamily="49" charset="0"/>
              </a:rPr>
              <a:t> 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AsPlainText</a:t>
            </a:r>
            <a:r>
              <a:rPr lang="en-GB" b="0" dirty="0">
                <a:effectLst/>
                <a:latin typeface="Consolas" panose="020B0609020204030204" pitchFamily="49" charset="0"/>
              </a:rPr>
              <a:t> –Force</a:t>
            </a:r>
          </a:p>
          <a:p>
            <a:pPr marL="0" indent="0">
              <a:buNone/>
            </a:pPr>
            <a:r>
              <a:rPr lang="en-GB" dirty="0"/>
              <a:t>If using v1, set the profile: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Select-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MgProfile</a:t>
            </a:r>
            <a:r>
              <a:rPr lang="en-GB" b="0" dirty="0">
                <a:effectLst/>
                <a:latin typeface="Consolas" panose="020B0609020204030204" pitchFamily="49" charset="0"/>
              </a:rPr>
              <a:t> -Name Beta</a:t>
            </a:r>
          </a:p>
          <a:p>
            <a:pPr marL="0" indent="0">
              <a:buNone/>
            </a:pPr>
            <a:r>
              <a:rPr lang="en-GB" dirty="0"/>
              <a:t>Then connect:</a:t>
            </a:r>
          </a:p>
          <a:p>
            <a:pPr marL="0" indent="0"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Connect-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MgGraph</a:t>
            </a:r>
            <a:r>
              <a:rPr lang="en-GB" b="0" dirty="0">
                <a:effectLst/>
                <a:latin typeface="Consolas" panose="020B0609020204030204" pitchFamily="49" charset="0"/>
              </a:rPr>
              <a:t>  -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AccessToken</a:t>
            </a:r>
            <a:r>
              <a:rPr lang="en-GB" b="0" dirty="0">
                <a:effectLst/>
                <a:latin typeface="Consolas" panose="020B0609020204030204" pitchFamily="49" charset="0"/>
              </a:rPr>
              <a:t> $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accesstokenfinal</a:t>
            </a:r>
            <a:r>
              <a:rPr lang="en-GB" b="0" dirty="0">
                <a:effectLst/>
                <a:latin typeface="Consolas" panose="020B0609020204030204" pitchFamily="49" charset="0"/>
              </a:rPr>
              <a:t> </a:t>
            </a:r>
            <a:endParaRPr lang="en-GB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19791F1-5725-B01E-D8E1-2D20BBBD4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033" y="4073392"/>
            <a:ext cx="1577534" cy="1577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4D363E-D7B5-AFC1-D7E3-235312162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11572"/>
            <a:ext cx="9591675" cy="179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39860C-A7B4-E7AD-E930-0B05000C971E}"/>
              </a:ext>
            </a:extLst>
          </p:cNvPr>
          <p:cNvSpPr txBox="1"/>
          <p:nvPr/>
        </p:nvSpPr>
        <p:spPr>
          <a:xfrm>
            <a:off x="980905" y="4450597"/>
            <a:ext cx="5570628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You control permissions</a:t>
            </a:r>
          </a:p>
          <a:p>
            <a:r>
              <a:rPr lang="en-GB" dirty="0"/>
              <a:t>No user needed so can be run in automation</a:t>
            </a:r>
          </a:p>
          <a:p>
            <a:r>
              <a:rPr lang="en-GB" dirty="0"/>
              <a:t>User does not require any permissions to Graph</a:t>
            </a:r>
          </a:p>
          <a:p>
            <a:r>
              <a:rPr lang="en-GB" dirty="0"/>
              <a:t>Secret either stored in plain text, or passed via parameter</a:t>
            </a:r>
          </a:p>
        </p:txBody>
      </p:sp>
    </p:spTree>
    <p:extLst>
      <p:ext uri="{BB962C8B-B14F-4D97-AF65-F5344CB8AC3E}">
        <p14:creationId xmlns:p14="http://schemas.microsoft.com/office/powerpoint/2010/main" val="417116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7D60-01D6-1B07-63D6-B869FE61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0288"/>
            <a:ext cx="10515600" cy="1325563"/>
          </a:xfrm>
        </p:spPr>
        <p:txBody>
          <a:bodyPr/>
          <a:lstStyle/>
          <a:p>
            <a:r>
              <a:rPr lang="en-GB" dirty="0"/>
              <a:t>Authenticating – Service Principal</a:t>
            </a:r>
          </a:p>
        </p:txBody>
      </p:sp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483322C-DEEF-AD70-84C2-07EBB6EC5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43" y="4239025"/>
            <a:ext cx="1325563" cy="13255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6E671-FB9B-597B-953A-A66BB595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65" y="966868"/>
            <a:ext cx="7835533" cy="4500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B36CC-E980-6596-2B12-7E9BCEF6A720}"/>
              </a:ext>
            </a:extLst>
          </p:cNvPr>
          <p:cNvSpPr txBox="1"/>
          <p:nvPr/>
        </p:nvSpPr>
        <p:spPr>
          <a:xfrm>
            <a:off x="5333256" y="1632385"/>
            <a:ext cx="614436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If single tenant and running via Azure automation, the most secure option</a:t>
            </a:r>
          </a:p>
          <a:p>
            <a:r>
              <a:rPr lang="en-GB" dirty="0"/>
              <a:t>No password in plain text</a:t>
            </a:r>
          </a:p>
          <a:p>
            <a:r>
              <a:rPr lang="en-GB" dirty="0"/>
              <a:t>Uses Azure Service Principal to grab certificate from key vault and connects with that to Graph</a:t>
            </a:r>
          </a:p>
        </p:txBody>
      </p:sp>
    </p:spTree>
    <p:extLst>
      <p:ext uri="{BB962C8B-B14F-4D97-AF65-F5344CB8AC3E}">
        <p14:creationId xmlns:p14="http://schemas.microsoft.com/office/powerpoint/2010/main" val="162215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2F0C-6D59-1474-D291-B7768EBF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91" y="-73233"/>
            <a:ext cx="10515600" cy="1325563"/>
          </a:xfrm>
        </p:spPr>
        <p:txBody>
          <a:bodyPr/>
          <a:lstStyle/>
          <a:p>
            <a:r>
              <a:rPr lang="en-GB" dirty="0"/>
              <a:t>GET/POST/PUT/DELETE/WHAT?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41B5-7129-5101-9C58-6EED6ACE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204" y="1448618"/>
            <a:ext cx="10515600" cy="2635057"/>
          </a:xfrm>
        </p:spPr>
        <p:txBody>
          <a:bodyPr/>
          <a:lstStyle/>
          <a:p>
            <a:pPr marL="342900" lvl="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effectLst/>
                <a:latin typeface="Courier"/>
                <a:ea typeface="Arial" panose="020B0604020202020204" pitchFamily="34" charset="0"/>
                <a:cs typeface="Times New Roman" panose="02020603050405020304" pitchFamily="18" charset="0"/>
              </a:rPr>
              <a:t>GET</a:t>
            </a:r>
            <a:r>
              <a:rPr lang="en-GB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– This simply retrieves values from Graph to manipulate, export etc.</a:t>
            </a:r>
          </a:p>
          <a:p>
            <a:pPr marL="342900" lvl="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effectLst/>
                <a:latin typeface="Courier"/>
                <a:ea typeface="Arial" panose="020B0604020202020204" pitchFamily="34" charset="0"/>
                <a:cs typeface="Times New Roman" panose="02020603050405020304" pitchFamily="18" charset="0"/>
              </a:rPr>
              <a:t>POST</a:t>
            </a:r>
            <a:r>
              <a:rPr lang="en-GB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– This sends new values to Graph which do not currently exist (a new user, new policy)</a:t>
            </a:r>
          </a:p>
          <a:p>
            <a:pPr marL="342900" lvl="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effectLst/>
                <a:latin typeface="Courier"/>
                <a:ea typeface="Arial" panose="020B0604020202020204" pitchFamily="34" charset="0"/>
                <a:cs typeface="Times New Roman" panose="02020603050405020304" pitchFamily="18" charset="0"/>
              </a:rPr>
              <a:t>PATCH</a:t>
            </a:r>
            <a:r>
              <a:rPr lang="en-GB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– This updates an existing record</a:t>
            </a:r>
          </a:p>
          <a:p>
            <a:pPr marL="342900" lvl="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effectLst/>
                <a:latin typeface="Courier"/>
                <a:ea typeface="Arial" panose="020B0604020202020204" pitchFamily="34" charset="0"/>
                <a:cs typeface="Times New Roman" panose="02020603050405020304" pitchFamily="18" charset="0"/>
              </a:rPr>
              <a:t>PUT</a:t>
            </a:r>
            <a:r>
              <a:rPr lang="en-GB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– Similar to patch, but needs a full URL including the ID being created</a:t>
            </a:r>
          </a:p>
          <a:p>
            <a:pPr marL="342900" lvl="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000000"/>
                </a:solidFill>
                <a:effectLst/>
                <a:latin typeface="Courier"/>
                <a:ea typeface="Arial" panose="020B0604020202020204" pitchFamily="34" charset="0"/>
                <a:cs typeface="Times New Roman" panose="02020603050405020304" pitchFamily="18" charset="0"/>
              </a:rPr>
              <a:t>DELETE</a:t>
            </a:r>
            <a:r>
              <a:rPr lang="en-GB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– Deletes whatever you are pointing it at</a:t>
            </a:r>
          </a:p>
        </p:txBody>
      </p:sp>
    </p:spTree>
    <p:extLst>
      <p:ext uri="{BB962C8B-B14F-4D97-AF65-F5344CB8AC3E}">
        <p14:creationId xmlns:p14="http://schemas.microsoft.com/office/powerpoint/2010/main" val="43956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BDEC-3131-16EB-99EF-ABCB7971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9496"/>
            <a:ext cx="10515600" cy="1325563"/>
          </a:xfrm>
        </p:spPr>
        <p:txBody>
          <a:bodyPr/>
          <a:lstStyle/>
          <a:p>
            <a:r>
              <a:rPr lang="en-GB" dirty="0"/>
              <a:t>PAGINATION!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9DD6-2812-5A2B-F725-A37E4E0E2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643" y="955584"/>
            <a:ext cx="10515600" cy="4351338"/>
          </a:xfrm>
        </p:spPr>
        <p:txBody>
          <a:bodyPr/>
          <a:lstStyle/>
          <a:p>
            <a:r>
              <a:rPr lang="en-GB" dirty="0"/>
              <a:t>By default, Graph returns the first 50 objects with a link to view the next 50.</a:t>
            </a:r>
          </a:p>
          <a:p>
            <a:r>
              <a:rPr lang="en-GB" dirty="0"/>
              <a:t>Doesn’t work so well with automation though!</a:t>
            </a:r>
          </a:p>
          <a:p>
            <a:r>
              <a:rPr lang="en-GB" dirty="0"/>
              <a:t>Use my function </a:t>
            </a:r>
            <a:r>
              <a:rPr lang="en-GB" dirty="0" err="1"/>
              <a:t>getallpagination</a:t>
            </a:r>
            <a:endParaRPr lang="en-GB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005EBAB-16C3-C337-879F-A56212605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963" y="3917240"/>
            <a:ext cx="1687429" cy="1687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6E6E7-9E94-DD7C-0680-89F87CC57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22" y="2860375"/>
            <a:ext cx="7789338" cy="30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5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CF7E-75A8-8B17-CBE0-5BF2B45A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6296"/>
            <a:ext cx="10515600" cy="1325563"/>
          </a:xfrm>
        </p:spPr>
        <p:txBody>
          <a:bodyPr/>
          <a:lstStyle/>
          <a:p>
            <a:r>
              <a:rPr lang="en-GB" dirty="0"/>
              <a:t>Settings </a:t>
            </a:r>
            <a:r>
              <a:rPr lang="en-GB" dirty="0" err="1"/>
              <a:t>Catalog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F0B8-D5B9-EAC7-5BAF-3948B504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64" y="977399"/>
            <a:ext cx="10515600" cy="4351338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Great, but complex!</a:t>
            </a:r>
          </a:p>
          <a:p>
            <a:r>
              <a:rPr lang="en-GB" dirty="0"/>
              <a:t>First, set the URL based on the platform</a:t>
            </a:r>
          </a:p>
          <a:p>
            <a:r>
              <a:rPr lang="en-GB" dirty="0"/>
              <a:t>Then select the Category from the list for that platform</a:t>
            </a:r>
          </a:p>
          <a:p>
            <a:r>
              <a:rPr lang="en-GB" dirty="0"/>
              <a:t>Select the policy from the list for that category</a:t>
            </a:r>
          </a:p>
          <a:p>
            <a:r>
              <a:rPr lang="en-GB" dirty="0"/>
              <a:t>Find the options for the policy</a:t>
            </a:r>
          </a:p>
          <a:p>
            <a:r>
              <a:rPr lang="en-GB" dirty="0"/>
              <a:t>Select the option</a:t>
            </a:r>
          </a:p>
          <a:p>
            <a:r>
              <a:rPr lang="en-GB" dirty="0"/>
              <a:t>Populate the JSON</a:t>
            </a:r>
          </a:p>
          <a:p>
            <a:r>
              <a:rPr lang="en-GB" dirty="0"/>
              <a:t>Send the request</a:t>
            </a: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F64342C-9A86-3BD9-5502-1A6C7A85F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528" y="3820026"/>
            <a:ext cx="1809472" cy="18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917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</vt:lpstr>
      <vt:lpstr>Courier New</vt:lpstr>
      <vt:lpstr>Office Theme</vt:lpstr>
      <vt:lpstr>An Introduction to Microsoft Graph for Intune Management</vt:lpstr>
      <vt:lpstr>The Battle of the Auth Module</vt:lpstr>
      <vt:lpstr>JSON or Commandlet?</vt:lpstr>
      <vt:lpstr>Authenticating – User Auth</vt:lpstr>
      <vt:lpstr>Authenticating – App Reg with secret</vt:lpstr>
      <vt:lpstr>Authenticating – Service Principal</vt:lpstr>
      <vt:lpstr>GET/POST/PUT/DELETE/WHAT?</vt:lpstr>
      <vt:lpstr>PAGINATION!</vt:lpstr>
      <vt:lpstr>Settings Catalog</vt:lpstr>
      <vt:lpstr>Settings Catalog</vt:lpstr>
      <vt:lpstr>Win32 Apps</vt:lpstr>
      <vt:lpstr>Retrieving Reports</vt:lpstr>
      <vt:lpstr>Retrieving Reports</vt:lpstr>
      <vt:lpstr>Retrieving Reports</vt:lpstr>
      <vt:lpstr>Handling Scripts, images, files with Base64</vt:lpstr>
      <vt:lpstr>Examples</vt:lpstr>
      <vt:lpstr>What can’t be done?</vt:lpstr>
      <vt:lpstr>Tips and Tricks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MEMUG Scotland</dc:title>
  <dc:creator>Scott McAllister</dc:creator>
  <cp:lastModifiedBy>Andrew Taylor</cp:lastModifiedBy>
  <cp:revision>19</cp:revision>
  <dcterms:created xsi:type="dcterms:W3CDTF">2022-08-02T07:56:41Z</dcterms:created>
  <dcterms:modified xsi:type="dcterms:W3CDTF">2023-10-06T15:55:38Z</dcterms:modified>
</cp:coreProperties>
</file>