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64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9C59-0812-174C-A159-503798828BCB}" v="6" dt="2022-11-30T17:01:29.247"/>
    <p1510:client id="{557FDA77-50BE-4D03-BAAB-8A2272F5FB96}" v="59" dt="2022-11-30T09:38:43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0973" autoAdjust="0"/>
  </p:normalViewPr>
  <p:slideViewPr>
    <p:cSldViewPr snapToGrid="0">
      <p:cViewPr varScale="1">
        <p:scale>
          <a:sx n="89" d="100"/>
          <a:sy n="89" d="100"/>
        </p:scale>
        <p:origin x="14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275A-C9F3-40F7-8FAA-47BA5C22576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3B86-6BA7-42C9-8468-50D6B0B59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6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365-D480-444C-921D-1ED4FE0C5264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27D8-E93B-4171-9D34-943DAEB756DF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648-95EF-4F9B-B211-BA06D63AD9F6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5E2-9D94-4A74-8EF6-60D76B971E22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3535-B2C8-4CCB-AFE7-365529B74E66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15D-7345-4FAC-95B7-56E8F3FD59DB}" type="datetime1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781B-C210-46DD-9172-34A8E73DB71F}" type="datetime1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CD97-1A53-430C-8D87-E5F6D51934AA}" type="datetime1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98A-C38B-469F-98D3-9442FB6AF27B}" type="datetime1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FC68-94AB-4A40-BF99-175C0B01A2ED}" type="datetime1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4224-41E9-4FF1-9D40-7AF2B14D7215}" type="datetime1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940A-5768-4320-9D25-1E8C231C4874}" type="datetime1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795" y="3749782"/>
            <a:ext cx="13140127" cy="337537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AC8256-4685-6889-8807-26F0D034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0106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Session Title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9838701-2C2E-EBEA-A304-F5BE2120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9781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Session Speaker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4475E6A-9EFA-6415-177F-675EE0611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95" y="0"/>
            <a:ext cx="1710906" cy="1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2" y="4599088"/>
            <a:ext cx="9565257" cy="245707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4475E6A-9EFA-6415-177F-675EE061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45" y="5103268"/>
            <a:ext cx="1655763" cy="165576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4714305-4711-8C71-5EC6-2AEB896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98969"/>
            <a:ext cx="10515600" cy="1325563"/>
          </a:xfrm>
        </p:spPr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33D75C-FBD3-C349-6454-A75ED4DD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6" y="15033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68d041b-9a10-4be2-b6cd-b5b7425bd793}" enabled="0" method="" siteId="{268d041b-9a10-4be2-b6cd-b5b7425bd79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Session 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Ruairidh Campbell</cp:lastModifiedBy>
  <cp:revision>15</cp:revision>
  <dcterms:created xsi:type="dcterms:W3CDTF">2022-08-02T07:56:41Z</dcterms:created>
  <dcterms:modified xsi:type="dcterms:W3CDTF">2022-12-08T14:18:47Z</dcterms:modified>
</cp:coreProperties>
</file>