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April 2023</a:t>
            </a:r>
          </a:p>
          <a:p>
            <a:endParaRPr lang="en-GB" dirty="0"/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BF922-E3EE-2E7C-DB4B-24D5F9CC7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862"/>
            <a:ext cx="3575619" cy="35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944976"/>
            <a:ext cx="4121324" cy="412132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12315F4-6441-D526-6D0D-642453A2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18" y="1786846"/>
            <a:ext cx="4539794" cy="2437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50C742-D904-7349-F863-936DAEF11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3BE778-519E-81A7-7476-468C7C0C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– Recast – Endpoint Management, Updates and Help Desk (and some goodies)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– Scott McAllister – We </a:t>
            </a:r>
            <a:r>
              <a:rPr lang="en-GB" dirty="0" err="1"/>
              <a:t>SUSpect</a:t>
            </a:r>
            <a:r>
              <a:rPr lang="en-GB" dirty="0"/>
              <a:t> your updates suck!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20:00 - 20:30 –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F30518-A573-3027-CC54-E7B31A3D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028" y="2551389"/>
            <a:ext cx="3965943" cy="69932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June – Date TBC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8C70AE-985D-6ED7-15C2-871756B41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106704"/>
            <a:ext cx="5567740" cy="1794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Paul Winstanley</a:t>
            </a:r>
          </a:p>
          <a:p>
            <a:pPr algn="l"/>
            <a:r>
              <a:rPr lang="en-GB" sz="2800" dirty="0"/>
              <a:t>Microsoft MVP in Enterprise Mobility</a:t>
            </a:r>
          </a:p>
          <a:p>
            <a:pPr algn="l"/>
            <a:r>
              <a:rPr lang="en-GB" sz="2800" dirty="0"/>
              <a:t>Conditional Access  </a:t>
            </a:r>
          </a:p>
          <a:p>
            <a:pPr algn="l"/>
            <a:r>
              <a:rPr lang="en-GB" sz="2800" dirty="0"/>
              <a:t>        @SCCMentor</a:t>
            </a:r>
          </a:p>
          <a:p>
            <a:pPr algn="l"/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5" y="2396468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009255" y="1106114"/>
            <a:ext cx="5198552" cy="1826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TBA</a:t>
            </a:r>
          </a:p>
          <a:p>
            <a:pPr algn="l"/>
            <a:r>
              <a:rPr lang="en-GB" sz="2800" dirty="0"/>
              <a:t>TBA</a:t>
            </a:r>
          </a:p>
          <a:p>
            <a:pPr algn="l"/>
            <a:r>
              <a:rPr lang="en-GB" sz="2800" dirty="0"/>
              <a:t>TBA</a:t>
            </a:r>
          </a:p>
          <a:p>
            <a:pPr algn="l"/>
            <a:r>
              <a:rPr lang="en-GB" sz="2800" dirty="0"/>
              <a:t>        @TBA</a:t>
            </a:r>
          </a:p>
          <a:p>
            <a:pPr algn="l"/>
            <a:endParaRPr lang="en-GB" sz="2800" dirty="0"/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467"/>
            <a:ext cx="577614" cy="497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C81775-FD38-AB42-9FCB-4924AA54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546" y="2230738"/>
            <a:ext cx="3020079" cy="3020079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8815B-B820-5A38-DE54-07FD8497B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3967" y="2396468"/>
            <a:ext cx="3020079" cy="3020079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5668A-B3D3-7945-E6A8-8BCA14F9D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Recast software</a:t>
            </a:r>
          </a:p>
          <a:p>
            <a:pPr algn="l"/>
            <a:r>
              <a:rPr lang="en-GB" sz="2800" dirty="0"/>
              <a:t>Empowering IT at Every Endpoint</a:t>
            </a:r>
          </a:p>
          <a:p>
            <a:pPr algn="l"/>
            <a:r>
              <a:rPr lang="en-GB" sz="2800" dirty="0"/>
              <a:t>        @RecastSoftware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7DB8F-FB96-92BD-2D45-C1C7B9050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EB8D0-925A-6E3F-671E-2264B0BA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546" y="2230738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BF8110C9-85E2-7598-0474-9F0ACCCE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6" y="2064449"/>
            <a:ext cx="577614" cy="497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8AF8A5-F408-55BE-030C-228DC489AB45}"/>
              </a:ext>
            </a:extLst>
          </p:cNvPr>
          <p:cNvSpPr txBox="1"/>
          <p:nvPr/>
        </p:nvSpPr>
        <p:spPr>
          <a:xfrm>
            <a:off x="6603641" y="2852340"/>
            <a:ext cx="499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/>
              <a:t>We SUSpect your updates suck!</a:t>
            </a:r>
            <a:endParaRPr lang="en-GB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8B7A75-58F5-65F6-0C7A-5033959A83FD}"/>
              </a:ext>
            </a:extLst>
          </p:cNvPr>
          <p:cNvSpPr txBox="1">
            <a:spLocks/>
          </p:cNvSpPr>
          <p:nvPr/>
        </p:nvSpPr>
        <p:spPr>
          <a:xfrm>
            <a:off x="135825" y="117198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7DA-C8B8-4470-B773-31F964499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  <vt:lpstr>Next meetup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17</cp:revision>
  <dcterms:created xsi:type="dcterms:W3CDTF">2022-08-02T07:56:41Z</dcterms:created>
  <dcterms:modified xsi:type="dcterms:W3CDTF">2023-04-18T15:37:19Z</dcterms:modified>
</cp:coreProperties>
</file>