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041" y="711880"/>
            <a:ext cx="9144000" cy="993829"/>
          </a:xfrm>
        </p:spPr>
        <p:txBody>
          <a:bodyPr/>
          <a:lstStyle/>
          <a:p>
            <a:r>
              <a:rPr lang="en-GB" dirty="0"/>
              <a:t>&lt;</a:t>
            </a:r>
            <a:r>
              <a:rPr lang="en-GB"/>
              <a:t>Session Title&gt;</a:t>
            </a:r>
            <a:endParaRPr lang="en-GB" dirty="0"/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10" y="2733289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061210" y="2745701"/>
            <a:ext cx="55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@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A846AB-092C-3A7F-FAB1-DE52EA100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12" y="-138272"/>
            <a:ext cx="1834539" cy="18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EC4171-71A7-158C-A45A-8A6E3B0D2E50}"/>
              </a:ext>
            </a:extLst>
          </p:cNvPr>
          <p:cNvCxnSpPr/>
          <p:nvPr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83BE778-519E-81A7-7476-468C7C0C1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12" y="-138272"/>
            <a:ext cx="1834539" cy="18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&lt;Session Title&gt;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18</cp:revision>
  <dcterms:created xsi:type="dcterms:W3CDTF">2022-08-02T07:56:41Z</dcterms:created>
  <dcterms:modified xsi:type="dcterms:W3CDTF">2023-04-18T15:43:57Z</dcterms:modified>
</cp:coreProperties>
</file>