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711880"/>
            <a:ext cx="9144000" cy="993829"/>
          </a:xfrm>
        </p:spPr>
        <p:txBody>
          <a:bodyPr/>
          <a:lstStyle/>
          <a:p>
            <a:r>
              <a:rPr lang="en-GB" dirty="0"/>
              <a:t>MEMUG Scotland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503557"/>
          </a:xfrm>
        </p:spPr>
        <p:txBody>
          <a:bodyPr/>
          <a:lstStyle/>
          <a:p>
            <a:r>
              <a:rPr lang="en-GB" dirty="0"/>
              <a:t>31st August 2022</a:t>
            </a:r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42" y="2219942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454242" y="2340076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@MemugScotland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D2A7D42-A55F-2EBC-A2B0-34086FEFE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06" y="2829542"/>
            <a:ext cx="746077" cy="746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A056A-DB11-2625-7191-E72E3C722727}"/>
              </a:ext>
            </a:extLst>
          </p:cNvPr>
          <p:cNvSpPr txBox="1"/>
          <p:nvPr/>
        </p:nvSpPr>
        <p:spPr>
          <a:xfrm>
            <a:off x="5454242" y="3017914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https://memug.scot</a:t>
            </a:r>
          </a:p>
        </p:txBody>
      </p:sp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9590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Sponsors + Thanks</a:t>
            </a:r>
          </a:p>
        </p:txBody>
      </p:sp>
      <p:pic>
        <p:nvPicPr>
          <p:cNvPr id="10" name="Picture 9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56759D40-491F-9EE9-06FB-DCBE279F4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2075047"/>
            <a:ext cx="5996076" cy="1353953"/>
          </a:xfrm>
          <a:prstGeom prst="rect">
            <a:avLst/>
          </a:prstGeom>
        </p:spPr>
      </p:pic>
      <p:pic>
        <p:nvPicPr>
          <p:cNvPr id="4" name="Picture 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06A74C0-BB05-FC35-B406-58C6D2188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CE48A2-716C-B535-6078-04AF8074B3ED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6EA63-D833-55DC-2CEC-FC445EB30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8" y="874355"/>
            <a:ext cx="4121324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0"/>
            <a:ext cx="3177209" cy="944976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860" y="1650884"/>
            <a:ext cx="10416994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18:30 - 18:45 - Arrival and check-in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18:45 - 19:30 - Steven Hosking – Why Intune Filters &gt; AAD Dynamic Groups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19:30 - 20:00 - Refreshments</a:t>
            </a:r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0E6607-F466-08A6-3875-4AC215A5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" b="430"/>
          <a:stretch/>
        </p:blipFill>
        <p:spPr>
          <a:xfrm>
            <a:off x="2921594" y="1964066"/>
            <a:ext cx="2083025" cy="2639887"/>
          </a:xfrm>
          <a:prstGeom prst="ellipse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4986874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Scott McAllister</a:t>
            </a:r>
          </a:p>
          <a:p>
            <a:pPr algn="l"/>
            <a:r>
              <a:rPr lang="en-GB" sz="2800" dirty="0"/>
              <a:t>Engineer @ Patch My PC</a:t>
            </a:r>
          </a:p>
          <a:p>
            <a:pPr algn="l"/>
            <a:r>
              <a:rPr lang="en-GB" sz="2800" dirty="0"/>
              <a:t>        @scotscottmca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B62C039C-8FDF-7581-7C55-4E30E0C7A1D8}"/>
              </a:ext>
            </a:extLst>
          </p:cNvPr>
          <p:cNvSpPr txBox="1">
            <a:spLocks/>
          </p:cNvSpPr>
          <p:nvPr/>
        </p:nvSpPr>
        <p:spPr>
          <a:xfrm>
            <a:off x="-924232" y="31563"/>
            <a:ext cx="3177209" cy="94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266331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a doorway&#10;&#10;Description automatically generated with medium confidence">
            <a:extLst>
              <a:ext uri="{FF2B5EF4-FFF2-40B4-BE49-F238E27FC236}">
                <a16:creationId xmlns:a16="http://schemas.microsoft.com/office/drawing/2014/main" id="{E40E6607-F466-08A6-3875-4AC215A5A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84" y="2096640"/>
            <a:ext cx="3020079" cy="3020079"/>
          </a:xfrm>
          <a:prstGeom prst="ellipse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4986874" cy="1484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Tim Hermie</a:t>
            </a:r>
          </a:p>
          <a:p>
            <a:pPr algn="l"/>
            <a:r>
              <a:rPr lang="en-GB" sz="2800" dirty="0"/>
              <a:t>Microsoft MVP Enterprise Mobility</a:t>
            </a:r>
          </a:p>
          <a:p>
            <a:pPr algn="l"/>
            <a:r>
              <a:rPr lang="en-GB" sz="2800" dirty="0"/>
              <a:t>        @_Cloud_boy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734" y="401412"/>
            <a:ext cx="5506466" cy="4133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800" dirty="0"/>
              <a:t>October 18</a:t>
            </a:r>
            <a:r>
              <a:rPr lang="en-GB" sz="2800" baseline="30000" dirty="0"/>
              <a:t>th</a:t>
            </a:r>
            <a:r>
              <a:rPr lang="en-GB" sz="2800" dirty="0"/>
              <a:t> @ The Incremental Group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AAF87A-DDED-158A-AD86-972B55A693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7823" y="2353193"/>
            <a:ext cx="2506972" cy="2506972"/>
          </a:xfrm>
          <a:prstGeom prst="ellipse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61F9FA30-D672-6534-05D6-340637759AA7}"/>
              </a:ext>
            </a:extLst>
          </p:cNvPr>
          <p:cNvSpPr txBox="1">
            <a:spLocks/>
          </p:cNvSpPr>
          <p:nvPr/>
        </p:nvSpPr>
        <p:spPr>
          <a:xfrm>
            <a:off x="6863330" y="1074231"/>
            <a:ext cx="4986874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        </a:t>
            </a:r>
          </a:p>
        </p:txBody>
      </p:sp>
      <p:pic>
        <p:nvPicPr>
          <p:cNvPr id="24" name="Picture 23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0BBBE0D8-5D27-8701-F662-BB1F6F8B0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08" y="1976795"/>
            <a:ext cx="577614" cy="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7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734" y="401412"/>
            <a:ext cx="5506466" cy="4133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800" dirty="0"/>
              <a:t>October 18</a:t>
            </a:r>
            <a:r>
              <a:rPr lang="en-GB" sz="2800" baseline="30000" dirty="0"/>
              <a:t>th</a:t>
            </a:r>
            <a:r>
              <a:rPr lang="en-GB" sz="2800" dirty="0"/>
              <a:t> @ The Incremental Group</a:t>
            </a:r>
          </a:p>
        </p:txBody>
      </p:sp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1064849C-992D-6A48-6358-B34079A42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6325" y="1609667"/>
            <a:ext cx="3136632" cy="3136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28CE3-212B-DBF5-881B-EA46BF8F9A56}"/>
              </a:ext>
            </a:extLst>
          </p:cNvPr>
          <p:cNvSpPr txBox="1"/>
          <p:nvPr/>
        </p:nvSpPr>
        <p:spPr>
          <a:xfrm>
            <a:off x="1129193" y="2316214"/>
            <a:ext cx="62351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https://www.eventbrite.com/e/memug-scotland-18th-october-2022-tickets-411278825037</a:t>
            </a:r>
          </a:p>
        </p:txBody>
      </p:sp>
    </p:spTree>
    <p:extLst>
      <p:ext uri="{BB962C8B-B14F-4D97-AF65-F5344CB8AC3E}">
        <p14:creationId xmlns:p14="http://schemas.microsoft.com/office/powerpoint/2010/main" val="159559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74" y="9984"/>
            <a:ext cx="2952750" cy="944976"/>
          </a:xfrm>
        </p:spPr>
        <p:txBody>
          <a:bodyPr>
            <a:normAutofit/>
          </a:bodyPr>
          <a:lstStyle/>
          <a:p>
            <a:r>
              <a:rPr lang="en-GB" dirty="0"/>
              <a:t>Speaker</a:t>
            </a:r>
          </a:p>
        </p:txBody>
      </p:sp>
      <p:pic>
        <p:nvPicPr>
          <p:cNvPr id="4" name="Picture 3" descr="A person's face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618FAA91-0EF5-E677-1C10-AB7A8542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3162300" cy="31623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7927" y="1430390"/>
            <a:ext cx="11201398" cy="2663720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Steven Hosking</a:t>
            </a:r>
          </a:p>
          <a:p>
            <a:pPr algn="l"/>
            <a:r>
              <a:rPr lang="en-GB" sz="2800" dirty="0"/>
              <a:t>MMD Product Manager @ Microsoft</a:t>
            </a:r>
          </a:p>
          <a:p>
            <a:pPr algn="l"/>
            <a:r>
              <a:rPr lang="en-GB" sz="2800" dirty="0"/>
              <a:t>        @OnPremCloudGuy</a:t>
            </a:r>
          </a:p>
          <a:p>
            <a:pPr algn="l"/>
            <a:endParaRPr lang="en-GB" sz="2800" dirty="0"/>
          </a:p>
          <a:p>
            <a:pPr algn="l"/>
            <a:r>
              <a:rPr lang="en-GB" sz="2800" dirty="0"/>
              <a:t>Session – Why Intune Filters &gt; AAD Dynamic Groups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25" y="2381250"/>
            <a:ext cx="609600" cy="609600"/>
          </a:xfrm>
          <a:prstGeom prst="rect">
            <a:avLst/>
          </a:prstGeom>
        </p:spPr>
      </p:pic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66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MEMUG Scotland</vt:lpstr>
      <vt:lpstr>Sponsors + Thanks</vt:lpstr>
      <vt:lpstr>Agenda</vt:lpstr>
      <vt:lpstr>PowerPoint Presentation</vt:lpstr>
      <vt:lpstr>Next meetup</vt:lpstr>
      <vt:lpstr>Next meetup</vt:lpstr>
      <vt:lpstr>Speaker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7</cp:revision>
  <dcterms:created xsi:type="dcterms:W3CDTF">2022-08-02T07:56:41Z</dcterms:created>
  <dcterms:modified xsi:type="dcterms:W3CDTF">2022-08-31T15:43:58Z</dcterms:modified>
</cp:coreProperties>
</file>