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SAProject/Shee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440A6D-93A7-40DD-9D27-AB182F620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GSAProject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6062A5B-93DB-4506-9E73-3AF2CE3BD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8/7/2023 11:56:55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Purchase Categories">
            <a:extLst>
              <a:ext uri="{FF2B5EF4-FFF2-40B4-BE49-F238E27FC236}">
                <a16:creationId xmlns:a16="http://schemas.microsoft.com/office/drawing/2014/main" id="{9F229BFC-1B34-491F-9982-E4505D224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26" y="0"/>
            <a:ext cx="6538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ime Series Analysis">
            <a:extLst>
              <a:ext uri="{FF2B5EF4-FFF2-40B4-BE49-F238E27FC236}">
                <a16:creationId xmlns:a16="http://schemas.microsoft.com/office/drawing/2014/main" id="{DC9F4BDF-7993-4714-8B0B-A2B34BC4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5" y="0"/>
            <a:ext cx="1059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Contracts Count">
            <a:extLst>
              <a:ext uri="{FF2B5EF4-FFF2-40B4-BE49-F238E27FC236}">
                <a16:creationId xmlns:a16="http://schemas.microsoft.com/office/drawing/2014/main" id="{944B3A98-83EA-4A52-872D-FCC7E4B4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" y="0"/>
            <a:ext cx="11419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tract Category Count">
            <a:extLst>
              <a:ext uri="{FF2B5EF4-FFF2-40B4-BE49-F238E27FC236}">
                <a16:creationId xmlns:a16="http://schemas.microsoft.com/office/drawing/2014/main" id="{F3A4542A-0830-4AEF-A18B-FB273B15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" y="0"/>
            <a:ext cx="11419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GSAProject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GSAProject</dc:title>
  <dc:creator>samuel casillas</dc:creator>
  <cp:lastModifiedBy>samuel casillas</cp:lastModifiedBy>
  <cp:revision>1</cp:revision>
  <dcterms:created xsi:type="dcterms:W3CDTF">2023-08-07T23:56:55Z</dcterms:created>
  <dcterms:modified xsi:type="dcterms:W3CDTF">2023-08-07T23:58:17Z</dcterms:modified>
</cp:coreProperties>
</file>