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8" r:id="rId4"/>
    <p:sldId id="259" r:id="rId5"/>
    <p:sldId id="260" r:id="rId6"/>
    <p:sldId id="266" r:id="rId7"/>
    <p:sldId id="261" r:id="rId8"/>
    <p:sldId id="267" r:id="rId9"/>
    <p:sldId id="265"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40"/>
    <p:restoredTop sz="87398"/>
  </p:normalViewPr>
  <p:slideViewPr>
    <p:cSldViewPr snapToGrid="0" snapToObjects="1">
      <p:cViewPr varScale="1">
        <p:scale>
          <a:sx n="112" d="100"/>
          <a:sy n="112"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profile service that we open sourced at GoDaddy. With this service, you can lock test data, to use it in your tests without having to worry about another test using the same data.</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love hearing from other companies, to see how this service can help them, and how this service can be improved to work better for everyone.</a:t>
            </a:r>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to create a profile first. Once you create a profile entry, you give it a profile name. When you search that profile name for all the profile entries, you will see all the entries.</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solve this, would have been to create new test data every time the test runs. One reason we chose not to go this way is because creating that data could use APIs that we don’t own. These endpoints might not have 100% uptime in the test environment. We might have to make 4-5 </a:t>
            </a:r>
            <a:r>
              <a:rPr lang="en-US" dirty="0" err="1"/>
              <a:t>api</a:t>
            </a:r>
            <a:r>
              <a:rPr lang="en-US" dirty="0"/>
              <a:t> calls to get the data in the correct state for our tests to run. (Create Shopper, Buy Website, Create Website with Blog widget, just to run a blog test)</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10256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bucket service that I presented last year, there are two kinds of endpoints in our profile service. Profile endpoints and Profile Entries endpoints. The Profile endpoints are used to interact with the profile as a whole</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a profile for basic plan accounts, and another one for a pro </a:t>
            </a:r>
            <a:r>
              <a:rPr lang="en-US"/>
              <a:t>plan accounts, </a:t>
            </a:r>
            <a:r>
              <a:rPr lang="en-US" dirty="0"/>
              <a:t>and even a third one for custom </a:t>
            </a:r>
            <a:r>
              <a:rPr lang="en-US"/>
              <a:t>plan accounts. </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a:p>
            <a:endParaRPr lang="en-US" dirty="0"/>
          </a:p>
          <a:p>
            <a:r>
              <a:rPr lang="en-US" dirty="0"/>
              <a:t>We use docker to run mongo, but you don’t have to.</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bucket-service-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bucket service with a project,  two tests and gets all tests in the bucket service and prints them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create-example-</a:t>
            </a:r>
            <a:r>
              <a:rPr lang="en-US" sz="1200" kern="1200" dirty="0" err="1">
                <a:solidFill>
                  <a:schemeClr val="tx1"/>
                </a:solidFill>
                <a:effectLst/>
                <a:latin typeface="+mn-lt"/>
                <a:ea typeface="+mn-ea"/>
                <a:cs typeface="+mn-cs"/>
              </a:rPr>
              <a:t>list.py</a:t>
            </a:r>
            <a:r>
              <a:rPr lang="en-US" sz="1200" kern="1200" dirty="0">
                <a:solidFill>
                  <a:schemeClr val="tx1"/>
                </a:solidFill>
                <a:effectLst/>
                <a:latin typeface="+mn-lt"/>
                <a:ea typeface="+mn-ea"/>
                <a:cs typeface="+mn-cs"/>
              </a:rPr>
              <a:t> – Hits the search endpoint of the bucket service for the specific bucket requested. Writes out an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which will be read from a shell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run-chrome-</a:t>
            </a:r>
            <a:r>
              <a:rPr lang="en-US" sz="1200" kern="1200" dirty="0" err="1">
                <a:solidFill>
                  <a:schemeClr val="tx1"/>
                </a:solidFill>
                <a:effectLst/>
                <a:latin typeface="+mn-lt"/>
                <a:ea typeface="+mn-ea"/>
                <a:cs typeface="+mn-cs"/>
              </a:rPr>
              <a:t>specs.sh</a:t>
            </a:r>
            <a:r>
              <a:rPr lang="en-US" sz="1200" kern="1200" dirty="0">
                <a:solidFill>
                  <a:schemeClr val="tx1"/>
                </a:solidFill>
                <a:effectLst/>
                <a:latin typeface="+mn-lt"/>
                <a:ea typeface="+mn-ea"/>
                <a:cs typeface="+mn-cs"/>
              </a:rPr>
              <a:t> – Runs the create-example-list script which creates the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for all tests with the </a:t>
            </a:r>
            <a:r>
              <a:rPr lang="en-US" sz="1200" kern="1200" dirty="0" err="1">
                <a:solidFill>
                  <a:schemeClr val="tx1"/>
                </a:solidFill>
                <a:effectLst/>
                <a:latin typeface="+mn-lt"/>
                <a:ea typeface="+mn-ea"/>
                <a:cs typeface="+mn-cs"/>
              </a:rPr>
              <a:t>dt_chrome_regression</a:t>
            </a:r>
            <a:r>
              <a:rPr lang="en-US" sz="1200" kern="1200" dirty="0">
                <a:solidFill>
                  <a:schemeClr val="tx1"/>
                </a:solidFill>
                <a:effectLst/>
                <a:latin typeface="+mn-lt"/>
                <a:ea typeface="+mn-ea"/>
                <a:cs typeface="+mn-cs"/>
              </a:rPr>
              <a:t> bucket. Runs </a:t>
            </a:r>
            <a:r>
              <a:rPr lang="en-US" sz="1200" kern="1200" dirty="0" err="1">
                <a:solidFill>
                  <a:schemeClr val="tx1"/>
                </a:solidFill>
                <a:effectLst/>
                <a:latin typeface="+mn-lt"/>
                <a:ea typeface="+mn-ea"/>
                <a:cs typeface="+mn-cs"/>
              </a:rPr>
              <a:t>rspec</a:t>
            </a:r>
            <a:r>
              <a:rPr lang="en-US" sz="1200" kern="1200" dirty="0">
                <a:solidFill>
                  <a:schemeClr val="tx1"/>
                </a:solidFill>
                <a:effectLst/>
                <a:latin typeface="+mn-lt"/>
                <a:ea typeface="+mn-ea"/>
                <a:cs typeface="+mn-cs"/>
              </a:rPr>
              <a:t> and passes in those examples from the txt file.</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timeout of a profile entry is 10 minutes. This is assuming that a test will not take longer than 10 minutes.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people get confused on this part. Profiles do not get created. Once you add a profile entry to the profile service, with a specific profile name, you can access it.</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daddy/profile-servi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smccarthy/profile-service-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Profile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lock/unlock test data to safely run your tests in parallel.</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Everywhere !</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profile service </a:t>
            </a:r>
            <a:r>
              <a:rPr lang="en-US" dirty="0">
                <a:hlinkClick r:id="rId3"/>
              </a:rPr>
              <a:t>https://github.com/godaddy/profile-service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https://github.com/smccarthy/profile-service-presentation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Profile – Contains one or more profile entries. Defined by a name.</a:t>
            </a:r>
          </a:p>
          <a:p>
            <a:r>
              <a:rPr lang="en-US" dirty="0"/>
              <a:t>Profile Entry – The test data.</a:t>
            </a:r>
          </a:p>
        </p:txBody>
      </p:sp>
    </p:spTree>
    <p:extLst>
      <p:ext uri="{BB962C8B-B14F-4D97-AF65-F5344CB8AC3E}">
        <p14:creationId xmlns:p14="http://schemas.microsoft.com/office/powerpoint/2010/main" val="15578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Don’t let 2 tests use the same test data!</a:t>
            </a:r>
          </a:p>
        </p:txBody>
      </p:sp>
    </p:spTree>
    <p:extLst>
      <p:ext uri="{BB962C8B-B14F-4D97-AF65-F5344CB8AC3E}">
        <p14:creationId xmlns:p14="http://schemas.microsoft.com/office/powerpoint/2010/main" val="258683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Endpoints</a:t>
            </a:r>
          </a:p>
        </p:txBody>
      </p:sp>
      <p:pic>
        <p:nvPicPr>
          <p:cNvPr id="7" name="Content Placeholder 6" descr="A screenshot of a cell phone&#10;&#10;Description automatically generated">
            <a:extLst>
              <a:ext uri="{FF2B5EF4-FFF2-40B4-BE49-F238E27FC236}">
                <a16:creationId xmlns:a16="http://schemas.microsoft.com/office/drawing/2014/main" id="{55D86734-C4C3-4549-ACF4-D3D6C3F1E90F}"/>
              </a:ext>
            </a:extLst>
          </p:cNvPr>
          <p:cNvPicPr>
            <a:picLocks noGrp="1" noChangeAspect="1"/>
          </p:cNvPicPr>
          <p:nvPr>
            <p:ph idx="1"/>
          </p:nvPr>
        </p:nvPicPr>
        <p:blipFill>
          <a:blip r:embed="rId3"/>
          <a:stretch>
            <a:fillRect/>
          </a:stretch>
        </p:blipFill>
        <p:spPr>
          <a:xfrm>
            <a:off x="3855398" y="2052638"/>
            <a:ext cx="5632141" cy="3997325"/>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Entries Endpoints</a:t>
            </a:r>
          </a:p>
        </p:txBody>
      </p:sp>
      <p:sp>
        <p:nvSpPr>
          <p:cNvPr id="8" name="TextBox 7">
            <a:extLst>
              <a:ext uri="{FF2B5EF4-FFF2-40B4-BE49-F238E27FC236}">
                <a16:creationId xmlns:a16="http://schemas.microsoft.com/office/drawing/2014/main" id="{EAC82D8B-D991-D744-9C0E-ECB11D3C9908}"/>
              </a:ext>
            </a:extLst>
          </p:cNvPr>
          <p:cNvSpPr txBox="1"/>
          <p:nvPr/>
        </p:nvSpPr>
        <p:spPr>
          <a:xfrm>
            <a:off x="1308406" y="1531342"/>
            <a:ext cx="2606804" cy="707886"/>
          </a:xfrm>
          <a:prstGeom prst="rect">
            <a:avLst/>
          </a:prstGeom>
          <a:noFill/>
        </p:spPr>
        <p:txBody>
          <a:bodyPr wrap="none" rtlCol="0">
            <a:spAutoFit/>
          </a:bodyPr>
          <a:lstStyle/>
          <a:p>
            <a:r>
              <a:rPr lang="en-US" sz="4000" dirty="0"/>
              <a:t>Basic Plan</a:t>
            </a:r>
          </a:p>
        </p:txBody>
      </p:sp>
      <p:sp>
        <p:nvSpPr>
          <p:cNvPr id="9" name="TextBox 8">
            <a:extLst>
              <a:ext uri="{FF2B5EF4-FFF2-40B4-BE49-F238E27FC236}">
                <a16:creationId xmlns:a16="http://schemas.microsoft.com/office/drawing/2014/main" id="{57E3E00E-8F25-3447-9AEE-79A8B9776BDE}"/>
              </a:ext>
            </a:extLst>
          </p:cNvPr>
          <p:cNvSpPr txBox="1"/>
          <p:nvPr/>
        </p:nvSpPr>
        <p:spPr>
          <a:xfrm>
            <a:off x="1259190" y="5501644"/>
            <a:ext cx="2151551" cy="707886"/>
          </a:xfrm>
          <a:prstGeom prst="rect">
            <a:avLst/>
          </a:prstGeom>
          <a:noFill/>
        </p:spPr>
        <p:txBody>
          <a:bodyPr wrap="none" rtlCol="0">
            <a:spAutoFit/>
          </a:bodyPr>
          <a:lstStyle/>
          <a:p>
            <a:r>
              <a:rPr lang="en-US" sz="4000" dirty="0"/>
              <a:t>Pro Plan</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260767" y="3375789"/>
            <a:ext cx="3121367" cy="707886"/>
          </a:xfrm>
          <a:prstGeom prst="rect">
            <a:avLst/>
          </a:prstGeom>
          <a:noFill/>
        </p:spPr>
        <p:txBody>
          <a:bodyPr wrap="none" rtlCol="0">
            <a:spAutoFit/>
          </a:bodyPr>
          <a:lstStyle/>
          <a:p>
            <a:r>
              <a:rPr lang="en-US" sz="4000" dirty="0"/>
              <a:t>Custom Plan</a:t>
            </a:r>
          </a:p>
        </p:txBody>
      </p:sp>
      <p:pic>
        <p:nvPicPr>
          <p:cNvPr id="6" name="Content Placeholder 5" descr="A screenshot of a cell phone&#10;&#10;Description automatically generated">
            <a:extLst>
              <a:ext uri="{FF2B5EF4-FFF2-40B4-BE49-F238E27FC236}">
                <a16:creationId xmlns:a16="http://schemas.microsoft.com/office/drawing/2014/main" id="{3862E487-02AA-2849-9640-158F74A2B5BF}"/>
              </a:ext>
            </a:extLst>
          </p:cNvPr>
          <p:cNvPicPr>
            <a:picLocks noGrp="1" noChangeAspect="1"/>
          </p:cNvPicPr>
          <p:nvPr>
            <p:ph idx="1"/>
          </p:nvPr>
        </p:nvPicPr>
        <p:blipFill>
          <a:blip r:embed="rId3"/>
          <a:stretch>
            <a:fillRect/>
          </a:stretch>
        </p:blipFill>
        <p:spPr>
          <a:xfrm>
            <a:off x="2611808" y="2353514"/>
            <a:ext cx="5511989" cy="3004766"/>
          </a:xfrm>
        </p:spPr>
      </p:pic>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4" name="TextBox 3">
            <a:extLst>
              <a:ext uri="{FF2B5EF4-FFF2-40B4-BE49-F238E27FC236}">
                <a16:creationId xmlns:a16="http://schemas.microsoft.com/office/drawing/2014/main" id="{9B5FCFF1-266C-E34E-BF7E-112C9AB12415}"/>
              </a:ext>
            </a:extLst>
          </p:cNvPr>
          <p:cNvSpPr txBox="1"/>
          <p:nvPr/>
        </p:nvSpPr>
        <p:spPr>
          <a:xfrm>
            <a:off x="2936383" y="2086377"/>
            <a:ext cx="6865982" cy="646331"/>
          </a:xfrm>
          <a:prstGeom prst="rect">
            <a:avLst/>
          </a:prstGeom>
          <a:noFill/>
        </p:spPr>
        <p:txBody>
          <a:bodyPr wrap="none" rtlCol="0">
            <a:spAutoFit/>
          </a:bodyPr>
          <a:lstStyle/>
          <a:p>
            <a:r>
              <a:rPr lang="en-US" dirty="0"/>
              <a:t>Q: What happens if I do not release/unlock my profile entry?</a:t>
            </a:r>
          </a:p>
          <a:p>
            <a:r>
              <a:rPr lang="en-US" dirty="0"/>
              <a:t>A: By default, all locked profile entries will unlock after 10 minutes.</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You do not create a profile. You add data to the service with a profile name.</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2066</TotalTime>
  <Words>672</Words>
  <Application>Microsoft Macintosh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Profile Service</vt:lpstr>
      <vt:lpstr>Terminology</vt:lpstr>
      <vt:lpstr>Purpose</vt:lpstr>
      <vt:lpstr>Profile Endpoints</vt:lpstr>
      <vt:lpstr>Profile Entries Endpoints</vt:lpstr>
      <vt:lpstr>Simple to run !</vt:lpstr>
      <vt:lpstr>Demo</vt:lpstr>
      <vt:lpstr>What else?</vt:lpstr>
      <vt:lpstr>Gotcha</vt:lpstr>
      <vt:lpstr>Where can I use this?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55</cp:revision>
  <dcterms:created xsi:type="dcterms:W3CDTF">2019-10-13T16:53:45Z</dcterms:created>
  <dcterms:modified xsi:type="dcterms:W3CDTF">2020-02-10T17:41:37Z</dcterms:modified>
</cp:coreProperties>
</file>