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8" r:id="rId4"/>
    <p:sldId id="259" r:id="rId5"/>
    <p:sldId id="260" r:id="rId6"/>
    <p:sldId id="266" r:id="rId7"/>
    <p:sldId id="261" r:id="rId8"/>
    <p:sldId id="267" r:id="rId9"/>
    <p:sldId id="265" r:id="rId10"/>
    <p:sldId id="263" r:id="rId11"/>
    <p:sldId id="269" r:id="rId12"/>
    <p:sldId id="264"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7"/>
    <p:restoredTop sz="87398"/>
  </p:normalViewPr>
  <p:slideViewPr>
    <p:cSldViewPr snapToGrid="0" snapToObjects="1">
      <p:cViewPr varScale="1">
        <p:scale>
          <a:sx n="112" d="100"/>
          <a:sy n="112" d="100"/>
        </p:scale>
        <p:origin x="1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5C139-CFE7-C34E-963E-B7F3CA14BF82}" type="datetimeFigureOut">
              <a:rPr lang="en-US" smtClean="0"/>
              <a:t>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5273D-2023-164E-A5BA-BE50A8604587}" type="slidenum">
              <a:rPr lang="en-US" smtClean="0"/>
              <a:t>‹#›</a:t>
            </a:fld>
            <a:endParaRPr lang="en-US"/>
          </a:p>
        </p:txBody>
      </p:sp>
    </p:spTree>
    <p:extLst>
      <p:ext uri="{BB962C8B-B14F-4D97-AF65-F5344CB8AC3E}">
        <p14:creationId xmlns:p14="http://schemas.microsoft.com/office/powerpoint/2010/main" val="38714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This presentation is about the profile service that we open sourced at GoDaddy. With this service, you can lock test data, to use it in your tests without having to worry about another test using the same data.</a:t>
            </a:r>
          </a:p>
        </p:txBody>
      </p:sp>
      <p:sp>
        <p:nvSpPr>
          <p:cNvPr id="4" name="Slide Number Placeholder 3"/>
          <p:cNvSpPr>
            <a:spLocks noGrp="1"/>
          </p:cNvSpPr>
          <p:nvPr>
            <p:ph type="sldNum" sz="quarter" idx="5"/>
          </p:nvPr>
        </p:nvSpPr>
        <p:spPr/>
        <p:txBody>
          <a:bodyPr/>
          <a:lstStyle/>
          <a:p>
            <a:fld id="{6DA5273D-2023-164E-A5BA-BE50A8604587}" type="slidenum">
              <a:rPr lang="en-US" smtClean="0"/>
              <a:t>1</a:t>
            </a:fld>
            <a:endParaRPr lang="en-US"/>
          </a:p>
        </p:txBody>
      </p:sp>
    </p:spTree>
    <p:extLst>
      <p:ext uri="{BB962C8B-B14F-4D97-AF65-F5344CB8AC3E}">
        <p14:creationId xmlns:p14="http://schemas.microsoft.com/office/powerpoint/2010/main" val="369029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10</a:t>
            </a:fld>
            <a:endParaRPr lang="en-US"/>
          </a:p>
        </p:txBody>
      </p:sp>
    </p:spTree>
    <p:extLst>
      <p:ext uri="{BB962C8B-B14F-4D97-AF65-F5344CB8AC3E}">
        <p14:creationId xmlns:p14="http://schemas.microsoft.com/office/powerpoint/2010/main" val="363895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11</a:t>
            </a:fld>
            <a:endParaRPr lang="en-US"/>
          </a:p>
        </p:txBody>
      </p:sp>
    </p:spTree>
    <p:extLst>
      <p:ext uri="{BB962C8B-B14F-4D97-AF65-F5344CB8AC3E}">
        <p14:creationId xmlns:p14="http://schemas.microsoft.com/office/powerpoint/2010/main" val="21782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love hearing from other companies, to see how this service can help them, and how this service can be improved to work better for everyone.</a:t>
            </a:r>
          </a:p>
        </p:txBody>
      </p:sp>
      <p:sp>
        <p:nvSpPr>
          <p:cNvPr id="4" name="Slide Number Placeholder 3"/>
          <p:cNvSpPr>
            <a:spLocks noGrp="1"/>
          </p:cNvSpPr>
          <p:nvPr>
            <p:ph type="sldNum" sz="quarter" idx="5"/>
          </p:nvPr>
        </p:nvSpPr>
        <p:spPr/>
        <p:txBody>
          <a:bodyPr/>
          <a:lstStyle/>
          <a:p>
            <a:fld id="{6DA5273D-2023-164E-A5BA-BE50A8604587}" type="slidenum">
              <a:rPr lang="en-US" smtClean="0"/>
              <a:t>12</a:t>
            </a:fld>
            <a:endParaRPr lang="en-US"/>
          </a:p>
        </p:txBody>
      </p:sp>
    </p:spTree>
    <p:extLst>
      <p:ext uri="{BB962C8B-B14F-4D97-AF65-F5344CB8AC3E}">
        <p14:creationId xmlns:p14="http://schemas.microsoft.com/office/powerpoint/2010/main" val="3743802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A5273D-2023-164E-A5BA-BE50A8604587}" type="slidenum">
              <a:rPr lang="en-US" smtClean="0"/>
              <a:t>13</a:t>
            </a:fld>
            <a:endParaRPr lang="en-US"/>
          </a:p>
        </p:txBody>
      </p:sp>
    </p:spTree>
    <p:extLst>
      <p:ext uri="{BB962C8B-B14F-4D97-AF65-F5344CB8AC3E}">
        <p14:creationId xmlns:p14="http://schemas.microsoft.com/office/powerpoint/2010/main" val="212050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to create a profile first. Once you create a profile entry, you give it a profile name. When you search that profile name for all the profile entries, you will see all the entries.</a:t>
            </a:r>
          </a:p>
        </p:txBody>
      </p:sp>
      <p:sp>
        <p:nvSpPr>
          <p:cNvPr id="4" name="Slide Number Placeholder 3"/>
          <p:cNvSpPr>
            <a:spLocks noGrp="1"/>
          </p:cNvSpPr>
          <p:nvPr>
            <p:ph type="sldNum" sz="quarter" idx="5"/>
          </p:nvPr>
        </p:nvSpPr>
        <p:spPr/>
        <p:txBody>
          <a:bodyPr/>
          <a:lstStyle/>
          <a:p>
            <a:fld id="{6DA5273D-2023-164E-A5BA-BE50A8604587}" type="slidenum">
              <a:rPr lang="en-US" smtClean="0"/>
              <a:t>2</a:t>
            </a:fld>
            <a:endParaRPr lang="en-US"/>
          </a:p>
        </p:txBody>
      </p:sp>
    </p:spTree>
    <p:extLst>
      <p:ext uri="{BB962C8B-B14F-4D97-AF65-F5344CB8AC3E}">
        <p14:creationId xmlns:p14="http://schemas.microsoft.com/office/powerpoint/2010/main" val="30416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solve this, would have been to create new test data every time the test runs. One reason we chose not to go this way is because creating that data could use APIs that we don’t own. These endpoints might not have 100% uptime in the test environment. We might have to make 4-5 </a:t>
            </a:r>
            <a:r>
              <a:rPr lang="en-US" dirty="0" err="1"/>
              <a:t>api</a:t>
            </a:r>
            <a:r>
              <a:rPr lang="en-US" dirty="0"/>
              <a:t> calls to get the data in the correct state for our tests to run. (Create Shopper, Buy Website, Create Website with Blog widget, just to run a blog test)</a:t>
            </a:r>
          </a:p>
        </p:txBody>
      </p:sp>
      <p:sp>
        <p:nvSpPr>
          <p:cNvPr id="4" name="Slide Number Placeholder 3"/>
          <p:cNvSpPr>
            <a:spLocks noGrp="1"/>
          </p:cNvSpPr>
          <p:nvPr>
            <p:ph type="sldNum" sz="quarter" idx="5"/>
          </p:nvPr>
        </p:nvSpPr>
        <p:spPr/>
        <p:txBody>
          <a:bodyPr/>
          <a:lstStyle/>
          <a:p>
            <a:fld id="{6DA5273D-2023-164E-A5BA-BE50A8604587}" type="slidenum">
              <a:rPr lang="en-US" smtClean="0"/>
              <a:t>3</a:t>
            </a:fld>
            <a:endParaRPr lang="en-US"/>
          </a:p>
        </p:txBody>
      </p:sp>
    </p:spTree>
    <p:extLst>
      <p:ext uri="{BB962C8B-B14F-4D97-AF65-F5344CB8AC3E}">
        <p14:creationId xmlns:p14="http://schemas.microsoft.com/office/powerpoint/2010/main" val="102561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bucket service that I presented last year, there are two kinds of endpoints in our profile service. Profile endpoints and Profile Entries endpoints. The Profile endpoints are used to interact with the profile as a whole. So you can get all profile entries for a profile, or all profile entries total. You can also release all profile entries, or delete all profile entries for an entire profile. As well as adding new profile entries tied to a profile name.</a:t>
            </a:r>
          </a:p>
        </p:txBody>
      </p:sp>
      <p:sp>
        <p:nvSpPr>
          <p:cNvPr id="4" name="Slide Number Placeholder 3"/>
          <p:cNvSpPr>
            <a:spLocks noGrp="1"/>
          </p:cNvSpPr>
          <p:nvPr>
            <p:ph type="sldNum" sz="quarter" idx="5"/>
          </p:nvPr>
        </p:nvSpPr>
        <p:spPr/>
        <p:txBody>
          <a:bodyPr/>
          <a:lstStyle/>
          <a:p>
            <a:fld id="{6DA5273D-2023-164E-A5BA-BE50A8604587}" type="slidenum">
              <a:rPr lang="en-US" smtClean="0"/>
              <a:t>4</a:t>
            </a:fld>
            <a:endParaRPr lang="en-US"/>
          </a:p>
        </p:txBody>
      </p:sp>
    </p:spTree>
    <p:extLst>
      <p:ext uri="{BB962C8B-B14F-4D97-AF65-F5344CB8AC3E}">
        <p14:creationId xmlns:p14="http://schemas.microsoft.com/office/powerpoint/2010/main" val="155400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profile entries endpoints are for interacting with a single profile. You can get, update, delete, or release a profile. That first endpoint should probably be under the other section, since it lets you search for all profile entries with a certain key/value pair. You may have a profile for basic plan accounts, and another one for a pro plan accounts, and even a third one for custom plan accounts.</a:t>
            </a:r>
          </a:p>
        </p:txBody>
      </p:sp>
      <p:sp>
        <p:nvSpPr>
          <p:cNvPr id="4" name="Slide Number Placeholder 3"/>
          <p:cNvSpPr>
            <a:spLocks noGrp="1"/>
          </p:cNvSpPr>
          <p:nvPr>
            <p:ph type="sldNum" sz="quarter" idx="5"/>
          </p:nvPr>
        </p:nvSpPr>
        <p:spPr/>
        <p:txBody>
          <a:bodyPr/>
          <a:lstStyle/>
          <a:p>
            <a:fld id="{6DA5273D-2023-164E-A5BA-BE50A8604587}" type="slidenum">
              <a:rPr lang="en-US" smtClean="0"/>
              <a:t>5</a:t>
            </a:fld>
            <a:endParaRPr lang="en-US"/>
          </a:p>
        </p:txBody>
      </p:sp>
    </p:spTree>
    <p:extLst>
      <p:ext uri="{BB962C8B-B14F-4D97-AF65-F5344CB8AC3E}">
        <p14:creationId xmlns:p14="http://schemas.microsoft.com/office/powerpoint/2010/main" val="35243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steps, and swagger</a:t>
            </a:r>
          </a:p>
          <a:p>
            <a:endParaRPr lang="en-US" dirty="0"/>
          </a:p>
          <a:p>
            <a:r>
              <a:rPr lang="en-US" dirty="0"/>
              <a:t>We use docker to run mongo, but you don’t have to.</a:t>
            </a:r>
          </a:p>
        </p:txBody>
      </p:sp>
      <p:sp>
        <p:nvSpPr>
          <p:cNvPr id="4" name="Slide Number Placeholder 3"/>
          <p:cNvSpPr>
            <a:spLocks noGrp="1"/>
          </p:cNvSpPr>
          <p:nvPr>
            <p:ph type="sldNum" sz="quarter" idx="5"/>
          </p:nvPr>
        </p:nvSpPr>
        <p:spPr/>
        <p:txBody>
          <a:bodyPr/>
          <a:lstStyle/>
          <a:p>
            <a:fld id="{6DA5273D-2023-164E-A5BA-BE50A8604587}" type="slidenum">
              <a:rPr lang="en-US" smtClean="0"/>
              <a:t>6</a:t>
            </a:fld>
            <a:endParaRPr lang="en-US"/>
          </a:p>
        </p:txBody>
      </p:sp>
    </p:spTree>
    <p:extLst>
      <p:ext uri="{BB962C8B-B14F-4D97-AF65-F5344CB8AC3E}">
        <p14:creationId xmlns:p14="http://schemas.microsoft.com/office/powerpoint/2010/main" val="160788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profile-service-</a:t>
            </a:r>
            <a:r>
              <a:rPr lang="en-US" sz="1200" kern="1200" dirty="0" err="1">
                <a:solidFill>
                  <a:schemeClr val="tx1"/>
                </a:solidFill>
                <a:effectLst/>
                <a:latin typeface="+mn-lt"/>
                <a:ea typeface="+mn-ea"/>
                <a:cs typeface="+mn-cs"/>
              </a:rPr>
              <a:t>example.rb</a:t>
            </a:r>
            <a:r>
              <a:rPr lang="en-US" sz="1200" kern="1200" dirty="0">
                <a:solidFill>
                  <a:schemeClr val="tx1"/>
                </a:solidFill>
                <a:effectLst/>
                <a:latin typeface="+mn-lt"/>
                <a:ea typeface="+mn-ea"/>
                <a:cs typeface="+mn-cs"/>
              </a:rPr>
              <a:t> - Populates the profile service with 3 profile entries.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test_spec1.rb &amp; test_spec2.rb – The individual tests to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parallel_rspec</a:t>
            </a:r>
            <a:r>
              <a:rPr lang="en-US" sz="1200" kern="1200" dirty="0">
                <a:solidFill>
                  <a:schemeClr val="tx1"/>
                </a:solidFill>
                <a:effectLst/>
                <a:latin typeface="+mn-lt"/>
                <a:ea typeface="+mn-ea"/>
                <a:cs typeface="+mn-cs"/>
              </a:rPr>
              <a:t> spec/* -n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7</a:t>
            </a:fld>
            <a:endParaRPr lang="en-US"/>
          </a:p>
        </p:txBody>
      </p:sp>
    </p:spTree>
    <p:extLst>
      <p:ext uri="{BB962C8B-B14F-4D97-AF65-F5344CB8AC3E}">
        <p14:creationId xmlns:p14="http://schemas.microsoft.com/office/powerpoint/2010/main" val="37244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timeout of a profile entry is 10 minutes. This is assuming that a test will not take longer than 10 minutes.</a:t>
            </a:r>
          </a:p>
        </p:txBody>
      </p:sp>
      <p:sp>
        <p:nvSpPr>
          <p:cNvPr id="4" name="Slide Number Placeholder 3"/>
          <p:cNvSpPr>
            <a:spLocks noGrp="1"/>
          </p:cNvSpPr>
          <p:nvPr>
            <p:ph type="sldNum" sz="quarter" idx="5"/>
          </p:nvPr>
        </p:nvSpPr>
        <p:spPr/>
        <p:txBody>
          <a:bodyPr/>
          <a:lstStyle/>
          <a:p>
            <a:fld id="{6DA5273D-2023-164E-A5BA-BE50A8604587}" type="slidenum">
              <a:rPr lang="en-US" smtClean="0"/>
              <a:t>8</a:t>
            </a:fld>
            <a:endParaRPr lang="en-US"/>
          </a:p>
        </p:txBody>
      </p:sp>
    </p:spTree>
    <p:extLst>
      <p:ext uri="{BB962C8B-B14F-4D97-AF65-F5344CB8AC3E}">
        <p14:creationId xmlns:p14="http://schemas.microsoft.com/office/powerpoint/2010/main" val="88380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people get confused on this part. Profiles do not get created. Once you add a profile entry to the profile service, with a specific profile name, you can access it.</a:t>
            </a:r>
          </a:p>
        </p:txBody>
      </p:sp>
      <p:sp>
        <p:nvSpPr>
          <p:cNvPr id="4" name="Slide Number Placeholder 3"/>
          <p:cNvSpPr>
            <a:spLocks noGrp="1"/>
          </p:cNvSpPr>
          <p:nvPr>
            <p:ph type="sldNum" sz="quarter" idx="5"/>
          </p:nvPr>
        </p:nvSpPr>
        <p:spPr/>
        <p:txBody>
          <a:bodyPr/>
          <a:lstStyle/>
          <a:p>
            <a:fld id="{6DA5273D-2023-164E-A5BA-BE50A8604587}" type="slidenum">
              <a:rPr lang="en-US" smtClean="0"/>
              <a:t>9</a:t>
            </a:fld>
            <a:endParaRPr lang="en-US"/>
          </a:p>
        </p:txBody>
      </p:sp>
    </p:spTree>
    <p:extLst>
      <p:ext uri="{BB962C8B-B14F-4D97-AF65-F5344CB8AC3E}">
        <p14:creationId xmlns:p14="http://schemas.microsoft.com/office/powerpoint/2010/main" val="153764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daddy/profile-servic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smccarthy/profile-service-presen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1C1E-F14C-604D-BA55-119C7B61E495}"/>
              </a:ext>
            </a:extLst>
          </p:cNvPr>
          <p:cNvSpPr>
            <a:spLocks noGrp="1"/>
          </p:cNvSpPr>
          <p:nvPr>
            <p:ph type="ctrTitle"/>
          </p:nvPr>
        </p:nvSpPr>
        <p:spPr/>
        <p:txBody>
          <a:bodyPr/>
          <a:lstStyle/>
          <a:p>
            <a:r>
              <a:rPr lang="en-US" dirty="0"/>
              <a:t>Profile Service</a:t>
            </a:r>
          </a:p>
        </p:txBody>
      </p:sp>
      <p:sp>
        <p:nvSpPr>
          <p:cNvPr id="3" name="Subtitle 2">
            <a:extLst>
              <a:ext uri="{FF2B5EF4-FFF2-40B4-BE49-F238E27FC236}">
                <a16:creationId xmlns:a16="http://schemas.microsoft.com/office/drawing/2014/main" id="{42E1D3BF-A940-C04A-8669-B26B5777B84C}"/>
              </a:ext>
            </a:extLst>
          </p:cNvPr>
          <p:cNvSpPr>
            <a:spLocks noGrp="1"/>
          </p:cNvSpPr>
          <p:nvPr>
            <p:ph type="subTitle" idx="1"/>
          </p:nvPr>
        </p:nvSpPr>
        <p:spPr/>
        <p:txBody>
          <a:bodyPr/>
          <a:lstStyle/>
          <a:p>
            <a:r>
              <a:rPr lang="en-US" dirty="0"/>
              <a:t>A service to lock/unlock test data to safely run your tests in parallel.</a:t>
            </a:r>
          </a:p>
        </p:txBody>
      </p:sp>
    </p:spTree>
    <p:extLst>
      <p:ext uri="{BB962C8B-B14F-4D97-AF65-F5344CB8AC3E}">
        <p14:creationId xmlns:p14="http://schemas.microsoft.com/office/powerpoint/2010/main" val="135663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2DDF-0621-9E43-AB6E-C5F41E4EA1C1}"/>
              </a:ext>
            </a:extLst>
          </p:cNvPr>
          <p:cNvSpPr>
            <a:spLocks noGrp="1"/>
          </p:cNvSpPr>
          <p:nvPr>
            <p:ph type="title"/>
          </p:nvPr>
        </p:nvSpPr>
        <p:spPr/>
        <p:txBody>
          <a:bodyPr/>
          <a:lstStyle/>
          <a:p>
            <a:r>
              <a:rPr lang="en-US" dirty="0"/>
              <a:t>Where can I use this?</a:t>
            </a:r>
          </a:p>
        </p:txBody>
      </p:sp>
      <p:sp>
        <p:nvSpPr>
          <p:cNvPr id="3" name="Content Placeholder 2">
            <a:extLst>
              <a:ext uri="{FF2B5EF4-FFF2-40B4-BE49-F238E27FC236}">
                <a16:creationId xmlns:a16="http://schemas.microsoft.com/office/drawing/2014/main" id="{B7185101-2A5F-6B4A-8F2E-AF4808B28AD3}"/>
              </a:ext>
            </a:extLst>
          </p:cNvPr>
          <p:cNvSpPr>
            <a:spLocks noGrp="1"/>
          </p:cNvSpPr>
          <p:nvPr>
            <p:ph idx="1"/>
          </p:nvPr>
        </p:nvSpPr>
        <p:spPr/>
        <p:txBody>
          <a:bodyPr/>
          <a:lstStyle/>
          <a:p>
            <a:r>
              <a:rPr lang="en-US" dirty="0"/>
              <a:t>Everywhere !</a:t>
            </a:r>
          </a:p>
        </p:txBody>
      </p:sp>
    </p:spTree>
    <p:extLst>
      <p:ext uri="{BB962C8B-B14F-4D97-AF65-F5344CB8AC3E}">
        <p14:creationId xmlns:p14="http://schemas.microsoft.com/office/powerpoint/2010/main" val="314515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Most Used Endpoints</a:t>
            </a:r>
          </a:p>
        </p:txBody>
      </p:sp>
      <p:pic>
        <p:nvPicPr>
          <p:cNvPr id="6" name="Content Placeholder 5" descr="A screenshot of a cell phone&#10;&#10;Description automatically generated">
            <a:extLst>
              <a:ext uri="{FF2B5EF4-FFF2-40B4-BE49-F238E27FC236}">
                <a16:creationId xmlns:a16="http://schemas.microsoft.com/office/drawing/2014/main" id="{9EC2C0A0-50AE-0849-B965-A0CA07F959C6}"/>
              </a:ext>
            </a:extLst>
          </p:cNvPr>
          <p:cNvPicPr>
            <a:picLocks noGrp="1" noChangeAspect="1"/>
          </p:cNvPicPr>
          <p:nvPr>
            <p:ph idx="1"/>
          </p:nvPr>
        </p:nvPicPr>
        <p:blipFill>
          <a:blip r:embed="rId3"/>
          <a:stretch>
            <a:fillRect/>
          </a:stretch>
        </p:blipFill>
        <p:spPr>
          <a:xfrm>
            <a:off x="1746893" y="1703071"/>
            <a:ext cx="8822682" cy="4207000"/>
          </a:xfrm>
        </p:spPr>
      </p:pic>
    </p:spTree>
    <p:extLst>
      <p:ext uri="{BB962C8B-B14F-4D97-AF65-F5344CB8AC3E}">
        <p14:creationId xmlns:p14="http://schemas.microsoft.com/office/powerpoint/2010/main" val="376214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BAC4-63B8-AA49-A615-1B3278E63EB9}"/>
              </a:ext>
            </a:extLst>
          </p:cNvPr>
          <p:cNvSpPr>
            <a:spLocks noGrp="1"/>
          </p:cNvSpPr>
          <p:nvPr>
            <p:ph type="title"/>
          </p:nvPr>
        </p:nvSpPr>
        <p:spPr/>
        <p:txBody>
          <a:bodyPr/>
          <a:lstStyle/>
          <a:p>
            <a:r>
              <a:rPr lang="en-US" dirty="0"/>
              <a:t>How can you help?</a:t>
            </a:r>
          </a:p>
        </p:txBody>
      </p:sp>
      <p:sp>
        <p:nvSpPr>
          <p:cNvPr id="3" name="Content Placeholder 2">
            <a:extLst>
              <a:ext uri="{FF2B5EF4-FFF2-40B4-BE49-F238E27FC236}">
                <a16:creationId xmlns:a16="http://schemas.microsoft.com/office/drawing/2014/main" id="{DC895588-1971-B249-A4AD-B5E24AD6BE9C}"/>
              </a:ext>
            </a:extLst>
          </p:cNvPr>
          <p:cNvSpPr>
            <a:spLocks noGrp="1"/>
          </p:cNvSpPr>
          <p:nvPr>
            <p:ph idx="1"/>
          </p:nvPr>
        </p:nvSpPr>
        <p:spPr/>
        <p:txBody>
          <a:bodyPr/>
          <a:lstStyle/>
          <a:p>
            <a:r>
              <a:rPr lang="en-US" dirty="0"/>
              <a:t>Start using the profile service </a:t>
            </a:r>
            <a:r>
              <a:rPr lang="en-US" dirty="0">
                <a:hlinkClick r:id="rId3"/>
              </a:rPr>
              <a:t>https://github.com/godaddy/profile-service</a:t>
            </a:r>
            <a:endParaRPr lang="en-US" dirty="0"/>
          </a:p>
          <a:p>
            <a:r>
              <a:rPr lang="en-US" dirty="0"/>
              <a:t>Report issues or create PRs for new features/bug fixes</a:t>
            </a:r>
          </a:p>
        </p:txBody>
      </p:sp>
    </p:spTree>
    <p:extLst>
      <p:ext uri="{BB962C8B-B14F-4D97-AF65-F5344CB8AC3E}">
        <p14:creationId xmlns:p14="http://schemas.microsoft.com/office/powerpoint/2010/main" val="227489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882-3BBB-C049-91B7-ABA2559B5D6E}"/>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1DD3310C-871F-284C-A3CB-10F5DD960B70}"/>
              </a:ext>
            </a:extLst>
          </p:cNvPr>
          <p:cNvPicPr>
            <a:picLocks noGrp="1" noChangeAspect="1"/>
          </p:cNvPicPr>
          <p:nvPr>
            <p:ph idx="1"/>
          </p:nvPr>
        </p:nvPicPr>
        <p:blipFill>
          <a:blip r:embed="rId3"/>
          <a:stretch>
            <a:fillRect/>
          </a:stretch>
        </p:blipFill>
        <p:spPr>
          <a:xfrm>
            <a:off x="2611808" y="2213885"/>
            <a:ext cx="7818033" cy="3403144"/>
          </a:xfrm>
        </p:spPr>
      </p:pic>
      <p:sp>
        <p:nvSpPr>
          <p:cNvPr id="6" name="TextBox 5">
            <a:extLst>
              <a:ext uri="{FF2B5EF4-FFF2-40B4-BE49-F238E27FC236}">
                <a16:creationId xmlns:a16="http://schemas.microsoft.com/office/drawing/2014/main" id="{DA6197B0-5636-EC45-8B54-D01412EF9722}"/>
              </a:ext>
            </a:extLst>
          </p:cNvPr>
          <p:cNvSpPr txBox="1"/>
          <p:nvPr/>
        </p:nvSpPr>
        <p:spPr>
          <a:xfrm>
            <a:off x="3086201" y="1680253"/>
            <a:ext cx="6019597" cy="369332"/>
          </a:xfrm>
          <a:prstGeom prst="rect">
            <a:avLst/>
          </a:prstGeom>
          <a:noFill/>
        </p:spPr>
        <p:txBody>
          <a:bodyPr wrap="none" rtlCol="0">
            <a:spAutoFit/>
          </a:bodyPr>
          <a:lstStyle/>
          <a:p>
            <a:r>
              <a:rPr lang="en-US" dirty="0">
                <a:hlinkClick r:id="rId4"/>
              </a:rPr>
              <a:t>https://github.com/smccarthy/profile-service-presentation</a:t>
            </a:r>
            <a:endParaRPr lang="en-US" dirty="0"/>
          </a:p>
        </p:txBody>
      </p:sp>
    </p:spTree>
    <p:extLst>
      <p:ext uri="{BB962C8B-B14F-4D97-AF65-F5344CB8AC3E}">
        <p14:creationId xmlns:p14="http://schemas.microsoft.com/office/powerpoint/2010/main" val="14169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p:txBody>
          <a:bodyPr/>
          <a:lstStyle/>
          <a:p>
            <a:r>
              <a:rPr lang="en-US" dirty="0"/>
              <a:t>Profile – Contains one or more profile entries. Defined by a name.</a:t>
            </a:r>
          </a:p>
          <a:p>
            <a:r>
              <a:rPr lang="en-US" dirty="0"/>
              <a:t>Profile Entry – The test data.</a:t>
            </a:r>
          </a:p>
        </p:txBody>
      </p:sp>
    </p:spTree>
    <p:extLst>
      <p:ext uri="{BB962C8B-B14F-4D97-AF65-F5344CB8AC3E}">
        <p14:creationId xmlns:p14="http://schemas.microsoft.com/office/powerpoint/2010/main" val="155783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p:txBody>
          <a:bodyPr/>
          <a:lstStyle/>
          <a:p>
            <a:r>
              <a:rPr lang="en-US" dirty="0"/>
              <a:t>Don’t let 2 tests use the same test data at the same time!</a:t>
            </a:r>
          </a:p>
        </p:txBody>
      </p:sp>
    </p:spTree>
    <p:extLst>
      <p:ext uri="{BB962C8B-B14F-4D97-AF65-F5344CB8AC3E}">
        <p14:creationId xmlns:p14="http://schemas.microsoft.com/office/powerpoint/2010/main" val="258683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Profile Endpoints</a:t>
            </a:r>
          </a:p>
        </p:txBody>
      </p:sp>
      <p:pic>
        <p:nvPicPr>
          <p:cNvPr id="7" name="Content Placeholder 6" descr="A screenshot of a cell phone&#10;&#10;Description automatically generated">
            <a:extLst>
              <a:ext uri="{FF2B5EF4-FFF2-40B4-BE49-F238E27FC236}">
                <a16:creationId xmlns:a16="http://schemas.microsoft.com/office/drawing/2014/main" id="{55D86734-C4C3-4549-ACF4-D3D6C3F1E90F}"/>
              </a:ext>
            </a:extLst>
          </p:cNvPr>
          <p:cNvPicPr>
            <a:picLocks noGrp="1" noChangeAspect="1"/>
          </p:cNvPicPr>
          <p:nvPr>
            <p:ph idx="1"/>
          </p:nvPr>
        </p:nvPicPr>
        <p:blipFill>
          <a:blip r:embed="rId3"/>
          <a:stretch>
            <a:fillRect/>
          </a:stretch>
        </p:blipFill>
        <p:spPr>
          <a:xfrm>
            <a:off x="3855398" y="2052638"/>
            <a:ext cx="5632141" cy="3997325"/>
          </a:xfrm>
        </p:spPr>
      </p:pic>
    </p:spTree>
    <p:extLst>
      <p:ext uri="{BB962C8B-B14F-4D97-AF65-F5344CB8AC3E}">
        <p14:creationId xmlns:p14="http://schemas.microsoft.com/office/powerpoint/2010/main" val="379040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Profile Entries Endpoints</a:t>
            </a:r>
          </a:p>
        </p:txBody>
      </p:sp>
      <p:sp>
        <p:nvSpPr>
          <p:cNvPr id="8" name="TextBox 7">
            <a:extLst>
              <a:ext uri="{FF2B5EF4-FFF2-40B4-BE49-F238E27FC236}">
                <a16:creationId xmlns:a16="http://schemas.microsoft.com/office/drawing/2014/main" id="{EAC82D8B-D991-D744-9C0E-ECB11D3C9908}"/>
              </a:ext>
            </a:extLst>
          </p:cNvPr>
          <p:cNvSpPr txBox="1"/>
          <p:nvPr/>
        </p:nvSpPr>
        <p:spPr>
          <a:xfrm>
            <a:off x="1308406" y="1531342"/>
            <a:ext cx="2606804" cy="707886"/>
          </a:xfrm>
          <a:prstGeom prst="rect">
            <a:avLst/>
          </a:prstGeom>
          <a:noFill/>
        </p:spPr>
        <p:txBody>
          <a:bodyPr wrap="none" rtlCol="0">
            <a:spAutoFit/>
          </a:bodyPr>
          <a:lstStyle/>
          <a:p>
            <a:r>
              <a:rPr lang="en-US" sz="4000" dirty="0"/>
              <a:t>Basic Plan</a:t>
            </a:r>
          </a:p>
        </p:txBody>
      </p:sp>
      <p:sp>
        <p:nvSpPr>
          <p:cNvPr id="9" name="TextBox 8">
            <a:extLst>
              <a:ext uri="{FF2B5EF4-FFF2-40B4-BE49-F238E27FC236}">
                <a16:creationId xmlns:a16="http://schemas.microsoft.com/office/drawing/2014/main" id="{57E3E00E-8F25-3447-9AEE-79A8B9776BDE}"/>
              </a:ext>
            </a:extLst>
          </p:cNvPr>
          <p:cNvSpPr txBox="1"/>
          <p:nvPr/>
        </p:nvSpPr>
        <p:spPr>
          <a:xfrm>
            <a:off x="1259190" y="5501644"/>
            <a:ext cx="2151551" cy="707886"/>
          </a:xfrm>
          <a:prstGeom prst="rect">
            <a:avLst/>
          </a:prstGeom>
          <a:noFill/>
        </p:spPr>
        <p:txBody>
          <a:bodyPr wrap="none" rtlCol="0">
            <a:spAutoFit/>
          </a:bodyPr>
          <a:lstStyle/>
          <a:p>
            <a:r>
              <a:rPr lang="en-US" sz="4000" dirty="0"/>
              <a:t>Pro Plan</a:t>
            </a:r>
          </a:p>
        </p:txBody>
      </p:sp>
      <p:sp>
        <p:nvSpPr>
          <p:cNvPr id="11" name="TextBox 10">
            <a:extLst>
              <a:ext uri="{FF2B5EF4-FFF2-40B4-BE49-F238E27FC236}">
                <a16:creationId xmlns:a16="http://schemas.microsoft.com/office/drawing/2014/main" id="{9343311D-9927-5548-8FEC-634E47305763}"/>
              </a:ext>
            </a:extLst>
          </p:cNvPr>
          <p:cNvSpPr txBox="1"/>
          <p:nvPr/>
        </p:nvSpPr>
        <p:spPr>
          <a:xfrm>
            <a:off x="8260767" y="3375789"/>
            <a:ext cx="3121367" cy="707886"/>
          </a:xfrm>
          <a:prstGeom prst="rect">
            <a:avLst/>
          </a:prstGeom>
          <a:noFill/>
        </p:spPr>
        <p:txBody>
          <a:bodyPr wrap="none" rtlCol="0">
            <a:spAutoFit/>
          </a:bodyPr>
          <a:lstStyle/>
          <a:p>
            <a:r>
              <a:rPr lang="en-US" sz="4000" dirty="0"/>
              <a:t>Custom Plan</a:t>
            </a:r>
          </a:p>
        </p:txBody>
      </p:sp>
      <p:pic>
        <p:nvPicPr>
          <p:cNvPr id="6" name="Content Placeholder 5" descr="A screenshot of a cell phone&#10;&#10;Description automatically generated">
            <a:extLst>
              <a:ext uri="{FF2B5EF4-FFF2-40B4-BE49-F238E27FC236}">
                <a16:creationId xmlns:a16="http://schemas.microsoft.com/office/drawing/2014/main" id="{3862E487-02AA-2849-9640-158F74A2B5BF}"/>
              </a:ext>
            </a:extLst>
          </p:cNvPr>
          <p:cNvPicPr>
            <a:picLocks noGrp="1" noChangeAspect="1"/>
          </p:cNvPicPr>
          <p:nvPr>
            <p:ph idx="1"/>
          </p:nvPr>
        </p:nvPicPr>
        <p:blipFill>
          <a:blip r:embed="rId3"/>
          <a:stretch>
            <a:fillRect/>
          </a:stretch>
        </p:blipFill>
        <p:spPr>
          <a:xfrm>
            <a:off x="2611808" y="2353514"/>
            <a:ext cx="5511989" cy="3004766"/>
          </a:xfrm>
        </p:spPr>
      </p:pic>
    </p:spTree>
    <p:extLst>
      <p:ext uri="{BB962C8B-B14F-4D97-AF65-F5344CB8AC3E}">
        <p14:creationId xmlns:p14="http://schemas.microsoft.com/office/powerpoint/2010/main" val="227802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AC50-9002-2641-855D-EA86054C07FD}"/>
              </a:ext>
            </a:extLst>
          </p:cNvPr>
          <p:cNvSpPr>
            <a:spLocks noGrp="1"/>
          </p:cNvSpPr>
          <p:nvPr>
            <p:ph type="title"/>
          </p:nvPr>
        </p:nvSpPr>
        <p:spPr/>
        <p:txBody>
          <a:bodyPr/>
          <a:lstStyle/>
          <a:p>
            <a:r>
              <a:rPr lang="en-US" dirty="0"/>
              <a:t>Simple to run !</a:t>
            </a:r>
          </a:p>
        </p:txBody>
      </p:sp>
      <p:sp>
        <p:nvSpPr>
          <p:cNvPr id="3" name="Content Placeholder 2">
            <a:extLst>
              <a:ext uri="{FF2B5EF4-FFF2-40B4-BE49-F238E27FC236}">
                <a16:creationId xmlns:a16="http://schemas.microsoft.com/office/drawing/2014/main" id="{3816B4DF-CC2B-2040-8FF2-77736B1AFCB7}"/>
              </a:ext>
            </a:extLst>
          </p:cNvPr>
          <p:cNvSpPr>
            <a:spLocks noGrp="1"/>
          </p:cNvSpPr>
          <p:nvPr>
            <p:ph idx="1"/>
          </p:nvPr>
        </p:nvSpPr>
        <p:spPr/>
        <p:txBody>
          <a:bodyPr/>
          <a:lstStyle/>
          <a:p>
            <a:r>
              <a:rPr lang="en-US" dirty="0" err="1"/>
              <a:t>mkdir</a:t>
            </a:r>
            <a:r>
              <a:rPr lang="en-US" dirty="0"/>
              <a:t> ~/data</a:t>
            </a:r>
          </a:p>
          <a:p>
            <a:r>
              <a:rPr lang="en-US" dirty="0"/>
              <a:t>docker run -d -p 27017:27017 -v ~/data:/data/</a:t>
            </a:r>
            <a:r>
              <a:rPr lang="en-US" dirty="0" err="1"/>
              <a:t>db</a:t>
            </a:r>
            <a:r>
              <a:rPr lang="en-US" dirty="0"/>
              <a:t> mongo</a:t>
            </a:r>
          </a:p>
          <a:p>
            <a:r>
              <a:rPr lang="en-US" dirty="0" err="1"/>
              <a:t>npm</a:t>
            </a:r>
            <a:r>
              <a:rPr lang="en-US" dirty="0"/>
              <a:t> run start</a:t>
            </a:r>
          </a:p>
        </p:txBody>
      </p:sp>
    </p:spTree>
    <p:extLst>
      <p:ext uri="{BB962C8B-B14F-4D97-AF65-F5344CB8AC3E}">
        <p14:creationId xmlns:p14="http://schemas.microsoft.com/office/powerpoint/2010/main" val="3326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Demo</a:t>
            </a:r>
          </a:p>
        </p:txBody>
      </p:sp>
      <p:pic>
        <p:nvPicPr>
          <p:cNvPr id="6" name="Content Placeholder 5">
            <a:extLst>
              <a:ext uri="{FF2B5EF4-FFF2-40B4-BE49-F238E27FC236}">
                <a16:creationId xmlns:a16="http://schemas.microsoft.com/office/drawing/2014/main" id="{D1028A9B-AF5A-2745-8EBB-582C0842191A}"/>
              </a:ext>
            </a:extLst>
          </p:cNvPr>
          <p:cNvPicPr>
            <a:picLocks noGrp="1" noChangeAspect="1"/>
          </p:cNvPicPr>
          <p:nvPr>
            <p:ph idx="1"/>
          </p:nvPr>
        </p:nvPicPr>
        <p:blipFill>
          <a:blip r:embed="rId3"/>
          <a:stretch>
            <a:fillRect/>
          </a:stretch>
        </p:blipFill>
        <p:spPr>
          <a:xfrm>
            <a:off x="2761328" y="2098001"/>
            <a:ext cx="7009993" cy="3951943"/>
          </a:xfrm>
        </p:spPr>
      </p:pic>
    </p:spTree>
    <p:extLst>
      <p:ext uri="{BB962C8B-B14F-4D97-AF65-F5344CB8AC3E}">
        <p14:creationId xmlns:p14="http://schemas.microsoft.com/office/powerpoint/2010/main" val="279325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CAA8-2200-884F-B633-870188A2BE1E}"/>
              </a:ext>
            </a:extLst>
          </p:cNvPr>
          <p:cNvSpPr>
            <a:spLocks noGrp="1"/>
          </p:cNvSpPr>
          <p:nvPr>
            <p:ph type="title"/>
          </p:nvPr>
        </p:nvSpPr>
        <p:spPr/>
        <p:txBody>
          <a:bodyPr/>
          <a:lstStyle/>
          <a:p>
            <a:r>
              <a:rPr lang="en-US" dirty="0"/>
              <a:t>What else?</a:t>
            </a:r>
          </a:p>
        </p:txBody>
      </p:sp>
      <p:sp>
        <p:nvSpPr>
          <p:cNvPr id="4" name="TextBox 3">
            <a:extLst>
              <a:ext uri="{FF2B5EF4-FFF2-40B4-BE49-F238E27FC236}">
                <a16:creationId xmlns:a16="http://schemas.microsoft.com/office/drawing/2014/main" id="{9B5FCFF1-266C-E34E-BF7E-112C9AB12415}"/>
              </a:ext>
            </a:extLst>
          </p:cNvPr>
          <p:cNvSpPr txBox="1"/>
          <p:nvPr/>
        </p:nvSpPr>
        <p:spPr>
          <a:xfrm>
            <a:off x="2936383" y="2086377"/>
            <a:ext cx="6930102" cy="2308324"/>
          </a:xfrm>
          <a:prstGeom prst="rect">
            <a:avLst/>
          </a:prstGeom>
          <a:noFill/>
        </p:spPr>
        <p:txBody>
          <a:bodyPr wrap="none" rtlCol="0">
            <a:spAutoFit/>
          </a:bodyPr>
          <a:lstStyle/>
          <a:p>
            <a:r>
              <a:rPr lang="en-US" dirty="0"/>
              <a:t>Q: What happens if I do not release/unlock my profile entry?</a:t>
            </a:r>
          </a:p>
          <a:p>
            <a:r>
              <a:rPr lang="en-US" dirty="0"/>
              <a:t>A: By default, all locked profile entries will unlock after 10 minutes.</a:t>
            </a:r>
          </a:p>
          <a:p>
            <a:endParaRPr lang="en-US" dirty="0"/>
          </a:p>
          <a:p>
            <a:r>
              <a:rPr lang="en-US" dirty="0"/>
              <a:t>Q: What if I want to use this in multiple environments?</a:t>
            </a:r>
          </a:p>
          <a:p>
            <a:r>
              <a:rPr lang="en-US" dirty="0"/>
              <a:t>A: At GoDaddy, we put the environment in the profile name</a:t>
            </a:r>
          </a:p>
          <a:p>
            <a:r>
              <a:rPr lang="en-US" dirty="0"/>
              <a:t>    blog-dev</a:t>
            </a:r>
          </a:p>
          <a:p>
            <a:r>
              <a:rPr lang="en-US" dirty="0"/>
              <a:t>    blog-test</a:t>
            </a:r>
          </a:p>
          <a:p>
            <a:r>
              <a:rPr lang="en-US" dirty="0"/>
              <a:t>    blog-prod</a:t>
            </a:r>
          </a:p>
        </p:txBody>
      </p:sp>
    </p:spTree>
    <p:extLst>
      <p:ext uri="{BB962C8B-B14F-4D97-AF65-F5344CB8AC3E}">
        <p14:creationId xmlns:p14="http://schemas.microsoft.com/office/powerpoint/2010/main" val="248092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A051-A7F1-F54E-A88E-9CE31463C37C}"/>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3BC20387-E25F-8848-A33E-0731485D9A98}"/>
              </a:ext>
            </a:extLst>
          </p:cNvPr>
          <p:cNvSpPr>
            <a:spLocks noGrp="1"/>
          </p:cNvSpPr>
          <p:nvPr>
            <p:ph idx="1"/>
          </p:nvPr>
        </p:nvSpPr>
        <p:spPr/>
        <p:txBody>
          <a:bodyPr/>
          <a:lstStyle/>
          <a:p>
            <a:r>
              <a:rPr lang="en-US" dirty="0"/>
              <a:t>You do not create a profile. You add data to the service with a profile name.</a:t>
            </a:r>
          </a:p>
        </p:txBody>
      </p:sp>
    </p:spTree>
    <p:extLst>
      <p:ext uri="{BB962C8B-B14F-4D97-AF65-F5344CB8AC3E}">
        <p14:creationId xmlns:p14="http://schemas.microsoft.com/office/powerpoint/2010/main" val="157270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2094</TotalTime>
  <Words>752</Words>
  <Application>Microsoft Macintosh PowerPoint</Application>
  <PresentationFormat>Widescreen</PresentationFormat>
  <Paragraphs>64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MS Shell Dlg 2</vt:lpstr>
      <vt:lpstr>Wingdings</vt:lpstr>
      <vt:lpstr>Wingdings 3</vt:lpstr>
      <vt:lpstr>Madison</vt:lpstr>
      <vt:lpstr>Profile Service</vt:lpstr>
      <vt:lpstr>Terminology</vt:lpstr>
      <vt:lpstr>Purpose</vt:lpstr>
      <vt:lpstr>Profile Endpoints</vt:lpstr>
      <vt:lpstr>Profile Entries Endpoints</vt:lpstr>
      <vt:lpstr>Simple to run !</vt:lpstr>
      <vt:lpstr>Demo</vt:lpstr>
      <vt:lpstr>What else?</vt:lpstr>
      <vt:lpstr>Gotcha</vt:lpstr>
      <vt:lpstr>Where can I use this?</vt:lpstr>
      <vt:lpstr>Most Used Endpoints</vt:lpstr>
      <vt:lpstr>How can you help?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Service</dc:title>
  <dc:creator>Shawn Mccarthy</dc:creator>
  <cp:lastModifiedBy>Shawn Mccarthy</cp:lastModifiedBy>
  <cp:revision>66</cp:revision>
  <dcterms:created xsi:type="dcterms:W3CDTF">2019-10-13T16:53:45Z</dcterms:created>
  <dcterms:modified xsi:type="dcterms:W3CDTF">2020-02-11T00:41:41Z</dcterms:modified>
</cp:coreProperties>
</file>