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33362C-CC82-42EE-AF52-7E9482DC36E8}">
  <a:tblStyle styleId="{0833362C-CC82-42EE-AF52-7E9482DC36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.fntdata"/><Relationship Id="rId11" Type="http://schemas.openxmlformats.org/officeDocument/2006/relationships/slide" Target="slides/slide6.xml"/><Relationship Id="rId22" Type="http://schemas.openxmlformats.org/officeDocument/2006/relationships/font" Target="fonts/FiraSansExtraCondensed-boldItalic.fntdata"/><Relationship Id="rId10" Type="http://schemas.openxmlformats.org/officeDocument/2006/relationships/slide" Target="slides/slide5.xml"/><Relationship Id="rId21" Type="http://schemas.openxmlformats.org/officeDocument/2006/relationships/font" Target="fonts/FiraSansExtraCondense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ExtraCondensed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1d6f605f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1d6f605f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51d6f605f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51d6f605f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51d6f605f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51d6f605f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51d6f605f_0_1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51d6f605f_0_1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522d6102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522d6102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522d6102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522d6102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522d6102d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522d6102d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e51d6f605f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e51d6f605f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72100" y="1433500"/>
            <a:ext cx="3914700" cy="16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kaggle.com/datasets/sumitrodatta/nba-aba-baa-sta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340200" y="1433500"/>
            <a:ext cx="4511100" cy="16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NBA All-Star Selections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54700" y="367205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Scott McCracken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470559" y="332256"/>
            <a:ext cx="3545199" cy="4475978"/>
            <a:chOff x="1278825" y="608350"/>
            <a:chExt cx="3177271" cy="4011452"/>
          </a:xfrm>
        </p:grpSpPr>
        <p:sp>
          <p:nvSpPr>
            <p:cNvPr id="57" name="Google Shape;57;p13"/>
            <p:cNvSpPr/>
            <p:nvPr/>
          </p:nvSpPr>
          <p:spPr>
            <a:xfrm>
              <a:off x="1880762" y="1333050"/>
              <a:ext cx="1973476" cy="1727751"/>
            </a:xfrm>
            <a:custGeom>
              <a:rect b="b" l="l" r="r" t="t"/>
              <a:pathLst>
                <a:path extrusionOk="0" h="25207" w="28792">
                  <a:moveTo>
                    <a:pt x="14386" y="0"/>
                  </a:moveTo>
                  <a:cubicBezTo>
                    <a:pt x="12352" y="0"/>
                    <a:pt x="10289" y="494"/>
                    <a:pt x="8377" y="1534"/>
                  </a:cubicBezTo>
                  <a:cubicBezTo>
                    <a:pt x="2260" y="4858"/>
                    <a:pt x="0" y="12507"/>
                    <a:pt x="3324" y="18624"/>
                  </a:cubicBezTo>
                  <a:cubicBezTo>
                    <a:pt x="5609" y="22823"/>
                    <a:pt x="9937" y="25207"/>
                    <a:pt x="14405" y="25207"/>
                  </a:cubicBezTo>
                  <a:cubicBezTo>
                    <a:pt x="16439" y="25207"/>
                    <a:pt x="18502" y="24713"/>
                    <a:pt x="20414" y="23671"/>
                  </a:cubicBezTo>
                  <a:cubicBezTo>
                    <a:pt x="26531" y="20347"/>
                    <a:pt x="28791" y="12698"/>
                    <a:pt x="25467" y="6581"/>
                  </a:cubicBezTo>
                  <a:cubicBezTo>
                    <a:pt x="23182" y="2381"/>
                    <a:pt x="18854" y="0"/>
                    <a:pt x="14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92199" y="1313481"/>
              <a:ext cx="1750296" cy="1738373"/>
            </a:xfrm>
            <a:custGeom>
              <a:rect b="b" l="l" r="r" t="t"/>
              <a:pathLst>
                <a:path extrusionOk="0" h="26536" w="26718">
                  <a:moveTo>
                    <a:pt x="12384" y="500"/>
                  </a:moveTo>
                  <a:lnTo>
                    <a:pt x="12384" y="500"/>
                  </a:lnTo>
                  <a:cubicBezTo>
                    <a:pt x="12386" y="503"/>
                    <a:pt x="12388" y="504"/>
                    <a:pt x="12390" y="506"/>
                  </a:cubicBezTo>
                  <a:lnTo>
                    <a:pt x="12390" y="506"/>
                  </a:lnTo>
                  <a:cubicBezTo>
                    <a:pt x="12387" y="502"/>
                    <a:pt x="12385" y="500"/>
                    <a:pt x="12384" y="500"/>
                  </a:cubicBezTo>
                  <a:close/>
                  <a:moveTo>
                    <a:pt x="12780" y="0"/>
                  </a:moveTo>
                  <a:lnTo>
                    <a:pt x="12402" y="514"/>
                  </a:lnTo>
                  <a:cubicBezTo>
                    <a:pt x="12402" y="514"/>
                    <a:pt x="12397" y="511"/>
                    <a:pt x="12390" y="506"/>
                  </a:cubicBezTo>
                  <a:lnTo>
                    <a:pt x="12390" y="506"/>
                  </a:lnTo>
                  <a:cubicBezTo>
                    <a:pt x="12408" y="527"/>
                    <a:pt x="12458" y="611"/>
                    <a:pt x="12438" y="796"/>
                  </a:cubicBezTo>
                  <a:cubicBezTo>
                    <a:pt x="12398" y="1132"/>
                    <a:pt x="12120" y="1837"/>
                    <a:pt x="10820" y="3079"/>
                  </a:cubicBezTo>
                  <a:cubicBezTo>
                    <a:pt x="9479" y="2794"/>
                    <a:pt x="8066" y="2651"/>
                    <a:pt x="6582" y="2651"/>
                  </a:cubicBezTo>
                  <a:cubicBezTo>
                    <a:pt x="6238" y="2651"/>
                    <a:pt x="5891" y="2659"/>
                    <a:pt x="5540" y="2674"/>
                  </a:cubicBezTo>
                  <a:cubicBezTo>
                    <a:pt x="5362" y="2683"/>
                    <a:pt x="5226" y="2833"/>
                    <a:pt x="5235" y="3006"/>
                  </a:cubicBezTo>
                  <a:cubicBezTo>
                    <a:pt x="5239" y="3178"/>
                    <a:pt x="5380" y="3311"/>
                    <a:pt x="5550" y="3311"/>
                  </a:cubicBezTo>
                  <a:cubicBezTo>
                    <a:pt x="5556" y="3311"/>
                    <a:pt x="5561" y="3311"/>
                    <a:pt x="5567" y="3311"/>
                  </a:cubicBezTo>
                  <a:cubicBezTo>
                    <a:pt x="5900" y="3297"/>
                    <a:pt x="6228" y="3290"/>
                    <a:pt x="6549" y="3290"/>
                  </a:cubicBezTo>
                  <a:cubicBezTo>
                    <a:pt x="7876" y="3290"/>
                    <a:pt x="9101" y="3408"/>
                    <a:pt x="10228" y="3620"/>
                  </a:cubicBezTo>
                  <a:cubicBezTo>
                    <a:pt x="9078" y="4625"/>
                    <a:pt x="7341" y="5921"/>
                    <a:pt x="4717" y="7572"/>
                  </a:cubicBezTo>
                  <a:cubicBezTo>
                    <a:pt x="442" y="10264"/>
                    <a:pt x="33" y="14261"/>
                    <a:pt x="19" y="14434"/>
                  </a:cubicBezTo>
                  <a:cubicBezTo>
                    <a:pt x="1" y="14607"/>
                    <a:pt x="133" y="14762"/>
                    <a:pt x="305" y="14780"/>
                  </a:cubicBezTo>
                  <a:cubicBezTo>
                    <a:pt x="314" y="14781"/>
                    <a:pt x="323" y="14781"/>
                    <a:pt x="331" y="14781"/>
                  </a:cubicBezTo>
                  <a:cubicBezTo>
                    <a:pt x="498" y="14781"/>
                    <a:pt x="638" y="14657"/>
                    <a:pt x="656" y="14489"/>
                  </a:cubicBezTo>
                  <a:cubicBezTo>
                    <a:pt x="656" y="14452"/>
                    <a:pt x="1060" y="10632"/>
                    <a:pt x="5058" y="8113"/>
                  </a:cubicBezTo>
                  <a:cubicBezTo>
                    <a:pt x="7659" y="6476"/>
                    <a:pt x="9651" y="5021"/>
                    <a:pt x="11001" y="3784"/>
                  </a:cubicBezTo>
                  <a:cubicBezTo>
                    <a:pt x="11870" y="3988"/>
                    <a:pt x="12679" y="4252"/>
                    <a:pt x="13430" y="4561"/>
                  </a:cubicBezTo>
                  <a:cubicBezTo>
                    <a:pt x="11870" y="6085"/>
                    <a:pt x="10301" y="8027"/>
                    <a:pt x="9000" y="10123"/>
                  </a:cubicBezTo>
                  <a:cubicBezTo>
                    <a:pt x="7190" y="13034"/>
                    <a:pt x="4376" y="18741"/>
                    <a:pt x="5813" y="24257"/>
                  </a:cubicBezTo>
                  <a:cubicBezTo>
                    <a:pt x="5851" y="24404"/>
                    <a:pt x="5982" y="24498"/>
                    <a:pt x="6126" y="24498"/>
                  </a:cubicBezTo>
                  <a:cubicBezTo>
                    <a:pt x="6152" y="24498"/>
                    <a:pt x="6178" y="24495"/>
                    <a:pt x="6204" y="24489"/>
                  </a:cubicBezTo>
                  <a:cubicBezTo>
                    <a:pt x="6372" y="24444"/>
                    <a:pt x="6477" y="24271"/>
                    <a:pt x="6431" y="24098"/>
                  </a:cubicBezTo>
                  <a:cubicBezTo>
                    <a:pt x="5058" y="18809"/>
                    <a:pt x="7791" y="13284"/>
                    <a:pt x="9542" y="10464"/>
                  </a:cubicBezTo>
                  <a:cubicBezTo>
                    <a:pt x="10942" y="8209"/>
                    <a:pt x="12548" y="6285"/>
                    <a:pt x="14067" y="4839"/>
                  </a:cubicBezTo>
                  <a:cubicBezTo>
                    <a:pt x="14717" y="5139"/>
                    <a:pt x="15317" y="5471"/>
                    <a:pt x="15881" y="5826"/>
                  </a:cubicBezTo>
                  <a:cubicBezTo>
                    <a:pt x="15876" y="5830"/>
                    <a:pt x="15876" y="5830"/>
                    <a:pt x="15876" y="5830"/>
                  </a:cubicBezTo>
                  <a:cubicBezTo>
                    <a:pt x="15267" y="6430"/>
                    <a:pt x="14594" y="7536"/>
                    <a:pt x="14835" y="9377"/>
                  </a:cubicBezTo>
                  <a:cubicBezTo>
                    <a:pt x="15790" y="16740"/>
                    <a:pt x="15704" y="20892"/>
                    <a:pt x="15467" y="23075"/>
                  </a:cubicBezTo>
                  <a:cubicBezTo>
                    <a:pt x="15208" y="25471"/>
                    <a:pt x="14708" y="26108"/>
                    <a:pt x="14703" y="26113"/>
                  </a:cubicBezTo>
                  <a:lnTo>
                    <a:pt x="14708" y="26108"/>
                  </a:lnTo>
                  <a:lnTo>
                    <a:pt x="15185" y="26535"/>
                  </a:lnTo>
                  <a:cubicBezTo>
                    <a:pt x="15244" y="26467"/>
                    <a:pt x="15786" y="25808"/>
                    <a:pt x="16077" y="23361"/>
                  </a:cubicBezTo>
                  <a:cubicBezTo>
                    <a:pt x="16459" y="20178"/>
                    <a:pt x="16249" y="15312"/>
                    <a:pt x="15467" y="9295"/>
                  </a:cubicBezTo>
                  <a:cubicBezTo>
                    <a:pt x="15303" y="8022"/>
                    <a:pt x="15590" y="7013"/>
                    <a:pt x="16327" y="6285"/>
                  </a:cubicBezTo>
                  <a:cubicBezTo>
                    <a:pt x="16359" y="6253"/>
                    <a:pt x="16390" y="6221"/>
                    <a:pt x="16427" y="6194"/>
                  </a:cubicBezTo>
                  <a:cubicBezTo>
                    <a:pt x="19624" y="8431"/>
                    <a:pt x="21302" y="11437"/>
                    <a:pt x="22057" y="13170"/>
                  </a:cubicBezTo>
                  <a:cubicBezTo>
                    <a:pt x="23826" y="17231"/>
                    <a:pt x="23717" y="20906"/>
                    <a:pt x="22857" y="21751"/>
                  </a:cubicBezTo>
                  <a:cubicBezTo>
                    <a:pt x="22734" y="21874"/>
                    <a:pt x="22730" y="22079"/>
                    <a:pt x="22853" y="22202"/>
                  </a:cubicBezTo>
                  <a:cubicBezTo>
                    <a:pt x="22917" y="22266"/>
                    <a:pt x="23000" y="22298"/>
                    <a:pt x="23082" y="22298"/>
                  </a:cubicBezTo>
                  <a:cubicBezTo>
                    <a:pt x="23163" y="22298"/>
                    <a:pt x="23244" y="22267"/>
                    <a:pt x="23307" y="22206"/>
                  </a:cubicBezTo>
                  <a:cubicBezTo>
                    <a:pt x="24035" y="21483"/>
                    <a:pt x="24303" y="19591"/>
                    <a:pt x="23926" y="17236"/>
                  </a:cubicBezTo>
                  <a:cubicBezTo>
                    <a:pt x="23717" y="15903"/>
                    <a:pt x="23298" y="14421"/>
                    <a:pt x="22643" y="12915"/>
                  </a:cubicBezTo>
                  <a:cubicBezTo>
                    <a:pt x="21747" y="10869"/>
                    <a:pt x="20047" y="7981"/>
                    <a:pt x="16991" y="5785"/>
                  </a:cubicBezTo>
                  <a:cubicBezTo>
                    <a:pt x="17616" y="5425"/>
                    <a:pt x="18337" y="5257"/>
                    <a:pt x="18935" y="5257"/>
                  </a:cubicBezTo>
                  <a:cubicBezTo>
                    <a:pt x="19063" y="5257"/>
                    <a:pt x="19186" y="5265"/>
                    <a:pt x="19301" y="5280"/>
                  </a:cubicBezTo>
                  <a:cubicBezTo>
                    <a:pt x="23207" y="5826"/>
                    <a:pt x="26090" y="10055"/>
                    <a:pt x="26118" y="10096"/>
                  </a:cubicBezTo>
                  <a:cubicBezTo>
                    <a:pt x="26180" y="10187"/>
                    <a:pt x="26283" y="10237"/>
                    <a:pt x="26386" y="10237"/>
                  </a:cubicBezTo>
                  <a:cubicBezTo>
                    <a:pt x="26447" y="10237"/>
                    <a:pt x="26509" y="10220"/>
                    <a:pt x="26563" y="10182"/>
                  </a:cubicBezTo>
                  <a:cubicBezTo>
                    <a:pt x="26668" y="10109"/>
                    <a:pt x="26718" y="9987"/>
                    <a:pt x="26700" y="9868"/>
                  </a:cubicBezTo>
                  <a:cubicBezTo>
                    <a:pt x="26691" y="9823"/>
                    <a:pt x="26677" y="9778"/>
                    <a:pt x="26650" y="9741"/>
                  </a:cubicBezTo>
                  <a:cubicBezTo>
                    <a:pt x="26527" y="9555"/>
                    <a:pt x="23580" y="5234"/>
                    <a:pt x="19387" y="4648"/>
                  </a:cubicBezTo>
                  <a:cubicBezTo>
                    <a:pt x="19245" y="4628"/>
                    <a:pt x="19090" y="4618"/>
                    <a:pt x="18928" y="4618"/>
                  </a:cubicBezTo>
                  <a:cubicBezTo>
                    <a:pt x="18160" y="4618"/>
                    <a:pt x="17210" y="4848"/>
                    <a:pt x="16418" y="5389"/>
                  </a:cubicBezTo>
                  <a:cubicBezTo>
                    <a:pt x="15831" y="5003"/>
                    <a:pt x="15222" y="4661"/>
                    <a:pt x="14589" y="4357"/>
                  </a:cubicBezTo>
                  <a:cubicBezTo>
                    <a:pt x="16081" y="3029"/>
                    <a:pt x="17454" y="2188"/>
                    <a:pt x="18414" y="1987"/>
                  </a:cubicBezTo>
                  <a:cubicBezTo>
                    <a:pt x="18582" y="1956"/>
                    <a:pt x="18691" y="1792"/>
                    <a:pt x="18664" y="1628"/>
                  </a:cubicBezTo>
                  <a:cubicBezTo>
                    <a:pt x="18664" y="1619"/>
                    <a:pt x="18664" y="1615"/>
                    <a:pt x="18664" y="1610"/>
                  </a:cubicBezTo>
                  <a:cubicBezTo>
                    <a:pt x="18632" y="1460"/>
                    <a:pt x="18501" y="1357"/>
                    <a:pt x="18353" y="1357"/>
                  </a:cubicBezTo>
                  <a:cubicBezTo>
                    <a:pt x="18331" y="1357"/>
                    <a:pt x="18309" y="1360"/>
                    <a:pt x="18287" y="1364"/>
                  </a:cubicBezTo>
                  <a:cubicBezTo>
                    <a:pt x="17077" y="1615"/>
                    <a:pt x="15535" y="2610"/>
                    <a:pt x="13948" y="4066"/>
                  </a:cubicBezTo>
                  <a:cubicBezTo>
                    <a:pt x="13180" y="3738"/>
                    <a:pt x="12379" y="3470"/>
                    <a:pt x="11552" y="3252"/>
                  </a:cubicBezTo>
                  <a:cubicBezTo>
                    <a:pt x="12539" y="2256"/>
                    <a:pt x="13057" y="1419"/>
                    <a:pt x="13080" y="760"/>
                  </a:cubicBezTo>
                  <a:cubicBezTo>
                    <a:pt x="13084" y="673"/>
                    <a:pt x="13080" y="596"/>
                    <a:pt x="13066" y="528"/>
                  </a:cubicBezTo>
                  <a:cubicBezTo>
                    <a:pt x="13011" y="177"/>
                    <a:pt x="12807" y="18"/>
                    <a:pt x="1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916267" y="2752156"/>
              <a:ext cx="1902123" cy="1867646"/>
            </a:xfrm>
            <a:custGeom>
              <a:rect b="b" l="l" r="r" t="t"/>
              <a:pathLst>
                <a:path extrusionOk="0" h="27248" w="27751">
                  <a:moveTo>
                    <a:pt x="25958" y="3208"/>
                  </a:moveTo>
                  <a:lnTo>
                    <a:pt x="25258" y="5992"/>
                  </a:lnTo>
                  <a:lnTo>
                    <a:pt x="24530" y="5055"/>
                  </a:lnTo>
                  <a:lnTo>
                    <a:pt x="25958" y="3208"/>
                  </a:lnTo>
                  <a:close/>
                  <a:moveTo>
                    <a:pt x="1792" y="3172"/>
                  </a:moveTo>
                  <a:lnTo>
                    <a:pt x="3243" y="5055"/>
                  </a:lnTo>
                  <a:lnTo>
                    <a:pt x="2502" y="6010"/>
                  </a:lnTo>
                  <a:lnTo>
                    <a:pt x="1792" y="3172"/>
                  </a:lnTo>
                  <a:close/>
                  <a:moveTo>
                    <a:pt x="6404" y="2708"/>
                  </a:moveTo>
                  <a:lnTo>
                    <a:pt x="8173" y="4959"/>
                  </a:lnTo>
                  <a:lnTo>
                    <a:pt x="6340" y="7338"/>
                  </a:lnTo>
                  <a:lnTo>
                    <a:pt x="4575" y="5059"/>
                  </a:lnTo>
                  <a:lnTo>
                    <a:pt x="6404" y="2708"/>
                  </a:lnTo>
                  <a:close/>
                  <a:moveTo>
                    <a:pt x="21374" y="2708"/>
                  </a:moveTo>
                  <a:lnTo>
                    <a:pt x="23198" y="5059"/>
                  </a:lnTo>
                  <a:lnTo>
                    <a:pt x="21438" y="7338"/>
                  </a:lnTo>
                  <a:lnTo>
                    <a:pt x="19601" y="4959"/>
                  </a:lnTo>
                  <a:lnTo>
                    <a:pt x="21374" y="2708"/>
                  </a:lnTo>
                  <a:close/>
                  <a:moveTo>
                    <a:pt x="11347" y="2567"/>
                  </a:moveTo>
                  <a:lnTo>
                    <a:pt x="13221" y="4977"/>
                  </a:lnTo>
                  <a:lnTo>
                    <a:pt x="11388" y="7342"/>
                  </a:lnTo>
                  <a:lnTo>
                    <a:pt x="9510" y="4950"/>
                  </a:lnTo>
                  <a:lnTo>
                    <a:pt x="11347" y="2567"/>
                  </a:lnTo>
                  <a:close/>
                  <a:moveTo>
                    <a:pt x="16427" y="2567"/>
                  </a:moveTo>
                  <a:lnTo>
                    <a:pt x="18268" y="4950"/>
                  </a:lnTo>
                  <a:lnTo>
                    <a:pt x="16386" y="7342"/>
                  </a:lnTo>
                  <a:lnTo>
                    <a:pt x="14553" y="4977"/>
                  </a:lnTo>
                  <a:lnTo>
                    <a:pt x="16427" y="2567"/>
                  </a:lnTo>
                  <a:close/>
                  <a:moveTo>
                    <a:pt x="13889" y="5837"/>
                  </a:moveTo>
                  <a:lnTo>
                    <a:pt x="15717" y="8193"/>
                  </a:lnTo>
                  <a:lnTo>
                    <a:pt x="13889" y="10516"/>
                  </a:lnTo>
                  <a:lnTo>
                    <a:pt x="12056" y="8193"/>
                  </a:lnTo>
                  <a:lnTo>
                    <a:pt x="13889" y="5837"/>
                  </a:lnTo>
                  <a:close/>
                  <a:moveTo>
                    <a:pt x="3907" y="5914"/>
                  </a:moveTo>
                  <a:lnTo>
                    <a:pt x="5671" y="8202"/>
                  </a:lnTo>
                  <a:lnTo>
                    <a:pt x="3821" y="10603"/>
                  </a:lnTo>
                  <a:lnTo>
                    <a:pt x="3561" y="10216"/>
                  </a:lnTo>
                  <a:lnTo>
                    <a:pt x="2829" y="7306"/>
                  </a:lnTo>
                  <a:lnTo>
                    <a:pt x="3907" y="5914"/>
                  </a:lnTo>
                  <a:close/>
                  <a:moveTo>
                    <a:pt x="8846" y="5814"/>
                  </a:moveTo>
                  <a:lnTo>
                    <a:pt x="10724" y="8197"/>
                  </a:lnTo>
                  <a:lnTo>
                    <a:pt x="8855" y="10603"/>
                  </a:lnTo>
                  <a:lnTo>
                    <a:pt x="7004" y="8202"/>
                  </a:lnTo>
                  <a:lnTo>
                    <a:pt x="8846" y="5814"/>
                  </a:lnTo>
                  <a:close/>
                  <a:moveTo>
                    <a:pt x="18928" y="5814"/>
                  </a:moveTo>
                  <a:lnTo>
                    <a:pt x="20770" y="8202"/>
                  </a:lnTo>
                  <a:lnTo>
                    <a:pt x="18919" y="10603"/>
                  </a:lnTo>
                  <a:lnTo>
                    <a:pt x="17054" y="8197"/>
                  </a:lnTo>
                  <a:lnTo>
                    <a:pt x="18928" y="5814"/>
                  </a:lnTo>
                  <a:close/>
                  <a:moveTo>
                    <a:pt x="23867" y="5919"/>
                  </a:moveTo>
                  <a:lnTo>
                    <a:pt x="24931" y="7292"/>
                  </a:lnTo>
                  <a:lnTo>
                    <a:pt x="24076" y="10703"/>
                  </a:lnTo>
                  <a:cubicBezTo>
                    <a:pt x="24067" y="10707"/>
                    <a:pt x="24053" y="10712"/>
                    <a:pt x="24039" y="10721"/>
                  </a:cubicBezTo>
                  <a:lnTo>
                    <a:pt x="22102" y="8202"/>
                  </a:lnTo>
                  <a:lnTo>
                    <a:pt x="23867" y="5919"/>
                  </a:lnTo>
                  <a:close/>
                  <a:moveTo>
                    <a:pt x="11392" y="9052"/>
                  </a:moveTo>
                  <a:lnTo>
                    <a:pt x="13216" y="11367"/>
                  </a:lnTo>
                  <a:lnTo>
                    <a:pt x="11315" y="13786"/>
                  </a:lnTo>
                  <a:lnTo>
                    <a:pt x="9519" y="11462"/>
                  </a:lnTo>
                  <a:lnTo>
                    <a:pt x="11392" y="9052"/>
                  </a:lnTo>
                  <a:close/>
                  <a:moveTo>
                    <a:pt x="16381" y="9052"/>
                  </a:moveTo>
                  <a:lnTo>
                    <a:pt x="18255" y="11462"/>
                  </a:lnTo>
                  <a:lnTo>
                    <a:pt x="16458" y="13786"/>
                  </a:lnTo>
                  <a:lnTo>
                    <a:pt x="14558" y="11367"/>
                  </a:lnTo>
                  <a:lnTo>
                    <a:pt x="16381" y="9052"/>
                  </a:lnTo>
                  <a:close/>
                  <a:moveTo>
                    <a:pt x="6340" y="9066"/>
                  </a:moveTo>
                  <a:lnTo>
                    <a:pt x="8191" y="11462"/>
                  </a:lnTo>
                  <a:lnTo>
                    <a:pt x="6158" y="14077"/>
                  </a:lnTo>
                  <a:lnTo>
                    <a:pt x="4444" y="11526"/>
                  </a:lnTo>
                  <a:lnTo>
                    <a:pt x="6340" y="9066"/>
                  </a:lnTo>
                  <a:close/>
                  <a:moveTo>
                    <a:pt x="21434" y="9066"/>
                  </a:moveTo>
                  <a:lnTo>
                    <a:pt x="23384" y="11594"/>
                  </a:lnTo>
                  <a:lnTo>
                    <a:pt x="21688" y="14168"/>
                  </a:lnTo>
                  <a:lnTo>
                    <a:pt x="19587" y="11462"/>
                  </a:lnTo>
                  <a:lnTo>
                    <a:pt x="21434" y="9066"/>
                  </a:lnTo>
                  <a:close/>
                  <a:moveTo>
                    <a:pt x="23366" y="13536"/>
                  </a:moveTo>
                  <a:lnTo>
                    <a:pt x="22834" y="15651"/>
                  </a:lnTo>
                  <a:lnTo>
                    <a:pt x="22370" y="15046"/>
                  </a:lnTo>
                  <a:lnTo>
                    <a:pt x="23366" y="13536"/>
                  </a:lnTo>
                  <a:close/>
                  <a:moveTo>
                    <a:pt x="4321" y="13231"/>
                  </a:moveTo>
                  <a:lnTo>
                    <a:pt x="5480" y="14950"/>
                  </a:lnTo>
                  <a:lnTo>
                    <a:pt x="4930" y="15655"/>
                  </a:lnTo>
                  <a:lnTo>
                    <a:pt x="4321" y="13231"/>
                  </a:lnTo>
                  <a:close/>
                  <a:moveTo>
                    <a:pt x="13889" y="12217"/>
                  </a:moveTo>
                  <a:lnTo>
                    <a:pt x="15794" y="14646"/>
                  </a:lnTo>
                  <a:lnTo>
                    <a:pt x="13889" y="17120"/>
                  </a:lnTo>
                  <a:lnTo>
                    <a:pt x="11979" y="14646"/>
                  </a:lnTo>
                  <a:lnTo>
                    <a:pt x="13889" y="12217"/>
                  </a:lnTo>
                  <a:close/>
                  <a:moveTo>
                    <a:pt x="8855" y="12322"/>
                  </a:moveTo>
                  <a:lnTo>
                    <a:pt x="10642" y="14641"/>
                  </a:lnTo>
                  <a:lnTo>
                    <a:pt x="8432" y="17452"/>
                  </a:lnTo>
                  <a:lnTo>
                    <a:pt x="6777" y="14996"/>
                  </a:lnTo>
                  <a:lnTo>
                    <a:pt x="8855" y="12322"/>
                  </a:lnTo>
                  <a:close/>
                  <a:moveTo>
                    <a:pt x="18919" y="12322"/>
                  </a:moveTo>
                  <a:lnTo>
                    <a:pt x="21074" y="15096"/>
                  </a:lnTo>
                  <a:lnTo>
                    <a:pt x="19442" y="17574"/>
                  </a:lnTo>
                  <a:lnTo>
                    <a:pt x="17131" y="14641"/>
                  </a:lnTo>
                  <a:lnTo>
                    <a:pt x="18919" y="12322"/>
                  </a:lnTo>
                  <a:close/>
                  <a:moveTo>
                    <a:pt x="21756" y="15974"/>
                  </a:moveTo>
                  <a:lnTo>
                    <a:pt x="22511" y="16947"/>
                  </a:lnTo>
                  <a:lnTo>
                    <a:pt x="21652" y="20380"/>
                  </a:lnTo>
                  <a:lnTo>
                    <a:pt x="20124" y="18443"/>
                  </a:lnTo>
                  <a:lnTo>
                    <a:pt x="21756" y="15974"/>
                  </a:lnTo>
                  <a:close/>
                  <a:moveTo>
                    <a:pt x="6099" y="15869"/>
                  </a:moveTo>
                  <a:lnTo>
                    <a:pt x="7745" y="18320"/>
                  </a:lnTo>
                  <a:lnTo>
                    <a:pt x="6122" y="20385"/>
                  </a:lnTo>
                  <a:lnTo>
                    <a:pt x="5258" y="16956"/>
                  </a:lnTo>
                  <a:lnTo>
                    <a:pt x="6099" y="15869"/>
                  </a:lnTo>
                  <a:close/>
                  <a:moveTo>
                    <a:pt x="11306" y="15501"/>
                  </a:moveTo>
                  <a:lnTo>
                    <a:pt x="13221" y="17979"/>
                  </a:lnTo>
                  <a:lnTo>
                    <a:pt x="10851" y="21053"/>
                  </a:lnTo>
                  <a:lnTo>
                    <a:pt x="9046" y="18370"/>
                  </a:lnTo>
                  <a:lnTo>
                    <a:pt x="11306" y="15501"/>
                  </a:lnTo>
                  <a:close/>
                  <a:moveTo>
                    <a:pt x="16468" y="15501"/>
                  </a:moveTo>
                  <a:lnTo>
                    <a:pt x="18828" y="18498"/>
                  </a:lnTo>
                  <a:lnTo>
                    <a:pt x="17041" y="21203"/>
                  </a:lnTo>
                  <a:lnTo>
                    <a:pt x="14553" y="17979"/>
                  </a:lnTo>
                  <a:lnTo>
                    <a:pt x="16468" y="15501"/>
                  </a:lnTo>
                  <a:close/>
                  <a:moveTo>
                    <a:pt x="8364" y="19239"/>
                  </a:moveTo>
                  <a:lnTo>
                    <a:pt x="10174" y="21931"/>
                  </a:lnTo>
                  <a:lnTo>
                    <a:pt x="7409" y="25510"/>
                  </a:lnTo>
                  <a:lnTo>
                    <a:pt x="6445" y="21676"/>
                  </a:lnTo>
                  <a:lnTo>
                    <a:pt x="8364" y="19239"/>
                  </a:lnTo>
                  <a:close/>
                  <a:moveTo>
                    <a:pt x="19514" y="19371"/>
                  </a:moveTo>
                  <a:lnTo>
                    <a:pt x="21324" y="21672"/>
                  </a:lnTo>
                  <a:lnTo>
                    <a:pt x="20365" y="25510"/>
                  </a:lnTo>
                  <a:lnTo>
                    <a:pt x="17723" y="22086"/>
                  </a:lnTo>
                  <a:lnTo>
                    <a:pt x="19514" y="19371"/>
                  </a:lnTo>
                  <a:close/>
                  <a:moveTo>
                    <a:pt x="13889" y="18843"/>
                  </a:moveTo>
                  <a:lnTo>
                    <a:pt x="16427" y="22136"/>
                  </a:lnTo>
                  <a:lnTo>
                    <a:pt x="14025" y="25769"/>
                  </a:lnTo>
                  <a:lnTo>
                    <a:pt x="11470" y="21972"/>
                  </a:lnTo>
                  <a:lnTo>
                    <a:pt x="13889" y="18843"/>
                  </a:lnTo>
                  <a:close/>
                  <a:moveTo>
                    <a:pt x="582" y="1"/>
                  </a:moveTo>
                  <a:cubicBezTo>
                    <a:pt x="540" y="1"/>
                    <a:pt x="498" y="6"/>
                    <a:pt x="455" y="16"/>
                  </a:cubicBezTo>
                  <a:cubicBezTo>
                    <a:pt x="173" y="89"/>
                    <a:pt x="1" y="375"/>
                    <a:pt x="73" y="657"/>
                  </a:cubicBezTo>
                  <a:lnTo>
                    <a:pt x="6654" y="26820"/>
                  </a:lnTo>
                  <a:cubicBezTo>
                    <a:pt x="6654" y="26820"/>
                    <a:pt x="6654" y="26824"/>
                    <a:pt x="6654" y="26824"/>
                  </a:cubicBezTo>
                  <a:cubicBezTo>
                    <a:pt x="6663" y="26851"/>
                    <a:pt x="6672" y="26879"/>
                    <a:pt x="6681" y="26906"/>
                  </a:cubicBezTo>
                  <a:cubicBezTo>
                    <a:pt x="6695" y="26929"/>
                    <a:pt x="6708" y="26952"/>
                    <a:pt x="6722" y="26974"/>
                  </a:cubicBezTo>
                  <a:cubicBezTo>
                    <a:pt x="6722" y="26979"/>
                    <a:pt x="6727" y="26983"/>
                    <a:pt x="6727" y="26988"/>
                  </a:cubicBezTo>
                  <a:cubicBezTo>
                    <a:pt x="6740" y="27006"/>
                    <a:pt x="6758" y="27024"/>
                    <a:pt x="6777" y="27047"/>
                  </a:cubicBezTo>
                  <a:cubicBezTo>
                    <a:pt x="6777" y="27047"/>
                    <a:pt x="6781" y="27052"/>
                    <a:pt x="6786" y="27056"/>
                  </a:cubicBezTo>
                  <a:cubicBezTo>
                    <a:pt x="6804" y="27074"/>
                    <a:pt x="6822" y="27093"/>
                    <a:pt x="6840" y="27106"/>
                  </a:cubicBezTo>
                  <a:cubicBezTo>
                    <a:pt x="6863" y="27124"/>
                    <a:pt x="6890" y="27143"/>
                    <a:pt x="6913" y="27156"/>
                  </a:cubicBezTo>
                  <a:cubicBezTo>
                    <a:pt x="6931" y="27165"/>
                    <a:pt x="6949" y="27170"/>
                    <a:pt x="6963" y="27179"/>
                  </a:cubicBezTo>
                  <a:cubicBezTo>
                    <a:pt x="6977" y="27179"/>
                    <a:pt x="6986" y="27188"/>
                    <a:pt x="6995" y="27188"/>
                  </a:cubicBezTo>
                  <a:cubicBezTo>
                    <a:pt x="7013" y="27197"/>
                    <a:pt x="7031" y="27197"/>
                    <a:pt x="7049" y="27202"/>
                  </a:cubicBezTo>
                  <a:cubicBezTo>
                    <a:pt x="7058" y="27206"/>
                    <a:pt x="7068" y="27211"/>
                    <a:pt x="7077" y="27211"/>
                  </a:cubicBezTo>
                  <a:cubicBezTo>
                    <a:pt x="7099" y="27215"/>
                    <a:pt x="7118" y="27215"/>
                    <a:pt x="7140" y="27215"/>
                  </a:cubicBezTo>
                  <a:cubicBezTo>
                    <a:pt x="7149" y="27215"/>
                    <a:pt x="7154" y="27220"/>
                    <a:pt x="7163" y="27220"/>
                  </a:cubicBezTo>
                  <a:cubicBezTo>
                    <a:pt x="7168" y="27220"/>
                    <a:pt x="7172" y="27215"/>
                    <a:pt x="7181" y="27215"/>
                  </a:cubicBezTo>
                  <a:lnTo>
                    <a:pt x="7222" y="27215"/>
                  </a:lnTo>
                  <a:cubicBezTo>
                    <a:pt x="7231" y="27215"/>
                    <a:pt x="7240" y="27211"/>
                    <a:pt x="7245" y="27211"/>
                  </a:cubicBezTo>
                  <a:cubicBezTo>
                    <a:pt x="7259" y="27206"/>
                    <a:pt x="7272" y="27206"/>
                    <a:pt x="7286" y="27202"/>
                  </a:cubicBezTo>
                  <a:lnTo>
                    <a:pt x="7290" y="27202"/>
                  </a:lnTo>
                  <a:cubicBezTo>
                    <a:pt x="7300" y="27197"/>
                    <a:pt x="7309" y="27197"/>
                    <a:pt x="7318" y="27193"/>
                  </a:cubicBezTo>
                  <a:cubicBezTo>
                    <a:pt x="7327" y="27193"/>
                    <a:pt x="7331" y="27188"/>
                    <a:pt x="7340" y="27188"/>
                  </a:cubicBezTo>
                  <a:cubicBezTo>
                    <a:pt x="7359" y="27179"/>
                    <a:pt x="7372" y="27174"/>
                    <a:pt x="7390" y="27165"/>
                  </a:cubicBezTo>
                  <a:cubicBezTo>
                    <a:pt x="7409" y="27156"/>
                    <a:pt x="7427" y="27147"/>
                    <a:pt x="7440" y="27138"/>
                  </a:cubicBezTo>
                  <a:cubicBezTo>
                    <a:pt x="7445" y="27133"/>
                    <a:pt x="7450" y="27133"/>
                    <a:pt x="7454" y="27129"/>
                  </a:cubicBezTo>
                  <a:cubicBezTo>
                    <a:pt x="7468" y="27120"/>
                    <a:pt x="7477" y="27115"/>
                    <a:pt x="7486" y="27106"/>
                  </a:cubicBezTo>
                  <a:cubicBezTo>
                    <a:pt x="7495" y="27102"/>
                    <a:pt x="7500" y="27097"/>
                    <a:pt x="7504" y="27093"/>
                  </a:cubicBezTo>
                  <a:cubicBezTo>
                    <a:pt x="7513" y="27083"/>
                    <a:pt x="7522" y="27074"/>
                    <a:pt x="7531" y="27065"/>
                  </a:cubicBezTo>
                  <a:cubicBezTo>
                    <a:pt x="7536" y="27061"/>
                    <a:pt x="7541" y="27056"/>
                    <a:pt x="7545" y="27052"/>
                  </a:cubicBezTo>
                  <a:cubicBezTo>
                    <a:pt x="7554" y="27042"/>
                    <a:pt x="7563" y="27033"/>
                    <a:pt x="7572" y="27020"/>
                  </a:cubicBezTo>
                  <a:cubicBezTo>
                    <a:pt x="7577" y="27020"/>
                    <a:pt x="7577" y="27015"/>
                    <a:pt x="7581" y="27011"/>
                  </a:cubicBezTo>
                  <a:lnTo>
                    <a:pt x="10792" y="22850"/>
                  </a:lnTo>
                  <a:lnTo>
                    <a:pt x="13593" y="27011"/>
                  </a:lnTo>
                  <a:cubicBezTo>
                    <a:pt x="13603" y="27029"/>
                    <a:pt x="13616" y="27042"/>
                    <a:pt x="13630" y="27061"/>
                  </a:cubicBezTo>
                  <a:cubicBezTo>
                    <a:pt x="13634" y="27065"/>
                    <a:pt x="13639" y="27070"/>
                    <a:pt x="13643" y="27074"/>
                  </a:cubicBezTo>
                  <a:cubicBezTo>
                    <a:pt x="13653" y="27083"/>
                    <a:pt x="13662" y="27093"/>
                    <a:pt x="13671" y="27102"/>
                  </a:cubicBezTo>
                  <a:cubicBezTo>
                    <a:pt x="13680" y="27111"/>
                    <a:pt x="13684" y="27115"/>
                    <a:pt x="13689" y="27120"/>
                  </a:cubicBezTo>
                  <a:cubicBezTo>
                    <a:pt x="13698" y="27129"/>
                    <a:pt x="13707" y="27133"/>
                    <a:pt x="13716" y="27143"/>
                  </a:cubicBezTo>
                  <a:cubicBezTo>
                    <a:pt x="13725" y="27147"/>
                    <a:pt x="13730" y="27152"/>
                    <a:pt x="13739" y="27156"/>
                  </a:cubicBezTo>
                  <a:cubicBezTo>
                    <a:pt x="13739" y="27156"/>
                    <a:pt x="13739" y="27156"/>
                    <a:pt x="13739" y="27161"/>
                  </a:cubicBezTo>
                  <a:cubicBezTo>
                    <a:pt x="13744" y="27161"/>
                    <a:pt x="13748" y="27161"/>
                    <a:pt x="13748" y="27165"/>
                  </a:cubicBezTo>
                  <a:cubicBezTo>
                    <a:pt x="13766" y="27174"/>
                    <a:pt x="13784" y="27183"/>
                    <a:pt x="13803" y="27193"/>
                  </a:cubicBezTo>
                  <a:cubicBezTo>
                    <a:pt x="13807" y="27197"/>
                    <a:pt x="13816" y="27197"/>
                    <a:pt x="13825" y="27202"/>
                  </a:cubicBezTo>
                  <a:cubicBezTo>
                    <a:pt x="13839" y="27206"/>
                    <a:pt x="13853" y="27215"/>
                    <a:pt x="13866" y="27220"/>
                  </a:cubicBezTo>
                  <a:cubicBezTo>
                    <a:pt x="13875" y="27220"/>
                    <a:pt x="13884" y="27224"/>
                    <a:pt x="13894" y="27229"/>
                  </a:cubicBezTo>
                  <a:cubicBezTo>
                    <a:pt x="13907" y="27229"/>
                    <a:pt x="13921" y="27233"/>
                    <a:pt x="13935" y="27238"/>
                  </a:cubicBezTo>
                  <a:cubicBezTo>
                    <a:pt x="13944" y="27238"/>
                    <a:pt x="13953" y="27238"/>
                    <a:pt x="13962" y="27243"/>
                  </a:cubicBezTo>
                  <a:cubicBezTo>
                    <a:pt x="13985" y="27243"/>
                    <a:pt x="14003" y="27247"/>
                    <a:pt x="14025" y="27247"/>
                  </a:cubicBezTo>
                  <a:lnTo>
                    <a:pt x="14035" y="27247"/>
                  </a:lnTo>
                  <a:cubicBezTo>
                    <a:pt x="14057" y="27247"/>
                    <a:pt x="14080" y="27243"/>
                    <a:pt x="14098" y="27243"/>
                  </a:cubicBezTo>
                  <a:cubicBezTo>
                    <a:pt x="14107" y="27238"/>
                    <a:pt x="14116" y="27238"/>
                    <a:pt x="14126" y="27238"/>
                  </a:cubicBezTo>
                  <a:cubicBezTo>
                    <a:pt x="14139" y="27233"/>
                    <a:pt x="14157" y="27229"/>
                    <a:pt x="14171" y="27224"/>
                  </a:cubicBezTo>
                  <a:cubicBezTo>
                    <a:pt x="14180" y="27224"/>
                    <a:pt x="14189" y="27220"/>
                    <a:pt x="14198" y="27220"/>
                  </a:cubicBezTo>
                  <a:cubicBezTo>
                    <a:pt x="14212" y="27211"/>
                    <a:pt x="14226" y="27206"/>
                    <a:pt x="14239" y="27202"/>
                  </a:cubicBezTo>
                  <a:cubicBezTo>
                    <a:pt x="14248" y="27197"/>
                    <a:pt x="14257" y="27193"/>
                    <a:pt x="14262" y="27193"/>
                  </a:cubicBezTo>
                  <a:cubicBezTo>
                    <a:pt x="14280" y="27183"/>
                    <a:pt x="14298" y="27174"/>
                    <a:pt x="14317" y="27161"/>
                  </a:cubicBezTo>
                  <a:cubicBezTo>
                    <a:pt x="14317" y="27161"/>
                    <a:pt x="14321" y="27156"/>
                    <a:pt x="14326" y="27156"/>
                  </a:cubicBezTo>
                  <a:cubicBezTo>
                    <a:pt x="14335" y="27152"/>
                    <a:pt x="14339" y="27147"/>
                    <a:pt x="14344" y="27143"/>
                  </a:cubicBezTo>
                  <a:cubicBezTo>
                    <a:pt x="14357" y="27133"/>
                    <a:pt x="14367" y="27124"/>
                    <a:pt x="14376" y="27115"/>
                  </a:cubicBezTo>
                  <a:cubicBezTo>
                    <a:pt x="14380" y="27111"/>
                    <a:pt x="14385" y="27106"/>
                    <a:pt x="14394" y="27102"/>
                  </a:cubicBezTo>
                  <a:cubicBezTo>
                    <a:pt x="14403" y="27093"/>
                    <a:pt x="14412" y="27083"/>
                    <a:pt x="14421" y="27070"/>
                  </a:cubicBezTo>
                  <a:cubicBezTo>
                    <a:pt x="14426" y="27065"/>
                    <a:pt x="14430" y="27061"/>
                    <a:pt x="14435" y="27056"/>
                  </a:cubicBezTo>
                  <a:cubicBezTo>
                    <a:pt x="14448" y="27042"/>
                    <a:pt x="14462" y="27024"/>
                    <a:pt x="14471" y="27006"/>
                  </a:cubicBezTo>
                  <a:lnTo>
                    <a:pt x="17109" y="23013"/>
                  </a:lnTo>
                  <a:lnTo>
                    <a:pt x="20192" y="27011"/>
                  </a:lnTo>
                  <a:cubicBezTo>
                    <a:pt x="20197" y="27015"/>
                    <a:pt x="20197" y="27020"/>
                    <a:pt x="20201" y="27024"/>
                  </a:cubicBezTo>
                  <a:cubicBezTo>
                    <a:pt x="20210" y="27033"/>
                    <a:pt x="20219" y="27042"/>
                    <a:pt x="20228" y="27052"/>
                  </a:cubicBezTo>
                  <a:cubicBezTo>
                    <a:pt x="20233" y="27056"/>
                    <a:pt x="20238" y="27061"/>
                    <a:pt x="20242" y="27065"/>
                  </a:cubicBezTo>
                  <a:cubicBezTo>
                    <a:pt x="20251" y="27074"/>
                    <a:pt x="20260" y="27083"/>
                    <a:pt x="20269" y="27093"/>
                  </a:cubicBezTo>
                  <a:cubicBezTo>
                    <a:pt x="20274" y="27097"/>
                    <a:pt x="20278" y="27102"/>
                    <a:pt x="20288" y="27106"/>
                  </a:cubicBezTo>
                  <a:cubicBezTo>
                    <a:pt x="20297" y="27115"/>
                    <a:pt x="20306" y="27120"/>
                    <a:pt x="20319" y="27129"/>
                  </a:cubicBezTo>
                  <a:cubicBezTo>
                    <a:pt x="20324" y="27133"/>
                    <a:pt x="20328" y="27133"/>
                    <a:pt x="20333" y="27138"/>
                  </a:cubicBezTo>
                  <a:cubicBezTo>
                    <a:pt x="20347" y="27147"/>
                    <a:pt x="20365" y="27156"/>
                    <a:pt x="20378" y="27165"/>
                  </a:cubicBezTo>
                  <a:lnTo>
                    <a:pt x="20383" y="27165"/>
                  </a:lnTo>
                  <a:cubicBezTo>
                    <a:pt x="20401" y="27174"/>
                    <a:pt x="20415" y="27179"/>
                    <a:pt x="20433" y="27188"/>
                  </a:cubicBezTo>
                  <a:cubicBezTo>
                    <a:pt x="20442" y="27188"/>
                    <a:pt x="20447" y="27193"/>
                    <a:pt x="20456" y="27193"/>
                  </a:cubicBezTo>
                  <a:cubicBezTo>
                    <a:pt x="20465" y="27197"/>
                    <a:pt x="20474" y="27197"/>
                    <a:pt x="20483" y="27202"/>
                  </a:cubicBezTo>
                  <a:lnTo>
                    <a:pt x="20488" y="27202"/>
                  </a:lnTo>
                  <a:cubicBezTo>
                    <a:pt x="20501" y="27206"/>
                    <a:pt x="20515" y="27206"/>
                    <a:pt x="20529" y="27211"/>
                  </a:cubicBezTo>
                  <a:cubicBezTo>
                    <a:pt x="20538" y="27211"/>
                    <a:pt x="20542" y="27215"/>
                    <a:pt x="20551" y="27215"/>
                  </a:cubicBezTo>
                  <a:lnTo>
                    <a:pt x="20597" y="27215"/>
                  </a:lnTo>
                  <a:cubicBezTo>
                    <a:pt x="20601" y="27215"/>
                    <a:pt x="20606" y="27220"/>
                    <a:pt x="20610" y="27220"/>
                  </a:cubicBezTo>
                  <a:cubicBezTo>
                    <a:pt x="20620" y="27220"/>
                    <a:pt x="20624" y="27215"/>
                    <a:pt x="20633" y="27215"/>
                  </a:cubicBezTo>
                  <a:cubicBezTo>
                    <a:pt x="20656" y="27215"/>
                    <a:pt x="20674" y="27215"/>
                    <a:pt x="20697" y="27211"/>
                  </a:cubicBezTo>
                  <a:cubicBezTo>
                    <a:pt x="20706" y="27211"/>
                    <a:pt x="20715" y="27206"/>
                    <a:pt x="20729" y="27202"/>
                  </a:cubicBezTo>
                  <a:cubicBezTo>
                    <a:pt x="20747" y="27197"/>
                    <a:pt x="20760" y="27197"/>
                    <a:pt x="20779" y="27188"/>
                  </a:cubicBezTo>
                  <a:cubicBezTo>
                    <a:pt x="20792" y="27183"/>
                    <a:pt x="20801" y="27179"/>
                    <a:pt x="20811" y="27174"/>
                  </a:cubicBezTo>
                  <a:cubicBezTo>
                    <a:pt x="20829" y="27170"/>
                    <a:pt x="20842" y="27165"/>
                    <a:pt x="20861" y="27156"/>
                  </a:cubicBezTo>
                  <a:cubicBezTo>
                    <a:pt x="20883" y="27143"/>
                    <a:pt x="20911" y="27124"/>
                    <a:pt x="20933" y="27106"/>
                  </a:cubicBezTo>
                  <a:cubicBezTo>
                    <a:pt x="20951" y="27093"/>
                    <a:pt x="20970" y="27074"/>
                    <a:pt x="20988" y="27056"/>
                  </a:cubicBezTo>
                  <a:cubicBezTo>
                    <a:pt x="20992" y="27052"/>
                    <a:pt x="20997" y="27047"/>
                    <a:pt x="21002" y="27047"/>
                  </a:cubicBezTo>
                  <a:cubicBezTo>
                    <a:pt x="21015" y="27024"/>
                    <a:pt x="21033" y="27006"/>
                    <a:pt x="21047" y="26988"/>
                  </a:cubicBezTo>
                  <a:cubicBezTo>
                    <a:pt x="21047" y="26983"/>
                    <a:pt x="21052" y="26979"/>
                    <a:pt x="21052" y="26974"/>
                  </a:cubicBezTo>
                  <a:cubicBezTo>
                    <a:pt x="21083" y="26929"/>
                    <a:pt x="21106" y="26879"/>
                    <a:pt x="21120" y="26824"/>
                  </a:cubicBezTo>
                  <a:cubicBezTo>
                    <a:pt x="21120" y="26824"/>
                    <a:pt x="21120" y="26820"/>
                    <a:pt x="21120" y="26820"/>
                  </a:cubicBezTo>
                  <a:lnTo>
                    <a:pt x="27682" y="657"/>
                  </a:lnTo>
                  <a:cubicBezTo>
                    <a:pt x="27750" y="375"/>
                    <a:pt x="27582" y="89"/>
                    <a:pt x="27300" y="16"/>
                  </a:cubicBezTo>
                  <a:cubicBezTo>
                    <a:pt x="27258" y="6"/>
                    <a:pt x="27215" y="1"/>
                    <a:pt x="27173" y="1"/>
                  </a:cubicBezTo>
                  <a:cubicBezTo>
                    <a:pt x="26937" y="1"/>
                    <a:pt x="26721" y="158"/>
                    <a:pt x="26659" y="398"/>
                  </a:cubicBezTo>
                  <a:lnTo>
                    <a:pt x="26595" y="653"/>
                  </a:lnTo>
                  <a:lnTo>
                    <a:pt x="23862" y="4195"/>
                  </a:lnTo>
                  <a:lnTo>
                    <a:pt x="22043" y="1858"/>
                  </a:lnTo>
                  <a:lnTo>
                    <a:pt x="22543" y="1217"/>
                  </a:lnTo>
                  <a:cubicBezTo>
                    <a:pt x="22725" y="989"/>
                    <a:pt x="22684" y="657"/>
                    <a:pt x="22457" y="480"/>
                  </a:cubicBezTo>
                  <a:cubicBezTo>
                    <a:pt x="22361" y="403"/>
                    <a:pt x="22246" y="366"/>
                    <a:pt x="22132" y="366"/>
                  </a:cubicBezTo>
                  <a:cubicBezTo>
                    <a:pt x="21976" y="366"/>
                    <a:pt x="21822" y="435"/>
                    <a:pt x="21720" y="566"/>
                  </a:cubicBezTo>
                  <a:lnTo>
                    <a:pt x="18937" y="4100"/>
                  </a:lnTo>
                  <a:lnTo>
                    <a:pt x="17095" y="1708"/>
                  </a:lnTo>
                  <a:lnTo>
                    <a:pt x="17759" y="848"/>
                  </a:lnTo>
                  <a:cubicBezTo>
                    <a:pt x="17936" y="621"/>
                    <a:pt x="17895" y="289"/>
                    <a:pt x="17664" y="112"/>
                  </a:cubicBezTo>
                  <a:cubicBezTo>
                    <a:pt x="17568" y="37"/>
                    <a:pt x="17455" y="1"/>
                    <a:pt x="17342" y="1"/>
                  </a:cubicBezTo>
                  <a:cubicBezTo>
                    <a:pt x="17185" y="1"/>
                    <a:pt x="17030" y="70"/>
                    <a:pt x="16927" y="202"/>
                  </a:cubicBezTo>
                  <a:lnTo>
                    <a:pt x="16431" y="844"/>
                  </a:lnTo>
                  <a:lnTo>
                    <a:pt x="15935" y="207"/>
                  </a:lnTo>
                  <a:cubicBezTo>
                    <a:pt x="15832" y="72"/>
                    <a:pt x="15678" y="2"/>
                    <a:pt x="15521" y="2"/>
                  </a:cubicBezTo>
                  <a:cubicBezTo>
                    <a:pt x="15409" y="2"/>
                    <a:pt x="15295" y="38"/>
                    <a:pt x="15199" y="112"/>
                  </a:cubicBezTo>
                  <a:cubicBezTo>
                    <a:pt x="14967" y="289"/>
                    <a:pt x="14926" y="621"/>
                    <a:pt x="15103" y="848"/>
                  </a:cubicBezTo>
                  <a:lnTo>
                    <a:pt x="15763" y="1703"/>
                  </a:lnTo>
                  <a:lnTo>
                    <a:pt x="13889" y="4123"/>
                  </a:lnTo>
                  <a:lnTo>
                    <a:pt x="12011" y="1703"/>
                  </a:lnTo>
                  <a:lnTo>
                    <a:pt x="12670" y="848"/>
                  </a:lnTo>
                  <a:cubicBezTo>
                    <a:pt x="12848" y="621"/>
                    <a:pt x="12807" y="289"/>
                    <a:pt x="12575" y="112"/>
                  </a:cubicBezTo>
                  <a:cubicBezTo>
                    <a:pt x="12478" y="38"/>
                    <a:pt x="12365" y="2"/>
                    <a:pt x="12253" y="2"/>
                  </a:cubicBezTo>
                  <a:cubicBezTo>
                    <a:pt x="12096" y="2"/>
                    <a:pt x="11941" y="72"/>
                    <a:pt x="11838" y="207"/>
                  </a:cubicBezTo>
                  <a:lnTo>
                    <a:pt x="11342" y="844"/>
                  </a:lnTo>
                  <a:lnTo>
                    <a:pt x="10847" y="202"/>
                  </a:lnTo>
                  <a:cubicBezTo>
                    <a:pt x="10744" y="70"/>
                    <a:pt x="10588" y="1"/>
                    <a:pt x="10432" y="1"/>
                  </a:cubicBezTo>
                  <a:cubicBezTo>
                    <a:pt x="10319" y="1"/>
                    <a:pt x="10205" y="37"/>
                    <a:pt x="10110" y="112"/>
                  </a:cubicBezTo>
                  <a:cubicBezTo>
                    <a:pt x="9878" y="289"/>
                    <a:pt x="9837" y="621"/>
                    <a:pt x="10014" y="848"/>
                  </a:cubicBezTo>
                  <a:lnTo>
                    <a:pt x="10678" y="1708"/>
                  </a:lnTo>
                  <a:lnTo>
                    <a:pt x="8837" y="4100"/>
                  </a:lnTo>
                  <a:lnTo>
                    <a:pt x="6058" y="566"/>
                  </a:lnTo>
                  <a:cubicBezTo>
                    <a:pt x="5953" y="435"/>
                    <a:pt x="5798" y="366"/>
                    <a:pt x="5642" y="366"/>
                  </a:cubicBezTo>
                  <a:cubicBezTo>
                    <a:pt x="5528" y="366"/>
                    <a:pt x="5413" y="403"/>
                    <a:pt x="5317" y="480"/>
                  </a:cubicBezTo>
                  <a:cubicBezTo>
                    <a:pt x="5089" y="657"/>
                    <a:pt x="5048" y="989"/>
                    <a:pt x="5230" y="1217"/>
                  </a:cubicBezTo>
                  <a:lnTo>
                    <a:pt x="5731" y="1858"/>
                  </a:lnTo>
                  <a:lnTo>
                    <a:pt x="3912" y="4195"/>
                  </a:lnTo>
                  <a:lnTo>
                    <a:pt x="1147" y="616"/>
                  </a:lnTo>
                  <a:lnTo>
                    <a:pt x="1092" y="398"/>
                  </a:lnTo>
                  <a:cubicBezTo>
                    <a:pt x="1034" y="158"/>
                    <a:pt x="818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710229" y="2661885"/>
              <a:ext cx="2314475" cy="252579"/>
            </a:xfrm>
            <a:custGeom>
              <a:rect b="b" l="l" r="r" t="t"/>
              <a:pathLst>
                <a:path extrusionOk="0" h="3685" w="33767">
                  <a:moveTo>
                    <a:pt x="1751" y="1"/>
                  </a:moveTo>
                  <a:cubicBezTo>
                    <a:pt x="783" y="1"/>
                    <a:pt x="1" y="828"/>
                    <a:pt x="1" y="1842"/>
                  </a:cubicBezTo>
                  <a:lnTo>
                    <a:pt x="1" y="1847"/>
                  </a:lnTo>
                  <a:cubicBezTo>
                    <a:pt x="1" y="2861"/>
                    <a:pt x="783" y="3684"/>
                    <a:pt x="1751" y="3684"/>
                  </a:cubicBezTo>
                  <a:lnTo>
                    <a:pt x="32011" y="3684"/>
                  </a:lnTo>
                  <a:cubicBezTo>
                    <a:pt x="32980" y="3684"/>
                    <a:pt x="33767" y="2861"/>
                    <a:pt x="33767" y="1847"/>
                  </a:cubicBezTo>
                  <a:lnTo>
                    <a:pt x="33767" y="1842"/>
                  </a:lnTo>
                  <a:cubicBezTo>
                    <a:pt x="33767" y="828"/>
                    <a:pt x="32980" y="1"/>
                    <a:pt x="32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663444" y="608350"/>
              <a:ext cx="379383" cy="360739"/>
            </a:xfrm>
            <a:custGeom>
              <a:rect b="b" l="l" r="r" t="t"/>
              <a:pathLst>
                <a:path extrusionOk="0" h="5263" w="5535">
                  <a:moveTo>
                    <a:pt x="2770" y="1"/>
                  </a:moveTo>
                  <a:lnTo>
                    <a:pt x="1915" y="1734"/>
                  </a:lnTo>
                  <a:lnTo>
                    <a:pt x="0" y="2011"/>
                  </a:lnTo>
                  <a:lnTo>
                    <a:pt x="1383" y="3357"/>
                  </a:lnTo>
                  <a:lnTo>
                    <a:pt x="1060" y="5262"/>
                  </a:lnTo>
                  <a:lnTo>
                    <a:pt x="2770" y="4362"/>
                  </a:lnTo>
                  <a:lnTo>
                    <a:pt x="4480" y="5262"/>
                  </a:lnTo>
                  <a:lnTo>
                    <a:pt x="4480" y="5262"/>
                  </a:lnTo>
                  <a:lnTo>
                    <a:pt x="4152" y="3357"/>
                  </a:lnTo>
                  <a:lnTo>
                    <a:pt x="5535" y="2011"/>
                  </a:lnTo>
                  <a:lnTo>
                    <a:pt x="3625" y="173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965549" y="828097"/>
              <a:ext cx="377189" cy="371363"/>
            </a:xfrm>
            <a:custGeom>
              <a:rect b="b" l="l" r="r" t="t"/>
              <a:pathLst>
                <a:path extrusionOk="0" h="5418" w="5503">
                  <a:moveTo>
                    <a:pt x="1392" y="1"/>
                  </a:moveTo>
                  <a:lnTo>
                    <a:pt x="1514" y="1929"/>
                  </a:lnTo>
                  <a:lnTo>
                    <a:pt x="0" y="3125"/>
                  </a:lnTo>
                  <a:lnTo>
                    <a:pt x="1874" y="3603"/>
                  </a:lnTo>
                  <a:lnTo>
                    <a:pt x="2542" y="5417"/>
                  </a:lnTo>
                  <a:lnTo>
                    <a:pt x="3575" y="3780"/>
                  </a:lnTo>
                  <a:lnTo>
                    <a:pt x="5503" y="3707"/>
                  </a:lnTo>
                  <a:lnTo>
                    <a:pt x="4266" y="2220"/>
                  </a:lnTo>
                  <a:lnTo>
                    <a:pt x="4793" y="360"/>
                  </a:lnTo>
                  <a:lnTo>
                    <a:pt x="4793" y="360"/>
                  </a:lnTo>
                  <a:lnTo>
                    <a:pt x="2997" y="1074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484589" y="1319342"/>
              <a:ext cx="370952" cy="377601"/>
            </a:xfrm>
            <a:custGeom>
              <a:rect b="b" l="l" r="r" t="t"/>
              <a:pathLst>
                <a:path extrusionOk="0" h="5509" w="5412">
                  <a:moveTo>
                    <a:pt x="3124" y="1"/>
                  </a:moveTo>
                  <a:lnTo>
                    <a:pt x="1928" y="1520"/>
                  </a:lnTo>
                  <a:lnTo>
                    <a:pt x="0" y="1393"/>
                  </a:lnTo>
                  <a:lnTo>
                    <a:pt x="1073" y="3002"/>
                  </a:lnTo>
                  <a:lnTo>
                    <a:pt x="359" y="4794"/>
                  </a:lnTo>
                  <a:lnTo>
                    <a:pt x="359" y="4794"/>
                  </a:lnTo>
                  <a:lnTo>
                    <a:pt x="2219" y="4271"/>
                  </a:lnTo>
                  <a:lnTo>
                    <a:pt x="3702" y="5508"/>
                  </a:lnTo>
                  <a:lnTo>
                    <a:pt x="3779" y="3575"/>
                  </a:lnTo>
                  <a:lnTo>
                    <a:pt x="5412" y="2543"/>
                  </a:lnTo>
                  <a:lnTo>
                    <a:pt x="3602" y="1875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278825" y="2021355"/>
              <a:ext cx="360739" cy="379383"/>
            </a:xfrm>
            <a:custGeom>
              <a:rect b="b" l="l" r="r" t="t"/>
              <a:pathLst>
                <a:path extrusionOk="0" h="5535" w="5263">
                  <a:moveTo>
                    <a:pt x="2011" y="0"/>
                  </a:moveTo>
                  <a:lnTo>
                    <a:pt x="1733" y="1915"/>
                  </a:lnTo>
                  <a:lnTo>
                    <a:pt x="1" y="2770"/>
                  </a:lnTo>
                  <a:lnTo>
                    <a:pt x="1733" y="3625"/>
                  </a:lnTo>
                  <a:lnTo>
                    <a:pt x="2011" y="5535"/>
                  </a:lnTo>
                  <a:lnTo>
                    <a:pt x="3361" y="4152"/>
                  </a:lnTo>
                  <a:lnTo>
                    <a:pt x="5262" y="4480"/>
                  </a:lnTo>
                  <a:lnTo>
                    <a:pt x="4366" y="2770"/>
                  </a:lnTo>
                  <a:lnTo>
                    <a:pt x="5262" y="1060"/>
                  </a:lnTo>
                  <a:lnTo>
                    <a:pt x="5262" y="1060"/>
                  </a:lnTo>
                  <a:lnTo>
                    <a:pt x="3361" y="1383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095083" y="1992978"/>
              <a:ext cx="361013" cy="379383"/>
            </a:xfrm>
            <a:custGeom>
              <a:rect b="b" l="l" r="r" t="t"/>
              <a:pathLst>
                <a:path extrusionOk="0" h="5535" w="5267">
                  <a:moveTo>
                    <a:pt x="3252" y="0"/>
                  </a:moveTo>
                  <a:lnTo>
                    <a:pt x="1906" y="1383"/>
                  </a:lnTo>
                  <a:lnTo>
                    <a:pt x="0" y="1055"/>
                  </a:lnTo>
                  <a:lnTo>
                    <a:pt x="901" y="2765"/>
                  </a:lnTo>
                  <a:lnTo>
                    <a:pt x="0" y="4480"/>
                  </a:lnTo>
                  <a:lnTo>
                    <a:pt x="1906" y="4152"/>
                  </a:lnTo>
                  <a:lnTo>
                    <a:pt x="3252" y="5535"/>
                  </a:lnTo>
                  <a:lnTo>
                    <a:pt x="3534" y="3620"/>
                  </a:lnTo>
                  <a:lnTo>
                    <a:pt x="5267" y="2765"/>
                  </a:lnTo>
                  <a:lnTo>
                    <a:pt x="3534" y="191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865056" y="1295078"/>
              <a:ext cx="370952" cy="377189"/>
            </a:xfrm>
            <a:custGeom>
              <a:rect b="b" l="l" r="r" t="t"/>
              <a:pathLst>
                <a:path extrusionOk="0" h="5503" w="5412">
                  <a:moveTo>
                    <a:pt x="2288" y="0"/>
                  </a:moveTo>
                  <a:lnTo>
                    <a:pt x="1810" y="1869"/>
                  </a:lnTo>
                  <a:lnTo>
                    <a:pt x="0" y="2538"/>
                  </a:lnTo>
                  <a:lnTo>
                    <a:pt x="1633" y="3570"/>
                  </a:lnTo>
                  <a:lnTo>
                    <a:pt x="1710" y="5503"/>
                  </a:lnTo>
                  <a:lnTo>
                    <a:pt x="3193" y="4266"/>
                  </a:lnTo>
                  <a:lnTo>
                    <a:pt x="5053" y="4789"/>
                  </a:lnTo>
                  <a:lnTo>
                    <a:pt x="4339" y="2997"/>
                  </a:lnTo>
                  <a:lnTo>
                    <a:pt x="5412" y="1387"/>
                  </a:lnTo>
                  <a:lnTo>
                    <a:pt x="3484" y="151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367577" y="814115"/>
              <a:ext cx="377189" cy="370952"/>
            </a:xfrm>
            <a:custGeom>
              <a:rect b="b" l="l" r="r" t="t"/>
              <a:pathLst>
                <a:path extrusionOk="0" h="5412" w="5503">
                  <a:moveTo>
                    <a:pt x="4111" y="0"/>
                  </a:moveTo>
                  <a:lnTo>
                    <a:pt x="2506" y="1074"/>
                  </a:lnTo>
                  <a:lnTo>
                    <a:pt x="710" y="355"/>
                  </a:lnTo>
                  <a:lnTo>
                    <a:pt x="1233" y="2215"/>
                  </a:lnTo>
                  <a:lnTo>
                    <a:pt x="0" y="3702"/>
                  </a:lnTo>
                  <a:lnTo>
                    <a:pt x="1929" y="3779"/>
                  </a:lnTo>
                  <a:lnTo>
                    <a:pt x="2961" y="5412"/>
                  </a:lnTo>
                  <a:lnTo>
                    <a:pt x="3629" y="3602"/>
                  </a:lnTo>
                  <a:lnTo>
                    <a:pt x="5503" y="3125"/>
                  </a:lnTo>
                  <a:lnTo>
                    <a:pt x="3984" y="1928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4"/>
          <p:cNvGrpSpPr/>
          <p:nvPr/>
        </p:nvGrpSpPr>
        <p:grpSpPr>
          <a:xfrm>
            <a:off x="369100" y="3187786"/>
            <a:ext cx="8445025" cy="1160700"/>
            <a:chOff x="369100" y="3035386"/>
            <a:chExt cx="8445025" cy="1160700"/>
          </a:xfrm>
        </p:grpSpPr>
        <p:sp>
          <p:nvSpPr>
            <p:cNvPr id="73" name="Google Shape;73;p14"/>
            <p:cNvSpPr/>
            <p:nvPr/>
          </p:nvSpPr>
          <p:spPr>
            <a:xfrm>
              <a:off x="457200" y="3035386"/>
              <a:ext cx="8229600" cy="11607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" name="Google Shape;74;p14"/>
            <p:cNvGrpSpPr/>
            <p:nvPr/>
          </p:nvGrpSpPr>
          <p:grpSpPr>
            <a:xfrm>
              <a:off x="369100" y="3200600"/>
              <a:ext cx="2743200" cy="830250"/>
              <a:chOff x="-2322987" y="2525823"/>
              <a:chExt cx="2743200" cy="830250"/>
            </a:xfrm>
          </p:grpSpPr>
          <p:sp>
            <p:nvSpPr>
              <p:cNvPr id="75" name="Google Shape;75;p14"/>
              <p:cNvSpPr txBox="1"/>
              <p:nvPr/>
            </p:nvSpPr>
            <p:spPr>
              <a:xfrm>
                <a:off x="-2166238" y="2525823"/>
                <a:ext cx="2064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Online Sports Betting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6" name="Google Shape;76;p14"/>
              <p:cNvSpPr txBox="1"/>
              <p:nvPr/>
            </p:nvSpPr>
            <p:spPr>
              <a:xfrm>
                <a:off x="-2322987" y="2804673"/>
                <a:ext cx="27432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$100 billion industry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NBA players will have betting sponsorships moving forward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7" name="Google Shape;77;p14"/>
            <p:cNvGrpSpPr/>
            <p:nvPr/>
          </p:nvGrpSpPr>
          <p:grpSpPr>
            <a:xfrm>
              <a:off x="5966525" y="3200605"/>
              <a:ext cx="2847600" cy="830245"/>
              <a:chOff x="-2669962" y="2525828"/>
              <a:chExt cx="2847600" cy="830245"/>
            </a:xfrm>
          </p:grpSpPr>
          <p:sp>
            <p:nvSpPr>
              <p:cNvPr id="78" name="Google Shape;78;p14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Popularity Contest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9" name="Google Shape;79;p14"/>
              <p:cNvSpPr txBox="1"/>
              <p:nvPr/>
            </p:nvSpPr>
            <p:spPr>
              <a:xfrm>
                <a:off x="-2669962" y="2804673"/>
                <a:ext cx="28476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Fans make up 50% of the vote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0" name="Google Shape;80;p14"/>
          <p:cNvGrpSpPr/>
          <p:nvPr/>
        </p:nvGrpSpPr>
        <p:grpSpPr>
          <a:xfrm>
            <a:off x="457189" y="1479650"/>
            <a:ext cx="8280624" cy="1160700"/>
            <a:chOff x="457200" y="1632038"/>
            <a:chExt cx="8229600" cy="1160700"/>
          </a:xfrm>
        </p:grpSpPr>
        <p:sp>
          <p:nvSpPr>
            <p:cNvPr id="81" name="Google Shape;81;p14"/>
            <p:cNvSpPr/>
            <p:nvPr/>
          </p:nvSpPr>
          <p:spPr>
            <a:xfrm>
              <a:off x="457200" y="1632038"/>
              <a:ext cx="8229600" cy="11607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545450" y="1695450"/>
              <a:ext cx="2560200" cy="900006"/>
              <a:chOff x="-2146600" y="1348263"/>
              <a:chExt cx="2560200" cy="900006"/>
            </a:xfrm>
          </p:grpSpPr>
          <p:sp>
            <p:nvSpPr>
              <p:cNvPr id="83" name="Google Shape;83;p14"/>
              <p:cNvSpPr txBox="1"/>
              <p:nvPr/>
            </p:nvSpPr>
            <p:spPr>
              <a:xfrm>
                <a:off x="-2146600" y="1348263"/>
                <a:ext cx="2560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Financial Impact on Players</a:t>
                </a:r>
                <a:endParaRPr b="1"/>
              </a:p>
            </p:txBody>
          </p:sp>
          <p:sp>
            <p:nvSpPr>
              <p:cNvPr id="84" name="Google Shape;84;p1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Reward clauses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Higher contracts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Sponsorships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5" name="Google Shape;85;p14"/>
            <p:cNvGrpSpPr/>
            <p:nvPr/>
          </p:nvGrpSpPr>
          <p:grpSpPr>
            <a:xfrm>
              <a:off x="6029960" y="1765213"/>
              <a:ext cx="2656800" cy="830250"/>
              <a:chOff x="-2606528" y="1418025"/>
              <a:chExt cx="2656800" cy="830250"/>
            </a:xfrm>
          </p:grpSpPr>
          <p:sp>
            <p:nvSpPr>
              <p:cNvPr id="86" name="Google Shape;86;p1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Historical Legacy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7" name="Google Shape;87;p14"/>
              <p:cNvSpPr txBox="1"/>
              <p:nvPr/>
            </p:nvSpPr>
            <p:spPr>
              <a:xfrm>
                <a:off x="-2606528" y="1696875"/>
                <a:ext cx="26568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All-Star teams are a major metric for individual player success in the past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8" name="Google Shape;88;p14"/>
          <p:cNvSpPr txBox="1"/>
          <p:nvPr>
            <p:ph type="title"/>
          </p:nvPr>
        </p:nvSpPr>
        <p:spPr>
          <a:xfrm>
            <a:off x="457163" y="881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All-Star selections have major consequences but can be difficult to anticipate</a:t>
            </a:r>
            <a:endParaRPr sz="2100"/>
          </a:p>
        </p:txBody>
      </p:sp>
      <p:grpSp>
        <p:nvGrpSpPr>
          <p:cNvPr id="89" name="Google Shape;89;p14"/>
          <p:cNvGrpSpPr/>
          <p:nvPr/>
        </p:nvGrpSpPr>
        <p:grpSpPr>
          <a:xfrm>
            <a:off x="2755500" y="1097737"/>
            <a:ext cx="3632912" cy="3632668"/>
            <a:chOff x="2755500" y="1097737"/>
            <a:chExt cx="3632912" cy="3632668"/>
          </a:xfrm>
        </p:grpSpPr>
        <p:grpSp>
          <p:nvGrpSpPr>
            <p:cNvPr id="90" name="Google Shape;90;p14"/>
            <p:cNvGrpSpPr/>
            <p:nvPr/>
          </p:nvGrpSpPr>
          <p:grpSpPr>
            <a:xfrm>
              <a:off x="2755500" y="1097737"/>
              <a:ext cx="3632912" cy="3632668"/>
              <a:chOff x="2755500" y="1224637"/>
              <a:chExt cx="3632912" cy="3632668"/>
            </a:xfrm>
          </p:grpSpPr>
          <p:sp>
            <p:nvSpPr>
              <p:cNvPr id="91" name="Google Shape;91;p14"/>
              <p:cNvSpPr/>
              <p:nvPr/>
            </p:nvSpPr>
            <p:spPr>
              <a:xfrm>
                <a:off x="2755500" y="1224637"/>
                <a:ext cx="3632912" cy="3632668"/>
              </a:xfrm>
              <a:custGeom>
                <a:rect b="b" l="l" r="r" t="t"/>
                <a:pathLst>
                  <a:path extrusionOk="0" h="74459" w="74464">
                    <a:moveTo>
                      <a:pt x="37232" y="0"/>
                    </a:moveTo>
                    <a:cubicBezTo>
                      <a:pt x="32211" y="0"/>
                      <a:pt x="27336" y="987"/>
                      <a:pt x="22734" y="2934"/>
                    </a:cubicBezTo>
                    <a:cubicBezTo>
                      <a:pt x="18300" y="4812"/>
                      <a:pt x="14321" y="7490"/>
                      <a:pt x="10906" y="10906"/>
                    </a:cubicBezTo>
                    <a:cubicBezTo>
                      <a:pt x="7495" y="14321"/>
                      <a:pt x="4812" y="18300"/>
                      <a:pt x="2934" y="22734"/>
                    </a:cubicBezTo>
                    <a:cubicBezTo>
                      <a:pt x="987" y="27336"/>
                      <a:pt x="0" y="32211"/>
                      <a:pt x="0" y="37232"/>
                    </a:cubicBezTo>
                    <a:cubicBezTo>
                      <a:pt x="0" y="42248"/>
                      <a:pt x="987" y="47127"/>
                      <a:pt x="2934" y="51725"/>
                    </a:cubicBezTo>
                    <a:cubicBezTo>
                      <a:pt x="4812" y="56164"/>
                      <a:pt x="7495" y="60143"/>
                      <a:pt x="10906" y="63558"/>
                    </a:cubicBezTo>
                    <a:cubicBezTo>
                      <a:pt x="14321" y="66969"/>
                      <a:pt x="18300" y="69652"/>
                      <a:pt x="22734" y="71525"/>
                    </a:cubicBezTo>
                    <a:cubicBezTo>
                      <a:pt x="27336" y="73472"/>
                      <a:pt x="32211" y="74459"/>
                      <a:pt x="37232" y="74459"/>
                    </a:cubicBezTo>
                    <a:cubicBezTo>
                      <a:pt x="42252" y="74459"/>
                      <a:pt x="47127" y="73472"/>
                      <a:pt x="51730" y="71525"/>
                    </a:cubicBezTo>
                    <a:cubicBezTo>
                      <a:pt x="56164" y="69652"/>
                      <a:pt x="60143" y="66969"/>
                      <a:pt x="63558" y="63558"/>
                    </a:cubicBezTo>
                    <a:cubicBezTo>
                      <a:pt x="66969" y="60143"/>
                      <a:pt x="69652" y="56164"/>
                      <a:pt x="71530" y="51725"/>
                    </a:cubicBezTo>
                    <a:cubicBezTo>
                      <a:pt x="73476" y="47127"/>
                      <a:pt x="74463" y="42248"/>
                      <a:pt x="74463" y="37232"/>
                    </a:cubicBezTo>
                    <a:cubicBezTo>
                      <a:pt x="74463" y="32211"/>
                      <a:pt x="73476" y="27336"/>
                      <a:pt x="71530" y="22734"/>
                    </a:cubicBezTo>
                    <a:cubicBezTo>
                      <a:pt x="69652" y="18300"/>
                      <a:pt x="66969" y="14321"/>
                      <a:pt x="63558" y="10906"/>
                    </a:cubicBezTo>
                    <a:cubicBezTo>
                      <a:pt x="60143" y="7490"/>
                      <a:pt x="56164" y="4812"/>
                      <a:pt x="51730" y="2934"/>
                    </a:cubicBezTo>
                    <a:cubicBezTo>
                      <a:pt x="47127" y="987"/>
                      <a:pt x="42252" y="0"/>
                      <a:pt x="37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3125361" y="1594498"/>
                <a:ext cx="2893196" cy="2893196"/>
              </a:xfrm>
              <a:custGeom>
                <a:rect b="b" l="l" r="r" t="t"/>
                <a:pathLst>
                  <a:path extrusionOk="0" h="59302" w="59302">
                    <a:moveTo>
                      <a:pt x="29651" y="0"/>
                    </a:moveTo>
                    <a:cubicBezTo>
                      <a:pt x="25653" y="0"/>
                      <a:pt x="21770" y="783"/>
                      <a:pt x="18109" y="2333"/>
                    </a:cubicBezTo>
                    <a:cubicBezTo>
                      <a:pt x="14575" y="3829"/>
                      <a:pt x="11406" y="5962"/>
                      <a:pt x="8686" y="8682"/>
                    </a:cubicBezTo>
                    <a:cubicBezTo>
                      <a:pt x="5967" y="11406"/>
                      <a:pt x="3829" y="14575"/>
                      <a:pt x="2333" y="18104"/>
                    </a:cubicBezTo>
                    <a:cubicBezTo>
                      <a:pt x="787" y="21765"/>
                      <a:pt x="0" y="25649"/>
                      <a:pt x="0" y="29651"/>
                    </a:cubicBezTo>
                    <a:cubicBezTo>
                      <a:pt x="0" y="33648"/>
                      <a:pt x="787" y="37532"/>
                      <a:pt x="2333" y="41193"/>
                    </a:cubicBezTo>
                    <a:cubicBezTo>
                      <a:pt x="3829" y="44726"/>
                      <a:pt x="5967" y="47896"/>
                      <a:pt x="8686" y="50615"/>
                    </a:cubicBezTo>
                    <a:cubicBezTo>
                      <a:pt x="11406" y="53335"/>
                      <a:pt x="14575" y="55472"/>
                      <a:pt x="18109" y="56964"/>
                    </a:cubicBezTo>
                    <a:cubicBezTo>
                      <a:pt x="21770" y="58515"/>
                      <a:pt x="25653" y="59301"/>
                      <a:pt x="29651" y="59301"/>
                    </a:cubicBezTo>
                    <a:cubicBezTo>
                      <a:pt x="33648" y="59301"/>
                      <a:pt x="37532" y="58515"/>
                      <a:pt x="41193" y="56964"/>
                    </a:cubicBezTo>
                    <a:cubicBezTo>
                      <a:pt x="44726" y="55472"/>
                      <a:pt x="47896" y="53335"/>
                      <a:pt x="50615" y="50615"/>
                    </a:cubicBezTo>
                    <a:cubicBezTo>
                      <a:pt x="53335" y="47896"/>
                      <a:pt x="55472" y="44726"/>
                      <a:pt x="56968" y="41193"/>
                    </a:cubicBezTo>
                    <a:cubicBezTo>
                      <a:pt x="58515" y="37532"/>
                      <a:pt x="59301" y="33648"/>
                      <a:pt x="59301" y="29651"/>
                    </a:cubicBezTo>
                    <a:cubicBezTo>
                      <a:pt x="59301" y="25649"/>
                      <a:pt x="58515" y="21765"/>
                      <a:pt x="56968" y="18104"/>
                    </a:cubicBezTo>
                    <a:cubicBezTo>
                      <a:pt x="55472" y="14575"/>
                      <a:pt x="53335" y="11406"/>
                      <a:pt x="50615" y="8682"/>
                    </a:cubicBezTo>
                    <a:cubicBezTo>
                      <a:pt x="47896" y="5962"/>
                      <a:pt x="44726" y="3829"/>
                      <a:pt x="41193" y="2333"/>
                    </a:cubicBezTo>
                    <a:cubicBezTo>
                      <a:pt x="37532" y="783"/>
                      <a:pt x="33648" y="0"/>
                      <a:pt x="296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384277" y="1853172"/>
                <a:ext cx="2375366" cy="2375610"/>
              </a:xfrm>
              <a:custGeom>
                <a:rect b="b" l="l" r="r" t="t"/>
                <a:pathLst>
                  <a:path extrusionOk="0" h="48693" w="48688">
                    <a:moveTo>
                      <a:pt x="24344" y="1"/>
                    </a:moveTo>
                    <a:cubicBezTo>
                      <a:pt x="21060" y="1"/>
                      <a:pt x="17873" y="647"/>
                      <a:pt x="14867" y="1920"/>
                    </a:cubicBezTo>
                    <a:cubicBezTo>
                      <a:pt x="11965" y="3143"/>
                      <a:pt x="9364" y="4899"/>
                      <a:pt x="7131" y="7132"/>
                    </a:cubicBezTo>
                    <a:cubicBezTo>
                      <a:pt x="4894" y="9369"/>
                      <a:pt x="3138" y="11970"/>
                      <a:pt x="1915" y="14872"/>
                    </a:cubicBezTo>
                    <a:cubicBezTo>
                      <a:pt x="642" y="17873"/>
                      <a:pt x="0" y="21061"/>
                      <a:pt x="0" y="24349"/>
                    </a:cubicBezTo>
                    <a:cubicBezTo>
                      <a:pt x="0" y="27632"/>
                      <a:pt x="642" y="30820"/>
                      <a:pt x="1915" y="33826"/>
                    </a:cubicBezTo>
                    <a:cubicBezTo>
                      <a:pt x="3138" y="36723"/>
                      <a:pt x="4894" y="39329"/>
                      <a:pt x="7131" y="41562"/>
                    </a:cubicBezTo>
                    <a:cubicBezTo>
                      <a:pt x="9364" y="43794"/>
                      <a:pt x="11965" y="45550"/>
                      <a:pt x="14867" y="46778"/>
                    </a:cubicBezTo>
                    <a:cubicBezTo>
                      <a:pt x="17873" y="48046"/>
                      <a:pt x="21060" y="48692"/>
                      <a:pt x="24344" y="48692"/>
                    </a:cubicBezTo>
                    <a:cubicBezTo>
                      <a:pt x="27627" y="48692"/>
                      <a:pt x="30815" y="48046"/>
                      <a:pt x="33821" y="46778"/>
                    </a:cubicBezTo>
                    <a:cubicBezTo>
                      <a:pt x="36722" y="45550"/>
                      <a:pt x="39324" y="43794"/>
                      <a:pt x="41557" y="41562"/>
                    </a:cubicBezTo>
                    <a:cubicBezTo>
                      <a:pt x="43794" y="39329"/>
                      <a:pt x="45549" y="36723"/>
                      <a:pt x="46773" y="33826"/>
                    </a:cubicBezTo>
                    <a:cubicBezTo>
                      <a:pt x="48046" y="30820"/>
                      <a:pt x="48687" y="27632"/>
                      <a:pt x="48687" y="24349"/>
                    </a:cubicBezTo>
                    <a:cubicBezTo>
                      <a:pt x="48687" y="21061"/>
                      <a:pt x="48046" y="17873"/>
                      <a:pt x="46773" y="14872"/>
                    </a:cubicBezTo>
                    <a:cubicBezTo>
                      <a:pt x="45549" y="11970"/>
                      <a:pt x="43794" y="9369"/>
                      <a:pt x="41557" y="7132"/>
                    </a:cubicBezTo>
                    <a:cubicBezTo>
                      <a:pt x="39324" y="4899"/>
                      <a:pt x="36722" y="3143"/>
                      <a:pt x="33821" y="1920"/>
                    </a:cubicBezTo>
                    <a:cubicBezTo>
                      <a:pt x="30815" y="647"/>
                      <a:pt x="27627" y="1"/>
                      <a:pt x="24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3642950" y="2112089"/>
                <a:ext cx="1857974" cy="1857779"/>
              </a:xfrm>
              <a:custGeom>
                <a:rect b="b" l="l" r="r" t="t"/>
                <a:pathLst>
                  <a:path extrusionOk="0" h="38079" w="38083">
                    <a:moveTo>
                      <a:pt x="19042" y="1"/>
                    </a:moveTo>
                    <a:cubicBezTo>
                      <a:pt x="16472" y="1"/>
                      <a:pt x="13976" y="506"/>
                      <a:pt x="11634" y="1497"/>
                    </a:cubicBezTo>
                    <a:cubicBezTo>
                      <a:pt x="9364" y="2457"/>
                      <a:pt x="7327" y="3830"/>
                      <a:pt x="5581" y="5576"/>
                    </a:cubicBezTo>
                    <a:cubicBezTo>
                      <a:pt x="3830" y="7327"/>
                      <a:pt x="2457" y="9364"/>
                      <a:pt x="1497" y="11629"/>
                    </a:cubicBezTo>
                    <a:cubicBezTo>
                      <a:pt x="506" y="13976"/>
                      <a:pt x="1" y="16468"/>
                      <a:pt x="1" y="19042"/>
                    </a:cubicBezTo>
                    <a:cubicBezTo>
                      <a:pt x="1" y="21611"/>
                      <a:pt x="506" y="24103"/>
                      <a:pt x="1497" y="26450"/>
                    </a:cubicBezTo>
                    <a:cubicBezTo>
                      <a:pt x="2457" y="28719"/>
                      <a:pt x="3830" y="30756"/>
                      <a:pt x="5581" y="32503"/>
                    </a:cubicBezTo>
                    <a:cubicBezTo>
                      <a:pt x="7327" y="34254"/>
                      <a:pt x="9364" y="35627"/>
                      <a:pt x="11634" y="36582"/>
                    </a:cubicBezTo>
                    <a:cubicBezTo>
                      <a:pt x="13976" y="37578"/>
                      <a:pt x="16472" y="38078"/>
                      <a:pt x="19042" y="38078"/>
                    </a:cubicBezTo>
                    <a:cubicBezTo>
                      <a:pt x="21611" y="38078"/>
                      <a:pt x="24108" y="37578"/>
                      <a:pt x="26454" y="36582"/>
                    </a:cubicBezTo>
                    <a:cubicBezTo>
                      <a:pt x="28719" y="35627"/>
                      <a:pt x="30756" y="34254"/>
                      <a:pt x="32503" y="32503"/>
                    </a:cubicBezTo>
                    <a:cubicBezTo>
                      <a:pt x="34254" y="30756"/>
                      <a:pt x="35627" y="28719"/>
                      <a:pt x="36587" y="26450"/>
                    </a:cubicBezTo>
                    <a:cubicBezTo>
                      <a:pt x="37578" y="24103"/>
                      <a:pt x="38083" y="21611"/>
                      <a:pt x="38083" y="19042"/>
                    </a:cubicBezTo>
                    <a:cubicBezTo>
                      <a:pt x="38083" y="16468"/>
                      <a:pt x="37578" y="13976"/>
                      <a:pt x="36587" y="11629"/>
                    </a:cubicBezTo>
                    <a:cubicBezTo>
                      <a:pt x="35627" y="9364"/>
                      <a:pt x="34254" y="7327"/>
                      <a:pt x="32503" y="5576"/>
                    </a:cubicBezTo>
                    <a:cubicBezTo>
                      <a:pt x="30756" y="3830"/>
                      <a:pt x="28719" y="2457"/>
                      <a:pt x="26454" y="1497"/>
                    </a:cubicBezTo>
                    <a:cubicBezTo>
                      <a:pt x="24108" y="506"/>
                      <a:pt x="21611" y="1"/>
                      <a:pt x="19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14"/>
            <p:cNvGrpSpPr/>
            <p:nvPr/>
          </p:nvGrpSpPr>
          <p:grpSpPr>
            <a:xfrm>
              <a:off x="3823948" y="1338918"/>
              <a:ext cx="1521912" cy="3150287"/>
              <a:chOff x="3823948" y="1580105"/>
              <a:chExt cx="1521912" cy="3150287"/>
            </a:xfrm>
          </p:grpSpPr>
          <p:sp>
            <p:nvSpPr>
              <p:cNvPr id="96" name="Google Shape;96;p14"/>
              <p:cNvSpPr/>
              <p:nvPr/>
            </p:nvSpPr>
            <p:spPr>
              <a:xfrm>
                <a:off x="4824445" y="3876071"/>
                <a:ext cx="287180" cy="854321"/>
              </a:xfrm>
              <a:custGeom>
                <a:rect b="b" l="l" r="r" t="t"/>
                <a:pathLst>
                  <a:path extrusionOk="0" h="19524" w="6563">
                    <a:moveTo>
                      <a:pt x="1075" y="0"/>
                    </a:moveTo>
                    <a:cubicBezTo>
                      <a:pt x="844" y="0"/>
                      <a:pt x="613" y="83"/>
                      <a:pt x="428" y="250"/>
                    </a:cubicBezTo>
                    <a:cubicBezTo>
                      <a:pt x="33" y="610"/>
                      <a:pt x="1" y="1219"/>
                      <a:pt x="360" y="1615"/>
                    </a:cubicBezTo>
                    <a:cubicBezTo>
                      <a:pt x="383" y="1642"/>
                      <a:pt x="1833" y="3293"/>
                      <a:pt x="2852" y="6149"/>
                    </a:cubicBezTo>
                    <a:cubicBezTo>
                      <a:pt x="4216" y="9973"/>
                      <a:pt x="4198" y="14043"/>
                      <a:pt x="2807" y="18250"/>
                    </a:cubicBezTo>
                    <a:cubicBezTo>
                      <a:pt x="2638" y="18759"/>
                      <a:pt x="2916" y="19305"/>
                      <a:pt x="3421" y="19473"/>
                    </a:cubicBezTo>
                    <a:cubicBezTo>
                      <a:pt x="3525" y="19505"/>
                      <a:pt x="3625" y="19523"/>
                      <a:pt x="3725" y="19523"/>
                    </a:cubicBezTo>
                    <a:cubicBezTo>
                      <a:pt x="4130" y="19523"/>
                      <a:pt x="4507" y="19264"/>
                      <a:pt x="4644" y="18859"/>
                    </a:cubicBezTo>
                    <a:cubicBezTo>
                      <a:pt x="6563" y="13052"/>
                      <a:pt x="5703" y="8341"/>
                      <a:pt x="4639" y="5407"/>
                    </a:cubicBezTo>
                    <a:cubicBezTo>
                      <a:pt x="3484" y="2210"/>
                      <a:pt x="1861" y="396"/>
                      <a:pt x="1792" y="319"/>
                    </a:cubicBezTo>
                    <a:cubicBezTo>
                      <a:pt x="1601" y="108"/>
                      <a:pt x="1338" y="0"/>
                      <a:pt x="1075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4940050" y="4167973"/>
                <a:ext cx="160459" cy="562415"/>
              </a:xfrm>
              <a:custGeom>
                <a:rect b="b" l="l" r="r" t="t"/>
                <a:pathLst>
                  <a:path extrusionOk="0" h="12853" w="3667">
                    <a:moveTo>
                      <a:pt x="2407" y="1"/>
                    </a:moveTo>
                    <a:lnTo>
                      <a:pt x="597" y="701"/>
                    </a:lnTo>
                    <a:cubicBezTo>
                      <a:pt x="1552" y="4166"/>
                      <a:pt x="1411" y="7818"/>
                      <a:pt x="165" y="11579"/>
                    </a:cubicBezTo>
                    <a:cubicBezTo>
                      <a:pt x="1" y="12088"/>
                      <a:pt x="274" y="12634"/>
                      <a:pt x="779" y="12802"/>
                    </a:cubicBezTo>
                    <a:cubicBezTo>
                      <a:pt x="883" y="12834"/>
                      <a:pt x="983" y="12852"/>
                      <a:pt x="1083" y="12852"/>
                    </a:cubicBezTo>
                    <a:cubicBezTo>
                      <a:pt x="1488" y="12852"/>
                      <a:pt x="1870" y="12593"/>
                      <a:pt x="2002" y="12188"/>
                    </a:cubicBezTo>
                    <a:cubicBezTo>
                      <a:pt x="3666" y="7154"/>
                      <a:pt x="3239" y="2943"/>
                      <a:pt x="2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4927536" y="4140056"/>
                <a:ext cx="157439" cy="95391"/>
              </a:xfrm>
              <a:custGeom>
                <a:rect b="b" l="l" r="r" t="t"/>
                <a:pathLst>
                  <a:path extrusionOk="0" h="2180" w="3598">
                    <a:moveTo>
                      <a:pt x="2840" y="1"/>
                    </a:moveTo>
                    <a:cubicBezTo>
                      <a:pt x="2781" y="1"/>
                      <a:pt x="2720" y="10"/>
                      <a:pt x="2661" y="29"/>
                    </a:cubicBezTo>
                    <a:lnTo>
                      <a:pt x="478" y="725"/>
                    </a:lnTo>
                    <a:cubicBezTo>
                      <a:pt x="169" y="821"/>
                      <a:pt x="0" y="1153"/>
                      <a:pt x="96" y="1462"/>
                    </a:cubicBezTo>
                    <a:lnTo>
                      <a:pt x="196" y="1771"/>
                    </a:lnTo>
                    <a:cubicBezTo>
                      <a:pt x="277" y="2022"/>
                      <a:pt x="511" y="2180"/>
                      <a:pt x="758" y="2180"/>
                    </a:cubicBezTo>
                    <a:cubicBezTo>
                      <a:pt x="816" y="2180"/>
                      <a:pt x="875" y="2171"/>
                      <a:pt x="933" y="2153"/>
                    </a:cubicBezTo>
                    <a:lnTo>
                      <a:pt x="3116" y="1453"/>
                    </a:lnTo>
                    <a:cubicBezTo>
                      <a:pt x="3425" y="1357"/>
                      <a:pt x="3598" y="1025"/>
                      <a:pt x="3498" y="716"/>
                    </a:cubicBezTo>
                    <a:lnTo>
                      <a:pt x="3397" y="407"/>
                    </a:lnTo>
                    <a:cubicBezTo>
                      <a:pt x="3320" y="161"/>
                      <a:pt x="3089" y="1"/>
                      <a:pt x="2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4056733" y="3876071"/>
                <a:ext cx="287224" cy="854321"/>
              </a:xfrm>
              <a:custGeom>
                <a:rect b="b" l="l" r="r" t="t"/>
                <a:pathLst>
                  <a:path extrusionOk="0" h="19524" w="6564">
                    <a:moveTo>
                      <a:pt x="5489" y="0"/>
                    </a:moveTo>
                    <a:cubicBezTo>
                      <a:pt x="5226" y="0"/>
                      <a:pt x="4963" y="108"/>
                      <a:pt x="4771" y="319"/>
                    </a:cubicBezTo>
                    <a:cubicBezTo>
                      <a:pt x="4703" y="396"/>
                      <a:pt x="3084" y="2210"/>
                      <a:pt x="1925" y="5407"/>
                    </a:cubicBezTo>
                    <a:cubicBezTo>
                      <a:pt x="865" y="8341"/>
                      <a:pt x="1" y="13052"/>
                      <a:pt x="1920" y="18859"/>
                    </a:cubicBezTo>
                    <a:cubicBezTo>
                      <a:pt x="2057" y="19264"/>
                      <a:pt x="2434" y="19523"/>
                      <a:pt x="2839" y="19523"/>
                    </a:cubicBezTo>
                    <a:cubicBezTo>
                      <a:pt x="2939" y="19523"/>
                      <a:pt x="3043" y="19505"/>
                      <a:pt x="3143" y="19473"/>
                    </a:cubicBezTo>
                    <a:cubicBezTo>
                      <a:pt x="3648" y="19305"/>
                      <a:pt x="3926" y="18759"/>
                      <a:pt x="3757" y="18250"/>
                    </a:cubicBezTo>
                    <a:cubicBezTo>
                      <a:pt x="2366" y="14043"/>
                      <a:pt x="2352" y="9973"/>
                      <a:pt x="3712" y="6149"/>
                    </a:cubicBezTo>
                    <a:cubicBezTo>
                      <a:pt x="4731" y="3293"/>
                      <a:pt x="6181" y="1642"/>
                      <a:pt x="6209" y="1615"/>
                    </a:cubicBezTo>
                    <a:cubicBezTo>
                      <a:pt x="6563" y="1219"/>
                      <a:pt x="6531" y="610"/>
                      <a:pt x="6136" y="250"/>
                    </a:cubicBezTo>
                    <a:cubicBezTo>
                      <a:pt x="5951" y="83"/>
                      <a:pt x="5720" y="0"/>
                      <a:pt x="5489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4067891" y="4167973"/>
                <a:ext cx="160634" cy="562415"/>
              </a:xfrm>
              <a:custGeom>
                <a:rect b="b" l="l" r="r" t="t"/>
                <a:pathLst>
                  <a:path extrusionOk="0" h="12853" w="3671">
                    <a:moveTo>
                      <a:pt x="1260" y="1"/>
                    </a:moveTo>
                    <a:lnTo>
                      <a:pt x="1260" y="1"/>
                    </a:lnTo>
                    <a:cubicBezTo>
                      <a:pt x="428" y="2943"/>
                      <a:pt x="1" y="7154"/>
                      <a:pt x="1665" y="12188"/>
                    </a:cubicBezTo>
                    <a:cubicBezTo>
                      <a:pt x="1802" y="12593"/>
                      <a:pt x="2179" y="12852"/>
                      <a:pt x="2584" y="12852"/>
                    </a:cubicBezTo>
                    <a:cubicBezTo>
                      <a:pt x="2684" y="12852"/>
                      <a:pt x="2788" y="12834"/>
                      <a:pt x="2888" y="12802"/>
                    </a:cubicBezTo>
                    <a:cubicBezTo>
                      <a:pt x="3393" y="12634"/>
                      <a:pt x="3671" y="12088"/>
                      <a:pt x="3502" y="11579"/>
                    </a:cubicBezTo>
                    <a:cubicBezTo>
                      <a:pt x="2261" y="7818"/>
                      <a:pt x="2115" y="4166"/>
                      <a:pt x="3070" y="701"/>
                    </a:cubicBezTo>
                    <a:lnTo>
                      <a:pt x="12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083600" y="4140056"/>
                <a:ext cx="157483" cy="95391"/>
              </a:xfrm>
              <a:custGeom>
                <a:rect b="b" l="l" r="r" t="t"/>
                <a:pathLst>
                  <a:path extrusionOk="0" h="2180" w="3599">
                    <a:moveTo>
                      <a:pt x="758" y="1"/>
                    </a:moveTo>
                    <a:cubicBezTo>
                      <a:pt x="509" y="1"/>
                      <a:pt x="277" y="161"/>
                      <a:pt x="196" y="407"/>
                    </a:cubicBezTo>
                    <a:lnTo>
                      <a:pt x="101" y="716"/>
                    </a:lnTo>
                    <a:cubicBezTo>
                      <a:pt x="1" y="1025"/>
                      <a:pt x="174" y="1357"/>
                      <a:pt x="478" y="1453"/>
                    </a:cubicBezTo>
                    <a:lnTo>
                      <a:pt x="2661" y="2153"/>
                    </a:lnTo>
                    <a:cubicBezTo>
                      <a:pt x="2720" y="2171"/>
                      <a:pt x="2779" y="2180"/>
                      <a:pt x="2838" y="2180"/>
                    </a:cubicBezTo>
                    <a:cubicBezTo>
                      <a:pt x="3088" y="2180"/>
                      <a:pt x="3321" y="2022"/>
                      <a:pt x="3398" y="1771"/>
                    </a:cubicBezTo>
                    <a:lnTo>
                      <a:pt x="3498" y="1462"/>
                    </a:lnTo>
                    <a:cubicBezTo>
                      <a:pt x="3598" y="1153"/>
                      <a:pt x="3425" y="821"/>
                      <a:pt x="3116" y="725"/>
                    </a:cubicBezTo>
                    <a:lnTo>
                      <a:pt x="938" y="29"/>
                    </a:lnTo>
                    <a:cubicBezTo>
                      <a:pt x="878" y="10"/>
                      <a:pt x="818" y="1"/>
                      <a:pt x="7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4074280" y="3486460"/>
                <a:ext cx="1021256" cy="579743"/>
              </a:xfrm>
              <a:custGeom>
                <a:rect b="b" l="l" r="r" t="t"/>
                <a:pathLst>
                  <a:path extrusionOk="0" h="13249" w="23339">
                    <a:moveTo>
                      <a:pt x="7586" y="0"/>
                    </a:moveTo>
                    <a:cubicBezTo>
                      <a:pt x="7586" y="0"/>
                      <a:pt x="3047" y="3725"/>
                      <a:pt x="0" y="10587"/>
                    </a:cubicBezTo>
                    <a:cubicBezTo>
                      <a:pt x="1" y="10587"/>
                      <a:pt x="1" y="10586"/>
                      <a:pt x="2" y="10586"/>
                    </a:cubicBezTo>
                    <a:cubicBezTo>
                      <a:pt x="123" y="10586"/>
                      <a:pt x="4373" y="13198"/>
                      <a:pt x="8932" y="13247"/>
                    </a:cubicBezTo>
                    <a:cubicBezTo>
                      <a:pt x="8932" y="13248"/>
                      <a:pt x="8933" y="13248"/>
                      <a:pt x="8934" y="13248"/>
                    </a:cubicBezTo>
                    <a:cubicBezTo>
                      <a:pt x="9021" y="13248"/>
                      <a:pt x="10256" y="11220"/>
                      <a:pt x="11119" y="7545"/>
                    </a:cubicBezTo>
                    <a:lnTo>
                      <a:pt x="12220" y="7545"/>
                    </a:lnTo>
                    <a:cubicBezTo>
                      <a:pt x="13078" y="11220"/>
                      <a:pt x="14318" y="13248"/>
                      <a:pt x="14400" y="13248"/>
                    </a:cubicBezTo>
                    <a:cubicBezTo>
                      <a:pt x="14401" y="13248"/>
                      <a:pt x="14402" y="13248"/>
                      <a:pt x="14403" y="13247"/>
                    </a:cubicBezTo>
                    <a:cubicBezTo>
                      <a:pt x="18966" y="13198"/>
                      <a:pt x="23216" y="10586"/>
                      <a:pt x="23336" y="10586"/>
                    </a:cubicBezTo>
                    <a:cubicBezTo>
                      <a:pt x="23337" y="10586"/>
                      <a:pt x="23338" y="10587"/>
                      <a:pt x="23339" y="10587"/>
                    </a:cubicBezTo>
                    <a:cubicBezTo>
                      <a:pt x="20292" y="3725"/>
                      <a:pt x="15753" y="0"/>
                      <a:pt x="157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4027898" y="3918428"/>
                <a:ext cx="482601" cy="196296"/>
              </a:xfrm>
              <a:custGeom>
                <a:rect b="b" l="l" r="r" t="t"/>
                <a:pathLst>
                  <a:path extrusionOk="0" h="4486" w="11029">
                    <a:moveTo>
                      <a:pt x="922" y="1"/>
                    </a:moveTo>
                    <a:cubicBezTo>
                      <a:pt x="668" y="1"/>
                      <a:pt x="422" y="115"/>
                      <a:pt x="269" y="333"/>
                    </a:cubicBezTo>
                    <a:cubicBezTo>
                      <a:pt x="260" y="347"/>
                      <a:pt x="251" y="360"/>
                      <a:pt x="242" y="374"/>
                    </a:cubicBezTo>
                    <a:cubicBezTo>
                      <a:pt x="1" y="724"/>
                      <a:pt x="119" y="1229"/>
                      <a:pt x="524" y="1479"/>
                    </a:cubicBezTo>
                    <a:cubicBezTo>
                      <a:pt x="3429" y="3293"/>
                      <a:pt x="6749" y="4326"/>
                      <a:pt x="10169" y="4485"/>
                    </a:cubicBezTo>
                    <a:cubicBezTo>
                      <a:pt x="10184" y="4486"/>
                      <a:pt x="10199" y="4486"/>
                      <a:pt x="10213" y="4486"/>
                    </a:cubicBezTo>
                    <a:cubicBezTo>
                      <a:pt x="10666" y="4486"/>
                      <a:pt x="11029" y="4149"/>
                      <a:pt x="11029" y="3735"/>
                    </a:cubicBezTo>
                    <a:cubicBezTo>
                      <a:pt x="11029" y="3721"/>
                      <a:pt x="11029" y="3703"/>
                      <a:pt x="11029" y="3685"/>
                    </a:cubicBezTo>
                    <a:cubicBezTo>
                      <a:pt x="11029" y="3262"/>
                      <a:pt x="10674" y="2911"/>
                      <a:pt x="10242" y="2893"/>
                    </a:cubicBezTo>
                    <a:cubicBezTo>
                      <a:pt x="7095" y="2748"/>
                      <a:pt x="4039" y="1793"/>
                      <a:pt x="1369" y="128"/>
                    </a:cubicBezTo>
                    <a:cubicBezTo>
                      <a:pt x="1231" y="43"/>
                      <a:pt x="1075" y="1"/>
                      <a:pt x="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4659088" y="3918428"/>
                <a:ext cx="482820" cy="196296"/>
              </a:xfrm>
              <a:custGeom>
                <a:rect b="b" l="l" r="r" t="t"/>
                <a:pathLst>
                  <a:path extrusionOk="0" h="4486" w="11034">
                    <a:moveTo>
                      <a:pt x="10110" y="1"/>
                    </a:moveTo>
                    <a:cubicBezTo>
                      <a:pt x="9957" y="1"/>
                      <a:pt x="9802" y="43"/>
                      <a:pt x="9664" y="128"/>
                    </a:cubicBezTo>
                    <a:cubicBezTo>
                      <a:pt x="6990" y="1793"/>
                      <a:pt x="3934" y="2748"/>
                      <a:pt x="792" y="2893"/>
                    </a:cubicBezTo>
                    <a:cubicBezTo>
                      <a:pt x="360" y="2911"/>
                      <a:pt x="5" y="3262"/>
                      <a:pt x="5" y="3685"/>
                    </a:cubicBezTo>
                    <a:cubicBezTo>
                      <a:pt x="5" y="3703"/>
                      <a:pt x="5" y="3721"/>
                      <a:pt x="5" y="3735"/>
                    </a:cubicBezTo>
                    <a:cubicBezTo>
                      <a:pt x="1" y="4149"/>
                      <a:pt x="368" y="4486"/>
                      <a:pt x="821" y="4486"/>
                    </a:cubicBezTo>
                    <a:cubicBezTo>
                      <a:pt x="835" y="4486"/>
                      <a:pt x="850" y="4486"/>
                      <a:pt x="865" y="4485"/>
                    </a:cubicBezTo>
                    <a:cubicBezTo>
                      <a:pt x="4285" y="4326"/>
                      <a:pt x="7604" y="3293"/>
                      <a:pt x="10510" y="1479"/>
                    </a:cubicBezTo>
                    <a:cubicBezTo>
                      <a:pt x="10910" y="1229"/>
                      <a:pt x="11033" y="724"/>
                      <a:pt x="10792" y="374"/>
                    </a:cubicBezTo>
                    <a:lnTo>
                      <a:pt x="10765" y="333"/>
                    </a:lnTo>
                    <a:cubicBezTo>
                      <a:pt x="10612" y="115"/>
                      <a:pt x="10364" y="1"/>
                      <a:pt x="101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4185291" y="3519497"/>
                <a:ext cx="234453" cy="256113"/>
              </a:xfrm>
              <a:custGeom>
                <a:rect b="b" l="l" r="r" t="t"/>
                <a:pathLst>
                  <a:path extrusionOk="0" h="5853" w="5358">
                    <a:moveTo>
                      <a:pt x="4221" y="0"/>
                    </a:moveTo>
                    <a:cubicBezTo>
                      <a:pt x="3275" y="919"/>
                      <a:pt x="1647" y="2669"/>
                      <a:pt x="1" y="5180"/>
                    </a:cubicBezTo>
                    <a:cubicBezTo>
                      <a:pt x="565" y="5603"/>
                      <a:pt x="1260" y="5853"/>
                      <a:pt x="2015" y="5853"/>
                    </a:cubicBezTo>
                    <a:cubicBezTo>
                      <a:pt x="3862" y="5853"/>
                      <a:pt x="5358" y="4357"/>
                      <a:pt x="5358" y="2510"/>
                    </a:cubicBezTo>
                    <a:cubicBezTo>
                      <a:pt x="5358" y="1510"/>
                      <a:pt x="4917" y="614"/>
                      <a:pt x="42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4749840" y="3519497"/>
                <a:ext cx="234453" cy="256113"/>
              </a:xfrm>
              <a:custGeom>
                <a:rect b="b" l="l" r="r" t="t"/>
                <a:pathLst>
                  <a:path extrusionOk="0" h="5853" w="5358">
                    <a:moveTo>
                      <a:pt x="1142" y="0"/>
                    </a:moveTo>
                    <a:cubicBezTo>
                      <a:pt x="441" y="614"/>
                      <a:pt x="0" y="1510"/>
                      <a:pt x="0" y="2510"/>
                    </a:cubicBezTo>
                    <a:cubicBezTo>
                      <a:pt x="0" y="4357"/>
                      <a:pt x="1497" y="5853"/>
                      <a:pt x="3343" y="5853"/>
                    </a:cubicBezTo>
                    <a:cubicBezTo>
                      <a:pt x="4102" y="5853"/>
                      <a:pt x="4798" y="5603"/>
                      <a:pt x="5357" y="5180"/>
                    </a:cubicBezTo>
                    <a:cubicBezTo>
                      <a:pt x="3716" y="2669"/>
                      <a:pt x="2083" y="919"/>
                      <a:pt x="11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4531537" y="2716558"/>
                <a:ext cx="106506" cy="122827"/>
              </a:xfrm>
              <a:custGeom>
                <a:rect b="b" l="l" r="r" t="t"/>
                <a:pathLst>
                  <a:path extrusionOk="0" h="2807" w="2434">
                    <a:moveTo>
                      <a:pt x="1" y="0"/>
                    </a:moveTo>
                    <a:lnTo>
                      <a:pt x="1" y="2806"/>
                    </a:lnTo>
                    <a:lnTo>
                      <a:pt x="2434" y="2806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3823948" y="2826607"/>
                <a:ext cx="557033" cy="634615"/>
              </a:xfrm>
              <a:custGeom>
                <a:rect b="b" l="l" r="r" t="t"/>
                <a:pathLst>
                  <a:path extrusionOk="0" h="14503" w="12730">
                    <a:moveTo>
                      <a:pt x="12638" y="0"/>
                    </a:moveTo>
                    <a:cubicBezTo>
                      <a:pt x="5553" y="0"/>
                      <a:pt x="0" y="3184"/>
                      <a:pt x="0" y="7254"/>
                    </a:cubicBezTo>
                    <a:cubicBezTo>
                      <a:pt x="0" y="11319"/>
                      <a:pt x="5553" y="14503"/>
                      <a:pt x="12638" y="14503"/>
                    </a:cubicBezTo>
                    <a:lnTo>
                      <a:pt x="12729" y="14503"/>
                    </a:lnTo>
                    <a:lnTo>
                      <a:pt x="12729" y="12570"/>
                    </a:lnTo>
                    <a:lnTo>
                      <a:pt x="12638" y="12570"/>
                    </a:lnTo>
                    <a:cubicBezTo>
                      <a:pt x="6835" y="12570"/>
                      <a:pt x="1933" y="10132"/>
                      <a:pt x="1933" y="7254"/>
                    </a:cubicBezTo>
                    <a:cubicBezTo>
                      <a:pt x="1933" y="4370"/>
                      <a:pt x="6835" y="1933"/>
                      <a:pt x="12638" y="1933"/>
                    </a:cubicBezTo>
                    <a:lnTo>
                      <a:pt x="12729" y="1933"/>
                    </a:lnTo>
                    <a:lnTo>
                      <a:pt x="12729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4788652" y="2826607"/>
                <a:ext cx="557208" cy="634615"/>
              </a:xfrm>
              <a:custGeom>
                <a:rect b="b" l="l" r="r" t="t"/>
                <a:pathLst>
                  <a:path extrusionOk="0" h="14503" w="12734">
                    <a:moveTo>
                      <a:pt x="0" y="0"/>
                    </a:moveTo>
                    <a:lnTo>
                      <a:pt x="0" y="1933"/>
                    </a:lnTo>
                    <a:lnTo>
                      <a:pt x="91" y="1933"/>
                    </a:lnTo>
                    <a:cubicBezTo>
                      <a:pt x="5898" y="1933"/>
                      <a:pt x="10801" y="4370"/>
                      <a:pt x="10801" y="7254"/>
                    </a:cubicBezTo>
                    <a:cubicBezTo>
                      <a:pt x="10801" y="10132"/>
                      <a:pt x="5898" y="12570"/>
                      <a:pt x="91" y="12570"/>
                    </a:cubicBezTo>
                    <a:lnTo>
                      <a:pt x="0" y="12570"/>
                    </a:lnTo>
                    <a:lnTo>
                      <a:pt x="0" y="14503"/>
                    </a:lnTo>
                    <a:lnTo>
                      <a:pt x="91" y="14503"/>
                    </a:lnTo>
                    <a:cubicBezTo>
                      <a:pt x="7181" y="14503"/>
                      <a:pt x="12734" y="11319"/>
                      <a:pt x="12734" y="7254"/>
                    </a:cubicBezTo>
                    <a:cubicBezTo>
                      <a:pt x="12734" y="3184"/>
                      <a:pt x="7181" y="0"/>
                      <a:pt x="91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4349072" y="2826607"/>
                <a:ext cx="471662" cy="353254"/>
              </a:xfrm>
              <a:custGeom>
                <a:rect b="b" l="l" r="r" t="t"/>
                <a:pathLst>
                  <a:path extrusionOk="0" h="8073" w="10779">
                    <a:moveTo>
                      <a:pt x="0" y="0"/>
                    </a:moveTo>
                    <a:lnTo>
                      <a:pt x="0" y="8072"/>
                    </a:lnTo>
                    <a:lnTo>
                      <a:pt x="10778" y="8072"/>
                    </a:lnTo>
                    <a:lnTo>
                      <a:pt x="10778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4306497" y="2777949"/>
                <a:ext cx="556814" cy="526053"/>
              </a:xfrm>
              <a:custGeom>
                <a:rect b="b" l="l" r="r" t="t"/>
                <a:pathLst>
                  <a:path extrusionOk="0" h="12022" w="12725">
                    <a:moveTo>
                      <a:pt x="3545" y="0"/>
                    </a:moveTo>
                    <a:cubicBezTo>
                      <a:pt x="3526" y="0"/>
                      <a:pt x="3507" y="3"/>
                      <a:pt x="3488" y="7"/>
                    </a:cubicBezTo>
                    <a:lnTo>
                      <a:pt x="219" y="876"/>
                    </a:lnTo>
                    <a:cubicBezTo>
                      <a:pt x="82" y="912"/>
                      <a:pt x="0" y="1067"/>
                      <a:pt x="32" y="1221"/>
                    </a:cubicBezTo>
                    <a:cubicBezTo>
                      <a:pt x="41" y="1276"/>
                      <a:pt x="1069" y="6469"/>
                      <a:pt x="823" y="11717"/>
                    </a:cubicBezTo>
                    <a:cubicBezTo>
                      <a:pt x="814" y="11854"/>
                      <a:pt x="896" y="11976"/>
                      <a:pt x="1010" y="12013"/>
                    </a:cubicBezTo>
                    <a:cubicBezTo>
                      <a:pt x="1033" y="12017"/>
                      <a:pt x="1055" y="12022"/>
                      <a:pt x="1074" y="12022"/>
                    </a:cubicBezTo>
                    <a:cubicBezTo>
                      <a:pt x="1096" y="12022"/>
                      <a:pt x="1119" y="12017"/>
                      <a:pt x="1142" y="12013"/>
                    </a:cubicBezTo>
                    <a:cubicBezTo>
                      <a:pt x="1205" y="12004"/>
                      <a:pt x="1460" y="11995"/>
                      <a:pt x="2456" y="11995"/>
                    </a:cubicBezTo>
                    <a:cubicBezTo>
                      <a:pt x="4007" y="11995"/>
                      <a:pt x="6335" y="12022"/>
                      <a:pt x="6362" y="12022"/>
                    </a:cubicBezTo>
                    <a:cubicBezTo>
                      <a:pt x="6390" y="12022"/>
                      <a:pt x="8718" y="11995"/>
                      <a:pt x="10264" y="11995"/>
                    </a:cubicBezTo>
                    <a:cubicBezTo>
                      <a:pt x="11260" y="11995"/>
                      <a:pt x="11515" y="12004"/>
                      <a:pt x="11583" y="12013"/>
                    </a:cubicBezTo>
                    <a:cubicBezTo>
                      <a:pt x="11606" y="12018"/>
                      <a:pt x="11629" y="12021"/>
                      <a:pt x="11654" y="12021"/>
                    </a:cubicBezTo>
                    <a:cubicBezTo>
                      <a:pt x="11674" y="12021"/>
                      <a:pt x="11694" y="12019"/>
                      <a:pt x="11715" y="12013"/>
                    </a:cubicBezTo>
                    <a:cubicBezTo>
                      <a:pt x="11829" y="11976"/>
                      <a:pt x="11906" y="11854"/>
                      <a:pt x="11901" y="11717"/>
                    </a:cubicBezTo>
                    <a:cubicBezTo>
                      <a:pt x="11651" y="6469"/>
                      <a:pt x="12684" y="1276"/>
                      <a:pt x="12693" y="1221"/>
                    </a:cubicBezTo>
                    <a:cubicBezTo>
                      <a:pt x="12725" y="1067"/>
                      <a:pt x="12638" y="912"/>
                      <a:pt x="12502" y="876"/>
                    </a:cubicBezTo>
                    <a:lnTo>
                      <a:pt x="9232" y="7"/>
                    </a:lnTo>
                    <a:cubicBezTo>
                      <a:pt x="9214" y="3"/>
                      <a:pt x="9196" y="0"/>
                      <a:pt x="9178" y="0"/>
                    </a:cubicBezTo>
                    <a:cubicBezTo>
                      <a:pt x="9122" y="0"/>
                      <a:pt x="9066" y="22"/>
                      <a:pt x="9018" y="66"/>
                    </a:cubicBezTo>
                    <a:cubicBezTo>
                      <a:pt x="8959" y="121"/>
                      <a:pt x="8923" y="203"/>
                      <a:pt x="8923" y="289"/>
                    </a:cubicBezTo>
                    <a:cubicBezTo>
                      <a:pt x="8923" y="2990"/>
                      <a:pt x="6462" y="3063"/>
                      <a:pt x="6362" y="3063"/>
                    </a:cubicBezTo>
                    <a:cubicBezTo>
                      <a:pt x="6258" y="3063"/>
                      <a:pt x="3798" y="2990"/>
                      <a:pt x="3798" y="289"/>
                    </a:cubicBezTo>
                    <a:cubicBezTo>
                      <a:pt x="3798" y="203"/>
                      <a:pt x="3766" y="121"/>
                      <a:pt x="3702" y="66"/>
                    </a:cubicBezTo>
                    <a:cubicBezTo>
                      <a:pt x="3657" y="22"/>
                      <a:pt x="3603" y="0"/>
                      <a:pt x="3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4306497" y="2805910"/>
                <a:ext cx="92941" cy="498092"/>
              </a:xfrm>
              <a:custGeom>
                <a:rect b="b" l="l" r="r" t="t"/>
                <a:pathLst>
                  <a:path extrusionOk="0" h="11383" w="2124">
                    <a:moveTo>
                      <a:pt x="1110" y="0"/>
                    </a:moveTo>
                    <a:lnTo>
                      <a:pt x="219" y="237"/>
                    </a:lnTo>
                    <a:cubicBezTo>
                      <a:pt x="82" y="273"/>
                      <a:pt x="0" y="428"/>
                      <a:pt x="32" y="582"/>
                    </a:cubicBezTo>
                    <a:cubicBezTo>
                      <a:pt x="41" y="637"/>
                      <a:pt x="1069" y="5830"/>
                      <a:pt x="823" y="11078"/>
                    </a:cubicBezTo>
                    <a:cubicBezTo>
                      <a:pt x="814" y="11215"/>
                      <a:pt x="896" y="11337"/>
                      <a:pt x="1010" y="11374"/>
                    </a:cubicBezTo>
                    <a:cubicBezTo>
                      <a:pt x="1033" y="11378"/>
                      <a:pt x="1055" y="11383"/>
                      <a:pt x="1074" y="11383"/>
                    </a:cubicBezTo>
                    <a:cubicBezTo>
                      <a:pt x="1096" y="11383"/>
                      <a:pt x="1119" y="11378"/>
                      <a:pt x="1142" y="11374"/>
                    </a:cubicBezTo>
                    <a:cubicBezTo>
                      <a:pt x="1205" y="11365"/>
                      <a:pt x="1869" y="10828"/>
                      <a:pt x="1878" y="10692"/>
                    </a:cubicBezTo>
                    <a:cubicBezTo>
                      <a:pt x="2124" y="5444"/>
                      <a:pt x="1096" y="250"/>
                      <a:pt x="1087" y="196"/>
                    </a:cubicBezTo>
                    <a:cubicBezTo>
                      <a:pt x="1074" y="128"/>
                      <a:pt x="1083" y="59"/>
                      <a:pt x="11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4770143" y="2805910"/>
                <a:ext cx="93160" cy="498092"/>
              </a:xfrm>
              <a:custGeom>
                <a:rect b="b" l="l" r="r" t="t"/>
                <a:pathLst>
                  <a:path extrusionOk="0" h="11383" w="2129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1046" y="59"/>
                      <a:pt x="1055" y="128"/>
                      <a:pt x="1042" y="196"/>
                    </a:cubicBezTo>
                    <a:cubicBezTo>
                      <a:pt x="1033" y="250"/>
                      <a:pt x="0" y="5444"/>
                      <a:pt x="250" y="10692"/>
                    </a:cubicBezTo>
                    <a:cubicBezTo>
                      <a:pt x="255" y="10828"/>
                      <a:pt x="919" y="11365"/>
                      <a:pt x="987" y="11374"/>
                    </a:cubicBezTo>
                    <a:cubicBezTo>
                      <a:pt x="1005" y="11378"/>
                      <a:pt x="1028" y="11383"/>
                      <a:pt x="1051" y="11383"/>
                    </a:cubicBezTo>
                    <a:cubicBezTo>
                      <a:pt x="1073" y="11383"/>
                      <a:pt x="1096" y="11378"/>
                      <a:pt x="1119" y="11374"/>
                    </a:cubicBezTo>
                    <a:cubicBezTo>
                      <a:pt x="1233" y="11337"/>
                      <a:pt x="1310" y="11215"/>
                      <a:pt x="1305" y="11078"/>
                    </a:cubicBezTo>
                    <a:cubicBezTo>
                      <a:pt x="1055" y="5830"/>
                      <a:pt x="2088" y="637"/>
                      <a:pt x="2097" y="582"/>
                    </a:cubicBezTo>
                    <a:cubicBezTo>
                      <a:pt x="2129" y="428"/>
                      <a:pt x="2042" y="273"/>
                      <a:pt x="1906" y="237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3988517" y="1989057"/>
                <a:ext cx="467243" cy="540711"/>
              </a:xfrm>
              <a:custGeom>
                <a:rect b="b" l="l" r="r" t="t"/>
                <a:pathLst>
                  <a:path extrusionOk="0" h="12357" w="10678">
                    <a:moveTo>
                      <a:pt x="2779" y="0"/>
                    </a:moveTo>
                    <a:cubicBezTo>
                      <a:pt x="1246" y="0"/>
                      <a:pt x="0" y="1246"/>
                      <a:pt x="0" y="2779"/>
                    </a:cubicBezTo>
                    <a:cubicBezTo>
                      <a:pt x="0" y="3734"/>
                      <a:pt x="482" y="4575"/>
                      <a:pt x="1219" y="5075"/>
                    </a:cubicBezTo>
                    <a:cubicBezTo>
                      <a:pt x="1151" y="5330"/>
                      <a:pt x="1114" y="5598"/>
                      <a:pt x="1114" y="5871"/>
                    </a:cubicBezTo>
                    <a:cubicBezTo>
                      <a:pt x="1114" y="7336"/>
                      <a:pt x="2128" y="8559"/>
                      <a:pt x="3488" y="8882"/>
                    </a:cubicBezTo>
                    <a:cubicBezTo>
                      <a:pt x="3488" y="8891"/>
                      <a:pt x="3488" y="8900"/>
                      <a:pt x="3488" y="8909"/>
                    </a:cubicBezTo>
                    <a:cubicBezTo>
                      <a:pt x="3488" y="10815"/>
                      <a:pt x="5030" y="12356"/>
                      <a:pt x="6931" y="12356"/>
                    </a:cubicBezTo>
                    <a:cubicBezTo>
                      <a:pt x="8836" y="12356"/>
                      <a:pt x="10378" y="10815"/>
                      <a:pt x="10378" y="8909"/>
                    </a:cubicBezTo>
                    <a:cubicBezTo>
                      <a:pt x="10378" y="8218"/>
                      <a:pt x="10169" y="7568"/>
                      <a:pt x="9814" y="7026"/>
                    </a:cubicBezTo>
                    <a:cubicBezTo>
                      <a:pt x="10351" y="6449"/>
                      <a:pt x="10678" y="5680"/>
                      <a:pt x="10678" y="4830"/>
                    </a:cubicBezTo>
                    <a:cubicBezTo>
                      <a:pt x="10678" y="3043"/>
                      <a:pt x="9227" y="1597"/>
                      <a:pt x="7440" y="1597"/>
                    </a:cubicBezTo>
                    <a:cubicBezTo>
                      <a:pt x="6717" y="1597"/>
                      <a:pt x="6048" y="1833"/>
                      <a:pt x="5507" y="2238"/>
                    </a:cubicBezTo>
                    <a:cubicBezTo>
                      <a:pt x="5253" y="960"/>
                      <a:pt x="4129" y="0"/>
                      <a:pt x="2779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4714003" y="1989057"/>
                <a:ext cx="467111" cy="540711"/>
              </a:xfrm>
              <a:custGeom>
                <a:rect b="b" l="l" r="r" t="t"/>
                <a:pathLst>
                  <a:path extrusionOk="0" h="12357" w="10675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680"/>
                      <a:pt x="328" y="6449"/>
                      <a:pt x="860" y="7026"/>
                    </a:cubicBezTo>
                    <a:cubicBezTo>
                      <a:pt x="506" y="7568"/>
                      <a:pt x="301" y="8218"/>
                      <a:pt x="301" y="8909"/>
                    </a:cubicBezTo>
                    <a:cubicBezTo>
                      <a:pt x="301" y="10815"/>
                      <a:pt x="1843" y="12356"/>
                      <a:pt x="3743" y="12356"/>
                    </a:cubicBezTo>
                    <a:cubicBezTo>
                      <a:pt x="5644" y="12356"/>
                      <a:pt x="7186" y="10815"/>
                      <a:pt x="7186" y="8909"/>
                    </a:cubicBezTo>
                    <a:cubicBezTo>
                      <a:pt x="7186" y="8900"/>
                      <a:pt x="7186" y="8891"/>
                      <a:pt x="7186" y="8882"/>
                    </a:cubicBezTo>
                    <a:cubicBezTo>
                      <a:pt x="8550" y="8559"/>
                      <a:pt x="9564" y="7336"/>
                      <a:pt x="9564" y="5871"/>
                    </a:cubicBezTo>
                    <a:cubicBezTo>
                      <a:pt x="9564" y="5598"/>
                      <a:pt x="9528" y="5330"/>
                      <a:pt x="9460" y="5075"/>
                    </a:cubicBezTo>
                    <a:cubicBezTo>
                      <a:pt x="10192" y="4575"/>
                      <a:pt x="10674" y="3734"/>
                      <a:pt x="10674" y="2779"/>
                    </a:cubicBezTo>
                    <a:cubicBezTo>
                      <a:pt x="10674" y="1246"/>
                      <a:pt x="9433" y="0"/>
                      <a:pt x="7895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4031092" y="1989057"/>
                <a:ext cx="424667" cy="281623"/>
              </a:xfrm>
              <a:custGeom>
                <a:rect b="b" l="l" r="r" t="t"/>
                <a:pathLst>
                  <a:path extrusionOk="0" h="6436" w="9705">
                    <a:moveTo>
                      <a:pt x="1806" y="0"/>
                    </a:moveTo>
                    <a:cubicBezTo>
                      <a:pt x="1119" y="0"/>
                      <a:pt x="487" y="250"/>
                      <a:pt x="0" y="669"/>
                    </a:cubicBezTo>
                    <a:cubicBezTo>
                      <a:pt x="264" y="2101"/>
                      <a:pt x="1365" y="3243"/>
                      <a:pt x="2770" y="3566"/>
                    </a:cubicBezTo>
                    <a:cubicBezTo>
                      <a:pt x="2947" y="4775"/>
                      <a:pt x="3989" y="5703"/>
                      <a:pt x="5244" y="5703"/>
                    </a:cubicBezTo>
                    <a:cubicBezTo>
                      <a:pt x="5321" y="5703"/>
                      <a:pt x="5398" y="5698"/>
                      <a:pt x="5476" y="5694"/>
                    </a:cubicBezTo>
                    <a:cubicBezTo>
                      <a:pt x="5999" y="6167"/>
                      <a:pt x="6681" y="6435"/>
                      <a:pt x="7399" y="6435"/>
                    </a:cubicBezTo>
                    <a:lnTo>
                      <a:pt x="9278" y="6435"/>
                    </a:lnTo>
                    <a:cubicBezTo>
                      <a:pt x="9550" y="5962"/>
                      <a:pt x="9705" y="5412"/>
                      <a:pt x="9705" y="4830"/>
                    </a:cubicBezTo>
                    <a:cubicBezTo>
                      <a:pt x="9705" y="3043"/>
                      <a:pt x="8254" y="1597"/>
                      <a:pt x="6467" y="1597"/>
                    </a:cubicBezTo>
                    <a:cubicBezTo>
                      <a:pt x="5744" y="1597"/>
                      <a:pt x="5075" y="1833"/>
                      <a:pt x="4534" y="2238"/>
                    </a:cubicBezTo>
                    <a:cubicBezTo>
                      <a:pt x="4280" y="960"/>
                      <a:pt x="3156" y="0"/>
                      <a:pt x="1806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4714003" y="1989057"/>
                <a:ext cx="424492" cy="281623"/>
              </a:xfrm>
              <a:custGeom>
                <a:rect b="b" l="l" r="r" t="t"/>
                <a:pathLst>
                  <a:path extrusionOk="0" h="6436" w="9701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412"/>
                      <a:pt x="155" y="5962"/>
                      <a:pt x="428" y="6435"/>
                    </a:cubicBezTo>
                    <a:lnTo>
                      <a:pt x="2306" y="6435"/>
                    </a:lnTo>
                    <a:cubicBezTo>
                      <a:pt x="3025" y="6435"/>
                      <a:pt x="3707" y="6167"/>
                      <a:pt x="4226" y="5694"/>
                    </a:cubicBezTo>
                    <a:cubicBezTo>
                      <a:pt x="4303" y="5698"/>
                      <a:pt x="4385" y="5703"/>
                      <a:pt x="4462" y="5703"/>
                    </a:cubicBezTo>
                    <a:cubicBezTo>
                      <a:pt x="5717" y="5703"/>
                      <a:pt x="6759" y="4775"/>
                      <a:pt x="6931" y="3566"/>
                    </a:cubicBezTo>
                    <a:cubicBezTo>
                      <a:pt x="8341" y="3243"/>
                      <a:pt x="9442" y="2101"/>
                      <a:pt x="9701" y="669"/>
                    </a:cubicBezTo>
                    <a:cubicBezTo>
                      <a:pt x="9219" y="250"/>
                      <a:pt x="8587" y="0"/>
                      <a:pt x="7895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4750846" y="2467013"/>
                <a:ext cx="146894" cy="147113"/>
              </a:xfrm>
              <a:custGeom>
                <a:rect b="b" l="l" r="r" t="t"/>
                <a:pathLst>
                  <a:path extrusionOk="0" h="3362" w="3357">
                    <a:moveTo>
                      <a:pt x="1678" y="1"/>
                    </a:moveTo>
                    <a:cubicBezTo>
                      <a:pt x="750" y="1"/>
                      <a:pt x="0" y="756"/>
                      <a:pt x="0" y="1683"/>
                    </a:cubicBezTo>
                    <a:cubicBezTo>
                      <a:pt x="0" y="2611"/>
                      <a:pt x="750" y="3361"/>
                      <a:pt x="1678" y="3361"/>
                    </a:cubicBezTo>
                    <a:cubicBezTo>
                      <a:pt x="2606" y="3361"/>
                      <a:pt x="3356" y="2611"/>
                      <a:pt x="3356" y="1683"/>
                    </a:cubicBezTo>
                    <a:cubicBezTo>
                      <a:pt x="3356" y="756"/>
                      <a:pt x="2606" y="1"/>
                      <a:pt x="1678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4784670" y="2500837"/>
                <a:ext cx="79245" cy="79464"/>
              </a:xfrm>
              <a:custGeom>
                <a:rect b="b" l="l" r="r" t="t"/>
                <a:pathLst>
                  <a:path extrusionOk="0" h="1816" w="1811">
                    <a:moveTo>
                      <a:pt x="905" y="1"/>
                    </a:moveTo>
                    <a:cubicBezTo>
                      <a:pt x="405" y="1"/>
                      <a:pt x="0" y="410"/>
                      <a:pt x="0" y="910"/>
                    </a:cubicBezTo>
                    <a:cubicBezTo>
                      <a:pt x="0" y="1406"/>
                      <a:pt x="405" y="1815"/>
                      <a:pt x="905" y="1815"/>
                    </a:cubicBezTo>
                    <a:cubicBezTo>
                      <a:pt x="1405" y="1815"/>
                      <a:pt x="1810" y="1406"/>
                      <a:pt x="1810" y="910"/>
                    </a:cubicBezTo>
                    <a:cubicBezTo>
                      <a:pt x="1810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4271841" y="2467013"/>
                <a:ext cx="147113" cy="147113"/>
              </a:xfrm>
              <a:custGeom>
                <a:rect b="b" l="l" r="r" t="t"/>
                <a:pathLst>
                  <a:path extrusionOk="0" h="3362" w="3362">
                    <a:moveTo>
                      <a:pt x="1679" y="1"/>
                    </a:moveTo>
                    <a:cubicBezTo>
                      <a:pt x="756" y="1"/>
                      <a:pt x="1" y="756"/>
                      <a:pt x="1" y="1683"/>
                    </a:cubicBezTo>
                    <a:cubicBezTo>
                      <a:pt x="1" y="2611"/>
                      <a:pt x="756" y="3361"/>
                      <a:pt x="1679" y="3361"/>
                    </a:cubicBezTo>
                    <a:cubicBezTo>
                      <a:pt x="2611" y="3361"/>
                      <a:pt x="3362" y="2611"/>
                      <a:pt x="3362" y="1683"/>
                    </a:cubicBezTo>
                    <a:cubicBezTo>
                      <a:pt x="3362" y="756"/>
                      <a:pt x="2611" y="1"/>
                      <a:pt x="16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4305709" y="2500837"/>
                <a:ext cx="79420" cy="79464"/>
              </a:xfrm>
              <a:custGeom>
                <a:rect b="b" l="l" r="r" t="t"/>
                <a:pathLst>
                  <a:path extrusionOk="0" h="1816" w="1815">
                    <a:moveTo>
                      <a:pt x="905" y="1"/>
                    </a:moveTo>
                    <a:cubicBezTo>
                      <a:pt x="409" y="1"/>
                      <a:pt x="0" y="410"/>
                      <a:pt x="0" y="910"/>
                    </a:cubicBezTo>
                    <a:cubicBezTo>
                      <a:pt x="0" y="1406"/>
                      <a:pt x="409" y="1815"/>
                      <a:pt x="905" y="1815"/>
                    </a:cubicBezTo>
                    <a:cubicBezTo>
                      <a:pt x="1405" y="1815"/>
                      <a:pt x="1815" y="1406"/>
                      <a:pt x="1815" y="910"/>
                    </a:cubicBezTo>
                    <a:cubicBezTo>
                      <a:pt x="1815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4352660" y="2015530"/>
                <a:ext cx="462692" cy="736089"/>
              </a:xfrm>
              <a:custGeom>
                <a:rect b="b" l="l" r="r" t="t"/>
                <a:pathLst>
                  <a:path extrusionOk="0" h="16822" w="10574">
                    <a:moveTo>
                      <a:pt x="5157" y="0"/>
                    </a:moveTo>
                    <a:cubicBezTo>
                      <a:pt x="2320" y="0"/>
                      <a:pt x="0" y="2319"/>
                      <a:pt x="0" y="5153"/>
                    </a:cubicBezTo>
                    <a:lnTo>
                      <a:pt x="0" y="11665"/>
                    </a:lnTo>
                    <a:cubicBezTo>
                      <a:pt x="0" y="14502"/>
                      <a:pt x="2320" y="16822"/>
                      <a:pt x="5157" y="16822"/>
                    </a:cubicBezTo>
                    <a:lnTo>
                      <a:pt x="5417" y="16822"/>
                    </a:lnTo>
                    <a:cubicBezTo>
                      <a:pt x="8254" y="16822"/>
                      <a:pt x="10574" y="14502"/>
                      <a:pt x="10574" y="11665"/>
                    </a:cubicBezTo>
                    <a:lnTo>
                      <a:pt x="10574" y="5153"/>
                    </a:lnTo>
                    <a:cubicBezTo>
                      <a:pt x="10574" y="2319"/>
                      <a:pt x="8254" y="0"/>
                      <a:pt x="5417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4070867" y="1580105"/>
                <a:ext cx="1028039" cy="648180"/>
              </a:xfrm>
              <a:custGeom>
                <a:rect b="b" l="l" r="r" t="t"/>
                <a:pathLst>
                  <a:path extrusionOk="0" h="14813" w="23494">
                    <a:moveTo>
                      <a:pt x="11747" y="1"/>
                    </a:moveTo>
                    <a:cubicBezTo>
                      <a:pt x="10501" y="1"/>
                      <a:pt x="9487" y="988"/>
                      <a:pt x="9446" y="2225"/>
                    </a:cubicBezTo>
                    <a:cubicBezTo>
                      <a:pt x="8982" y="1784"/>
                      <a:pt x="8359" y="1515"/>
                      <a:pt x="7668" y="1515"/>
                    </a:cubicBezTo>
                    <a:cubicBezTo>
                      <a:pt x="6368" y="1515"/>
                      <a:pt x="5290" y="2479"/>
                      <a:pt x="5117" y="3735"/>
                    </a:cubicBezTo>
                    <a:cubicBezTo>
                      <a:pt x="4835" y="3594"/>
                      <a:pt x="4521" y="3512"/>
                      <a:pt x="4189" y="3512"/>
                    </a:cubicBezTo>
                    <a:cubicBezTo>
                      <a:pt x="3048" y="3512"/>
                      <a:pt x="2125" y="4435"/>
                      <a:pt x="2125" y="5576"/>
                    </a:cubicBezTo>
                    <a:cubicBezTo>
                      <a:pt x="2125" y="5981"/>
                      <a:pt x="2247" y="6363"/>
                      <a:pt x="2452" y="6681"/>
                    </a:cubicBezTo>
                    <a:cubicBezTo>
                      <a:pt x="1079" y="6800"/>
                      <a:pt x="1" y="7950"/>
                      <a:pt x="1" y="9355"/>
                    </a:cubicBezTo>
                    <a:cubicBezTo>
                      <a:pt x="1" y="10838"/>
                      <a:pt x="1201" y="12038"/>
                      <a:pt x="2684" y="12038"/>
                    </a:cubicBezTo>
                    <a:cubicBezTo>
                      <a:pt x="2757" y="12038"/>
                      <a:pt x="2825" y="12038"/>
                      <a:pt x="2898" y="12029"/>
                    </a:cubicBezTo>
                    <a:lnTo>
                      <a:pt x="2898" y="12029"/>
                    </a:lnTo>
                    <a:cubicBezTo>
                      <a:pt x="2839" y="12193"/>
                      <a:pt x="2802" y="12370"/>
                      <a:pt x="2802" y="12552"/>
                    </a:cubicBezTo>
                    <a:cubicBezTo>
                      <a:pt x="2802" y="13398"/>
                      <a:pt x="3489" y="14085"/>
                      <a:pt x="4335" y="14085"/>
                    </a:cubicBezTo>
                    <a:cubicBezTo>
                      <a:pt x="4539" y="14085"/>
                      <a:pt x="4735" y="14044"/>
                      <a:pt x="4912" y="13967"/>
                    </a:cubicBezTo>
                    <a:cubicBezTo>
                      <a:pt x="5253" y="14476"/>
                      <a:pt x="5831" y="14813"/>
                      <a:pt x="6490" y="14813"/>
                    </a:cubicBezTo>
                    <a:lnTo>
                      <a:pt x="17004" y="14813"/>
                    </a:lnTo>
                    <a:cubicBezTo>
                      <a:pt x="17659" y="14813"/>
                      <a:pt x="18241" y="14476"/>
                      <a:pt x="18578" y="13967"/>
                    </a:cubicBezTo>
                    <a:cubicBezTo>
                      <a:pt x="18760" y="14044"/>
                      <a:pt x="18955" y="14085"/>
                      <a:pt x="19160" y="14085"/>
                    </a:cubicBezTo>
                    <a:cubicBezTo>
                      <a:pt x="20006" y="14085"/>
                      <a:pt x="20688" y="13398"/>
                      <a:pt x="20688" y="12552"/>
                    </a:cubicBezTo>
                    <a:cubicBezTo>
                      <a:pt x="20688" y="12370"/>
                      <a:pt x="20656" y="12193"/>
                      <a:pt x="20597" y="12029"/>
                    </a:cubicBezTo>
                    <a:lnTo>
                      <a:pt x="20597" y="12029"/>
                    </a:lnTo>
                    <a:cubicBezTo>
                      <a:pt x="20665" y="12038"/>
                      <a:pt x="20738" y="12038"/>
                      <a:pt x="20811" y="12038"/>
                    </a:cubicBezTo>
                    <a:cubicBezTo>
                      <a:pt x="22293" y="12038"/>
                      <a:pt x="23494" y="10838"/>
                      <a:pt x="23494" y="9355"/>
                    </a:cubicBezTo>
                    <a:cubicBezTo>
                      <a:pt x="23494" y="7950"/>
                      <a:pt x="22416" y="6800"/>
                      <a:pt x="21043" y="6681"/>
                    </a:cubicBezTo>
                    <a:cubicBezTo>
                      <a:pt x="21247" y="6363"/>
                      <a:pt x="21366" y="5981"/>
                      <a:pt x="21366" y="5576"/>
                    </a:cubicBezTo>
                    <a:cubicBezTo>
                      <a:pt x="21366" y="4435"/>
                      <a:pt x="20442" y="3512"/>
                      <a:pt x="19306" y="3512"/>
                    </a:cubicBezTo>
                    <a:cubicBezTo>
                      <a:pt x="18969" y="3512"/>
                      <a:pt x="18655" y="3594"/>
                      <a:pt x="18378" y="3735"/>
                    </a:cubicBezTo>
                    <a:cubicBezTo>
                      <a:pt x="18200" y="2479"/>
                      <a:pt x="17127" y="1515"/>
                      <a:pt x="15822" y="1515"/>
                    </a:cubicBezTo>
                    <a:cubicBezTo>
                      <a:pt x="15135" y="1515"/>
                      <a:pt x="14512" y="1784"/>
                      <a:pt x="14048" y="2225"/>
                    </a:cubicBezTo>
                    <a:cubicBezTo>
                      <a:pt x="14008" y="988"/>
                      <a:pt x="12993" y="1"/>
                      <a:pt x="11747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4352660" y="2201978"/>
                <a:ext cx="464267" cy="143918"/>
              </a:xfrm>
              <a:custGeom>
                <a:rect b="b" l="l" r="r" t="t"/>
                <a:pathLst>
                  <a:path extrusionOk="0" h="3289" w="10610">
                    <a:moveTo>
                      <a:pt x="0" y="0"/>
                    </a:moveTo>
                    <a:lnTo>
                      <a:pt x="0" y="3288"/>
                    </a:lnTo>
                    <a:lnTo>
                      <a:pt x="10610" y="3288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4352660" y="2313383"/>
                <a:ext cx="464267" cy="32512"/>
              </a:xfrm>
              <a:custGeom>
                <a:rect b="b" l="l" r="r" t="t"/>
                <a:pathLst>
                  <a:path extrusionOk="0" h="743" w="10610">
                    <a:moveTo>
                      <a:pt x="0" y="1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4352660" y="2201978"/>
                <a:ext cx="464267" cy="32468"/>
              </a:xfrm>
              <a:custGeom>
                <a:rect b="b" l="l" r="r" t="t"/>
                <a:pathLst>
                  <a:path extrusionOk="0" h="742" w="10610">
                    <a:moveTo>
                      <a:pt x="0" y="0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4271841" y="3036333"/>
                <a:ext cx="626082" cy="626082"/>
              </a:xfrm>
              <a:custGeom>
                <a:rect b="b" l="l" r="r" t="t"/>
                <a:pathLst>
                  <a:path extrusionOk="0" h="14308" w="14308">
                    <a:moveTo>
                      <a:pt x="7154" y="0"/>
                    </a:moveTo>
                    <a:cubicBezTo>
                      <a:pt x="3203" y="0"/>
                      <a:pt x="1" y="3202"/>
                      <a:pt x="1" y="7154"/>
                    </a:cubicBezTo>
                    <a:cubicBezTo>
                      <a:pt x="1" y="11106"/>
                      <a:pt x="3203" y="14307"/>
                      <a:pt x="7154" y="14307"/>
                    </a:cubicBezTo>
                    <a:cubicBezTo>
                      <a:pt x="11106" y="14307"/>
                      <a:pt x="14308" y="11106"/>
                      <a:pt x="14308" y="7154"/>
                    </a:cubicBezTo>
                    <a:cubicBezTo>
                      <a:pt x="14308" y="3202"/>
                      <a:pt x="11106" y="0"/>
                      <a:pt x="7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4342902" y="3119909"/>
                <a:ext cx="484002" cy="134773"/>
              </a:xfrm>
              <a:custGeom>
                <a:rect b="b" l="l" r="r" t="t"/>
                <a:pathLst>
                  <a:path extrusionOk="0" h="3080" w="11061">
                    <a:moveTo>
                      <a:pt x="664" y="0"/>
                    </a:moveTo>
                    <a:cubicBezTo>
                      <a:pt x="428" y="219"/>
                      <a:pt x="205" y="455"/>
                      <a:pt x="0" y="705"/>
                    </a:cubicBezTo>
                    <a:cubicBezTo>
                      <a:pt x="1392" y="2165"/>
                      <a:pt x="3357" y="3079"/>
                      <a:pt x="5530" y="3079"/>
                    </a:cubicBezTo>
                    <a:cubicBezTo>
                      <a:pt x="7704" y="3079"/>
                      <a:pt x="9669" y="2165"/>
                      <a:pt x="11060" y="705"/>
                    </a:cubicBezTo>
                    <a:cubicBezTo>
                      <a:pt x="10856" y="455"/>
                      <a:pt x="10633" y="219"/>
                      <a:pt x="10396" y="0"/>
                    </a:cubicBezTo>
                    <a:cubicBezTo>
                      <a:pt x="9178" y="1301"/>
                      <a:pt x="7445" y="2115"/>
                      <a:pt x="5530" y="2115"/>
                    </a:cubicBezTo>
                    <a:cubicBezTo>
                      <a:pt x="3611" y="2115"/>
                      <a:pt x="1883" y="1301"/>
                      <a:pt x="664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4342902" y="3443841"/>
                <a:ext cx="484002" cy="134992"/>
              </a:xfrm>
              <a:custGeom>
                <a:rect b="b" l="l" r="r" t="t"/>
                <a:pathLst>
                  <a:path extrusionOk="0" h="3085" w="11061">
                    <a:moveTo>
                      <a:pt x="5530" y="1"/>
                    </a:moveTo>
                    <a:cubicBezTo>
                      <a:pt x="3357" y="1"/>
                      <a:pt x="1392" y="915"/>
                      <a:pt x="0" y="2379"/>
                    </a:cubicBezTo>
                    <a:cubicBezTo>
                      <a:pt x="205" y="2629"/>
                      <a:pt x="428" y="2861"/>
                      <a:pt x="664" y="3084"/>
                    </a:cubicBezTo>
                    <a:cubicBezTo>
                      <a:pt x="1883" y="1784"/>
                      <a:pt x="3611" y="970"/>
                      <a:pt x="5530" y="970"/>
                    </a:cubicBezTo>
                    <a:cubicBezTo>
                      <a:pt x="7445" y="970"/>
                      <a:pt x="9178" y="1784"/>
                      <a:pt x="10396" y="3084"/>
                    </a:cubicBezTo>
                    <a:cubicBezTo>
                      <a:pt x="10633" y="2861"/>
                      <a:pt x="10856" y="2629"/>
                      <a:pt x="11060" y="2379"/>
                    </a:cubicBezTo>
                    <a:cubicBezTo>
                      <a:pt x="9669" y="915"/>
                      <a:pt x="7704" y="1"/>
                      <a:pt x="553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4563786" y="3036333"/>
                <a:ext cx="42226" cy="626082"/>
              </a:xfrm>
              <a:custGeom>
                <a:rect b="b" l="l" r="r" t="t"/>
                <a:pathLst>
                  <a:path extrusionOk="0" h="14308" w="965">
                    <a:moveTo>
                      <a:pt x="482" y="0"/>
                    </a:moveTo>
                    <a:cubicBezTo>
                      <a:pt x="319" y="0"/>
                      <a:pt x="160" y="5"/>
                      <a:pt x="0" y="19"/>
                    </a:cubicBezTo>
                    <a:lnTo>
                      <a:pt x="0" y="14289"/>
                    </a:lnTo>
                    <a:cubicBezTo>
                      <a:pt x="160" y="14298"/>
                      <a:pt x="319" y="14307"/>
                      <a:pt x="482" y="14307"/>
                    </a:cubicBezTo>
                    <a:cubicBezTo>
                      <a:pt x="646" y="14307"/>
                      <a:pt x="805" y="14298"/>
                      <a:pt x="964" y="14289"/>
                    </a:cubicBezTo>
                    <a:lnTo>
                      <a:pt x="964" y="19"/>
                    </a:lnTo>
                    <a:cubicBezTo>
                      <a:pt x="805" y="5"/>
                      <a:pt x="646" y="0"/>
                      <a:pt x="482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4271841" y="3328235"/>
                <a:ext cx="626082" cy="42226"/>
              </a:xfrm>
              <a:custGeom>
                <a:rect b="b" l="l" r="r" t="t"/>
                <a:pathLst>
                  <a:path extrusionOk="0" h="965" w="14308">
                    <a:moveTo>
                      <a:pt x="19" y="1"/>
                    </a:moveTo>
                    <a:cubicBezTo>
                      <a:pt x="6" y="160"/>
                      <a:pt x="1" y="319"/>
                      <a:pt x="1" y="483"/>
                    </a:cubicBezTo>
                    <a:cubicBezTo>
                      <a:pt x="1" y="647"/>
                      <a:pt x="6" y="806"/>
                      <a:pt x="19" y="965"/>
                    </a:cubicBezTo>
                    <a:lnTo>
                      <a:pt x="14290" y="965"/>
                    </a:lnTo>
                    <a:cubicBezTo>
                      <a:pt x="14299" y="806"/>
                      <a:pt x="14308" y="647"/>
                      <a:pt x="14308" y="483"/>
                    </a:cubicBezTo>
                    <a:cubicBezTo>
                      <a:pt x="14308" y="319"/>
                      <a:pt x="14299" y="160"/>
                      <a:pt x="1429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4819282" y="3265357"/>
                <a:ext cx="134948" cy="62354"/>
              </a:xfrm>
              <a:custGeom>
                <a:rect b="b" l="l" r="r" t="t"/>
                <a:pathLst>
                  <a:path extrusionOk="0" h="1425" w="3084">
                    <a:moveTo>
                      <a:pt x="710" y="1"/>
                    </a:moveTo>
                    <a:cubicBezTo>
                      <a:pt x="319" y="1"/>
                      <a:pt x="0" y="324"/>
                      <a:pt x="0" y="715"/>
                    </a:cubicBezTo>
                    <a:cubicBezTo>
                      <a:pt x="0" y="1106"/>
                      <a:pt x="319" y="1424"/>
                      <a:pt x="710" y="1424"/>
                    </a:cubicBezTo>
                    <a:lnTo>
                      <a:pt x="2374" y="1424"/>
                    </a:lnTo>
                    <a:cubicBezTo>
                      <a:pt x="2765" y="1424"/>
                      <a:pt x="3084" y="1106"/>
                      <a:pt x="3084" y="715"/>
                    </a:cubicBezTo>
                    <a:cubicBezTo>
                      <a:pt x="3084" y="324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4819282" y="3357509"/>
                <a:ext cx="157658" cy="62311"/>
              </a:xfrm>
              <a:custGeom>
                <a:rect b="b" l="l" r="r" t="t"/>
                <a:pathLst>
                  <a:path extrusionOk="0" h="1424" w="3603">
                    <a:moveTo>
                      <a:pt x="710" y="0"/>
                    </a:moveTo>
                    <a:cubicBezTo>
                      <a:pt x="319" y="0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2888" y="1424"/>
                    </a:lnTo>
                    <a:cubicBezTo>
                      <a:pt x="3279" y="1424"/>
                      <a:pt x="3602" y="1101"/>
                      <a:pt x="3602" y="710"/>
                    </a:cubicBezTo>
                    <a:cubicBezTo>
                      <a:pt x="3602" y="319"/>
                      <a:pt x="3279" y="0"/>
                      <a:pt x="2888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4819282" y="3419775"/>
                <a:ext cx="134948" cy="62136"/>
              </a:xfrm>
              <a:custGeom>
                <a:rect b="b" l="l" r="r" t="t"/>
                <a:pathLst>
                  <a:path extrusionOk="0" h="1420" w="3084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0"/>
                      <a:pt x="710" y="1420"/>
                    </a:cubicBezTo>
                    <a:lnTo>
                      <a:pt x="2374" y="1420"/>
                    </a:lnTo>
                    <a:cubicBezTo>
                      <a:pt x="2765" y="1420"/>
                      <a:pt x="3084" y="1101"/>
                      <a:pt x="3084" y="710"/>
                    </a:cubicBezTo>
                    <a:cubicBezTo>
                      <a:pt x="3084" y="319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4793203" y="3512102"/>
                <a:ext cx="115476" cy="62354"/>
              </a:xfrm>
              <a:custGeom>
                <a:rect b="b" l="l" r="r" t="t"/>
                <a:pathLst>
                  <a:path extrusionOk="0" h="1425" w="2639">
                    <a:moveTo>
                      <a:pt x="556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865"/>
                    </a:lnTo>
                    <a:cubicBezTo>
                      <a:pt x="1" y="1169"/>
                      <a:pt x="251" y="1424"/>
                      <a:pt x="556" y="1424"/>
                    </a:cubicBezTo>
                    <a:lnTo>
                      <a:pt x="2084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4215351" y="3265357"/>
                <a:ext cx="135167" cy="62354"/>
              </a:xfrm>
              <a:custGeom>
                <a:rect b="b" l="l" r="r" t="t"/>
                <a:pathLst>
                  <a:path extrusionOk="0" h="1425" w="3089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2379" y="1424"/>
                    </a:lnTo>
                    <a:cubicBezTo>
                      <a:pt x="2770" y="1424"/>
                      <a:pt x="3088" y="1106"/>
                      <a:pt x="3088" y="715"/>
                    </a:cubicBezTo>
                    <a:cubicBezTo>
                      <a:pt x="3088" y="324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4192860" y="3357509"/>
                <a:ext cx="157658" cy="62311"/>
              </a:xfrm>
              <a:custGeom>
                <a:rect b="b" l="l" r="r" t="t"/>
                <a:pathLst>
                  <a:path extrusionOk="0" h="1424" w="3603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2893" y="1424"/>
                    </a:lnTo>
                    <a:cubicBezTo>
                      <a:pt x="3284" y="1424"/>
                      <a:pt x="3602" y="1101"/>
                      <a:pt x="3602" y="710"/>
                    </a:cubicBezTo>
                    <a:cubicBezTo>
                      <a:pt x="3602" y="319"/>
                      <a:pt x="3284" y="0"/>
                      <a:pt x="2893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4215351" y="3419775"/>
                <a:ext cx="135167" cy="62136"/>
              </a:xfrm>
              <a:custGeom>
                <a:rect b="b" l="l" r="r" t="t"/>
                <a:pathLst>
                  <a:path extrusionOk="0" h="1420" w="3089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2379" y="1420"/>
                    </a:lnTo>
                    <a:cubicBezTo>
                      <a:pt x="2770" y="1420"/>
                      <a:pt x="3088" y="1101"/>
                      <a:pt x="3088" y="710"/>
                    </a:cubicBezTo>
                    <a:cubicBezTo>
                      <a:pt x="3088" y="319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4261121" y="3512102"/>
                <a:ext cx="115476" cy="62354"/>
              </a:xfrm>
              <a:custGeom>
                <a:rect b="b" l="l" r="r" t="t"/>
                <a:pathLst>
                  <a:path extrusionOk="0" h="1425" w="2639">
                    <a:moveTo>
                      <a:pt x="555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865"/>
                    </a:lnTo>
                    <a:cubicBezTo>
                      <a:pt x="0" y="1169"/>
                      <a:pt x="251" y="1424"/>
                      <a:pt x="555" y="1424"/>
                    </a:cubicBezTo>
                    <a:lnTo>
                      <a:pt x="2079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4215351" y="3265357"/>
                <a:ext cx="71281" cy="62354"/>
              </a:xfrm>
              <a:custGeom>
                <a:rect b="b" l="l" r="r" t="t"/>
                <a:pathLst>
                  <a:path extrusionOk="0" h="1425" w="1629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1629" y="1420"/>
                    </a:lnTo>
                    <a:cubicBezTo>
                      <a:pt x="1237" y="1420"/>
                      <a:pt x="919" y="1101"/>
                      <a:pt x="919" y="710"/>
                    </a:cubicBezTo>
                    <a:cubicBezTo>
                      <a:pt x="919" y="342"/>
                      <a:pt x="1201" y="42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4192860" y="3357509"/>
                <a:ext cx="71281" cy="62311"/>
              </a:xfrm>
              <a:custGeom>
                <a:rect b="b" l="l" r="r" t="t"/>
                <a:pathLst>
                  <a:path extrusionOk="0" h="1424" w="1629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1629" y="1419"/>
                    </a:lnTo>
                    <a:cubicBezTo>
                      <a:pt x="1238" y="1419"/>
                      <a:pt x="919" y="1096"/>
                      <a:pt x="919" y="705"/>
                    </a:cubicBezTo>
                    <a:cubicBezTo>
                      <a:pt x="919" y="341"/>
                      <a:pt x="1201" y="37"/>
                      <a:pt x="1556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4215351" y="3419775"/>
                <a:ext cx="71281" cy="62136"/>
              </a:xfrm>
              <a:custGeom>
                <a:rect b="b" l="l" r="r" t="t"/>
                <a:pathLst>
                  <a:path extrusionOk="0" h="1420" w="1629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1629" y="1415"/>
                    </a:lnTo>
                    <a:cubicBezTo>
                      <a:pt x="1237" y="1415"/>
                      <a:pt x="919" y="1097"/>
                      <a:pt x="919" y="706"/>
                    </a:cubicBezTo>
                    <a:cubicBezTo>
                      <a:pt x="919" y="342"/>
                      <a:pt x="1201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4261121" y="3512102"/>
                <a:ext cx="71281" cy="62354"/>
              </a:xfrm>
              <a:custGeom>
                <a:rect b="b" l="l" r="r" t="t"/>
                <a:pathLst>
                  <a:path extrusionOk="0" h="1425" w="1629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1628" y="1420"/>
                    </a:lnTo>
                    <a:cubicBezTo>
                      <a:pt x="1237" y="1420"/>
                      <a:pt x="914" y="1097"/>
                      <a:pt x="914" y="706"/>
                    </a:cubicBezTo>
                    <a:cubicBezTo>
                      <a:pt x="914" y="342"/>
                      <a:pt x="1196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4882948" y="3265357"/>
                <a:ext cx="71281" cy="62354"/>
              </a:xfrm>
              <a:custGeom>
                <a:rect b="b" l="l" r="r" t="t"/>
                <a:pathLst>
                  <a:path extrusionOk="0" h="1425" w="1629">
                    <a:moveTo>
                      <a:pt x="73" y="1"/>
                    </a:moveTo>
                    <a:cubicBezTo>
                      <a:pt x="433" y="42"/>
                      <a:pt x="710" y="342"/>
                      <a:pt x="710" y="710"/>
                    </a:cubicBezTo>
                    <a:cubicBezTo>
                      <a:pt x="710" y="1101"/>
                      <a:pt x="392" y="1420"/>
                      <a:pt x="1" y="1420"/>
                    </a:cubicBezTo>
                    <a:lnTo>
                      <a:pt x="919" y="1424"/>
                    </a:lnTo>
                    <a:cubicBezTo>
                      <a:pt x="1310" y="1424"/>
                      <a:pt x="1629" y="1106"/>
                      <a:pt x="1629" y="715"/>
                    </a:cubicBezTo>
                    <a:cubicBezTo>
                      <a:pt x="1629" y="324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4905439" y="3357509"/>
                <a:ext cx="71500" cy="62311"/>
              </a:xfrm>
              <a:custGeom>
                <a:rect b="b" l="l" r="r" t="t"/>
                <a:pathLst>
                  <a:path extrusionOk="0" h="1424" w="1634">
                    <a:moveTo>
                      <a:pt x="73" y="0"/>
                    </a:moveTo>
                    <a:cubicBezTo>
                      <a:pt x="433" y="37"/>
                      <a:pt x="715" y="341"/>
                      <a:pt x="715" y="705"/>
                    </a:cubicBezTo>
                    <a:cubicBezTo>
                      <a:pt x="715" y="1096"/>
                      <a:pt x="392" y="1419"/>
                      <a:pt x="1" y="1419"/>
                    </a:cubicBezTo>
                    <a:lnTo>
                      <a:pt x="919" y="1424"/>
                    </a:lnTo>
                    <a:cubicBezTo>
                      <a:pt x="1310" y="1424"/>
                      <a:pt x="1633" y="1101"/>
                      <a:pt x="1633" y="710"/>
                    </a:cubicBezTo>
                    <a:cubicBezTo>
                      <a:pt x="1633" y="319"/>
                      <a:pt x="1310" y="0"/>
                      <a:pt x="919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4882948" y="3419775"/>
                <a:ext cx="71281" cy="62136"/>
              </a:xfrm>
              <a:custGeom>
                <a:rect b="b" l="l" r="r" t="t"/>
                <a:pathLst>
                  <a:path extrusionOk="0" h="1420" w="1629">
                    <a:moveTo>
                      <a:pt x="73" y="1"/>
                    </a:moveTo>
                    <a:cubicBezTo>
                      <a:pt x="433" y="37"/>
                      <a:pt x="710" y="342"/>
                      <a:pt x="710" y="706"/>
                    </a:cubicBezTo>
                    <a:cubicBezTo>
                      <a:pt x="710" y="1097"/>
                      <a:pt x="392" y="1415"/>
                      <a:pt x="1" y="1415"/>
                    </a:cubicBezTo>
                    <a:lnTo>
                      <a:pt x="919" y="1420"/>
                    </a:lnTo>
                    <a:cubicBezTo>
                      <a:pt x="1310" y="1420"/>
                      <a:pt x="1629" y="1101"/>
                      <a:pt x="1629" y="710"/>
                    </a:cubicBezTo>
                    <a:cubicBezTo>
                      <a:pt x="1629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4837397" y="3512102"/>
                <a:ext cx="71281" cy="62354"/>
              </a:xfrm>
              <a:custGeom>
                <a:rect b="b" l="l" r="r" t="t"/>
                <a:pathLst>
                  <a:path extrusionOk="0" h="1425" w="1629">
                    <a:moveTo>
                      <a:pt x="73" y="1"/>
                    </a:moveTo>
                    <a:cubicBezTo>
                      <a:pt x="428" y="37"/>
                      <a:pt x="710" y="342"/>
                      <a:pt x="710" y="706"/>
                    </a:cubicBezTo>
                    <a:cubicBezTo>
                      <a:pt x="710" y="1097"/>
                      <a:pt x="391" y="1420"/>
                      <a:pt x="0" y="1420"/>
                    </a:cubicBezTo>
                    <a:lnTo>
                      <a:pt x="919" y="1424"/>
                    </a:lnTo>
                    <a:cubicBezTo>
                      <a:pt x="1310" y="1424"/>
                      <a:pt x="1628" y="1101"/>
                      <a:pt x="1628" y="710"/>
                    </a:cubicBezTo>
                    <a:cubicBezTo>
                      <a:pt x="1628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 sz="2400"/>
          </a:p>
        </p:txBody>
      </p:sp>
      <p:graphicFrame>
        <p:nvGraphicFramePr>
          <p:cNvPr id="153" name="Google Shape;153;p15"/>
          <p:cNvGraphicFramePr/>
          <p:nvPr/>
        </p:nvGraphicFramePr>
        <p:xfrm>
          <a:off x="569785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{0833362C-CC82-42EE-AF52-7E9482DC36E8}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Player Totals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Games Played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Offensive Rebounds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Turnovers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15"/>
          <p:cNvSpPr txBox="1"/>
          <p:nvPr/>
        </p:nvSpPr>
        <p:spPr>
          <a:xfrm>
            <a:off x="1867500" y="1070225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 a model to predict All-Star selections based on data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155" name="Google Shape;155;p15"/>
          <p:cNvGraphicFramePr/>
          <p:nvPr/>
        </p:nvGraphicFramePr>
        <p:xfrm>
          <a:off x="2593060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{0833362C-CC82-42EE-AF52-7E9482DC36E8}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Advanced Statistics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 Shooting Percentage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 Over Replacement Player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Box Plus-Minus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oogle Shape;156;p15"/>
          <p:cNvGraphicFramePr/>
          <p:nvPr/>
        </p:nvGraphicFramePr>
        <p:xfrm>
          <a:off x="4616335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{0833362C-CC82-42EE-AF52-7E9482DC36E8}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Team Statistics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Win percentage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Attendance at home games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oogle Shape;157;p15"/>
          <p:cNvGraphicFramePr/>
          <p:nvPr/>
        </p:nvGraphicFramePr>
        <p:xfrm>
          <a:off x="6639610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{0833362C-CC82-42EE-AF52-7E9482DC36E8}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????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New data could help evolve the 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Social Media Followers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Sponsorship Value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Team’s Fan Base size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15"/>
          <p:cNvSpPr/>
          <p:nvPr/>
        </p:nvSpPr>
        <p:spPr>
          <a:xfrm>
            <a:off x="1362775" y="2419561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159" name="Google Shape;159;p15"/>
          <p:cNvSpPr/>
          <p:nvPr/>
        </p:nvSpPr>
        <p:spPr>
          <a:xfrm>
            <a:off x="3386050" y="2419563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160" name="Google Shape;160;p15"/>
          <p:cNvSpPr/>
          <p:nvPr/>
        </p:nvSpPr>
        <p:spPr>
          <a:xfrm>
            <a:off x="5452950" y="2419561"/>
            <a:ext cx="348600" cy="34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161" name="Google Shape;161;p15"/>
          <p:cNvSpPr/>
          <p:nvPr/>
        </p:nvSpPr>
        <p:spPr>
          <a:xfrm>
            <a:off x="7432600" y="2419561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162" name="Google Shape;162;p15"/>
          <p:cNvSpPr/>
          <p:nvPr/>
        </p:nvSpPr>
        <p:spPr>
          <a:xfrm>
            <a:off x="4371970" y="1610109"/>
            <a:ext cx="398453" cy="22517"/>
          </a:xfrm>
          <a:custGeom>
            <a:rect b="b" l="l" r="r" t="t"/>
            <a:pathLst>
              <a:path extrusionOk="0" h="374" w="6618">
                <a:moveTo>
                  <a:pt x="260" y="1"/>
                </a:moveTo>
                <a:cubicBezTo>
                  <a:pt x="114" y="1"/>
                  <a:pt x="0" y="82"/>
                  <a:pt x="0" y="187"/>
                </a:cubicBezTo>
                <a:cubicBezTo>
                  <a:pt x="0" y="292"/>
                  <a:pt x="114" y="373"/>
                  <a:pt x="260" y="373"/>
                </a:cubicBezTo>
                <a:lnTo>
                  <a:pt x="6358" y="373"/>
                </a:lnTo>
                <a:cubicBezTo>
                  <a:pt x="6503" y="373"/>
                  <a:pt x="6617" y="292"/>
                  <a:pt x="6617" y="187"/>
                </a:cubicBezTo>
                <a:cubicBezTo>
                  <a:pt x="6617" y="82"/>
                  <a:pt x="6503" y="1"/>
                  <a:pt x="63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5"/>
          <p:cNvGrpSpPr/>
          <p:nvPr/>
        </p:nvGrpSpPr>
        <p:grpSpPr>
          <a:xfrm>
            <a:off x="4255358" y="1494309"/>
            <a:ext cx="633246" cy="782363"/>
            <a:chOff x="4296950" y="1621307"/>
            <a:chExt cx="550123" cy="679665"/>
          </a:xfrm>
        </p:grpSpPr>
        <p:sp>
          <p:nvSpPr>
            <p:cNvPr id="164" name="Google Shape;164;p15"/>
            <p:cNvSpPr/>
            <p:nvPr/>
          </p:nvSpPr>
          <p:spPr>
            <a:xfrm>
              <a:off x="4523093" y="1917582"/>
              <a:ext cx="96151" cy="265925"/>
            </a:xfrm>
            <a:custGeom>
              <a:rect b="b" l="l" r="r" t="t"/>
              <a:pathLst>
                <a:path extrusionOk="0" h="4417" w="1597">
                  <a:moveTo>
                    <a:pt x="801" y="1"/>
                  </a:moveTo>
                  <a:cubicBezTo>
                    <a:pt x="360" y="1"/>
                    <a:pt x="1" y="360"/>
                    <a:pt x="1" y="796"/>
                  </a:cubicBezTo>
                  <a:cubicBezTo>
                    <a:pt x="1" y="974"/>
                    <a:pt x="60" y="1133"/>
                    <a:pt x="155" y="1265"/>
                  </a:cubicBezTo>
                  <a:cubicBezTo>
                    <a:pt x="155" y="1265"/>
                    <a:pt x="969" y="2688"/>
                    <a:pt x="155" y="4416"/>
                  </a:cubicBezTo>
                  <a:lnTo>
                    <a:pt x="1442" y="4416"/>
                  </a:lnTo>
                  <a:cubicBezTo>
                    <a:pt x="628" y="2688"/>
                    <a:pt x="1442" y="1265"/>
                    <a:pt x="1442" y="1265"/>
                  </a:cubicBezTo>
                  <a:cubicBezTo>
                    <a:pt x="1538" y="1133"/>
                    <a:pt x="1597" y="974"/>
                    <a:pt x="1597" y="796"/>
                  </a:cubicBezTo>
                  <a:cubicBezTo>
                    <a:pt x="1597" y="360"/>
                    <a:pt x="1238" y="1"/>
                    <a:pt x="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4469688" y="2183452"/>
              <a:ext cx="202959" cy="117520"/>
            </a:xfrm>
            <a:custGeom>
              <a:rect b="b" l="l" r="r" t="t"/>
              <a:pathLst>
                <a:path extrusionOk="0" h="1952" w="3371">
                  <a:moveTo>
                    <a:pt x="1" y="0"/>
                  </a:moveTo>
                  <a:lnTo>
                    <a:pt x="1" y="1951"/>
                  </a:lnTo>
                  <a:lnTo>
                    <a:pt x="3371" y="1951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4494073" y="2210003"/>
              <a:ext cx="154191" cy="64419"/>
            </a:xfrm>
            <a:custGeom>
              <a:rect b="b" l="l" r="r" t="t"/>
              <a:pathLst>
                <a:path extrusionOk="0" h="1070" w="2561">
                  <a:moveTo>
                    <a:pt x="1" y="0"/>
                  </a:moveTo>
                  <a:lnTo>
                    <a:pt x="1" y="1069"/>
                  </a:lnTo>
                  <a:lnTo>
                    <a:pt x="2561" y="1069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368658" y="1621307"/>
              <a:ext cx="410495" cy="378449"/>
            </a:xfrm>
            <a:custGeom>
              <a:rect b="b" l="l" r="r" t="t"/>
              <a:pathLst>
                <a:path extrusionOk="0" h="6286" w="6818">
                  <a:moveTo>
                    <a:pt x="269" y="1"/>
                  </a:moveTo>
                  <a:cubicBezTo>
                    <a:pt x="269" y="1"/>
                    <a:pt x="1" y="6286"/>
                    <a:pt x="3352" y="6286"/>
                  </a:cubicBezTo>
                  <a:cubicBezTo>
                    <a:pt x="6818" y="6286"/>
                    <a:pt x="6436" y="1"/>
                    <a:pt x="6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407011" y="1652554"/>
              <a:ext cx="332707" cy="306684"/>
            </a:xfrm>
            <a:custGeom>
              <a:rect b="b" l="l" r="r" t="t"/>
              <a:pathLst>
                <a:path extrusionOk="0" h="5094" w="5526">
                  <a:moveTo>
                    <a:pt x="219" y="0"/>
                  </a:moveTo>
                  <a:cubicBezTo>
                    <a:pt x="219" y="0"/>
                    <a:pt x="0" y="5094"/>
                    <a:pt x="2715" y="5094"/>
                  </a:cubicBezTo>
                  <a:cubicBezTo>
                    <a:pt x="5526" y="5094"/>
                    <a:pt x="5217" y="0"/>
                    <a:pt x="5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296950" y="1687112"/>
              <a:ext cx="139140" cy="222036"/>
            </a:xfrm>
            <a:custGeom>
              <a:rect b="b" l="l" r="r" t="t"/>
              <a:pathLst>
                <a:path extrusionOk="0" h="3688" w="2311">
                  <a:moveTo>
                    <a:pt x="1261" y="0"/>
                  </a:moveTo>
                  <a:cubicBezTo>
                    <a:pt x="992" y="0"/>
                    <a:pt x="618" y="51"/>
                    <a:pt x="346" y="290"/>
                  </a:cubicBezTo>
                  <a:cubicBezTo>
                    <a:pt x="109" y="500"/>
                    <a:pt x="0" y="804"/>
                    <a:pt x="23" y="1191"/>
                  </a:cubicBezTo>
                  <a:cubicBezTo>
                    <a:pt x="69" y="1987"/>
                    <a:pt x="746" y="2451"/>
                    <a:pt x="1287" y="2819"/>
                  </a:cubicBezTo>
                  <a:cubicBezTo>
                    <a:pt x="1424" y="2914"/>
                    <a:pt x="1560" y="3005"/>
                    <a:pt x="1669" y="3096"/>
                  </a:cubicBezTo>
                  <a:cubicBezTo>
                    <a:pt x="1619" y="3146"/>
                    <a:pt x="1587" y="3215"/>
                    <a:pt x="1578" y="3287"/>
                  </a:cubicBezTo>
                  <a:cubicBezTo>
                    <a:pt x="1565" y="3378"/>
                    <a:pt x="1587" y="3474"/>
                    <a:pt x="1647" y="3547"/>
                  </a:cubicBezTo>
                  <a:cubicBezTo>
                    <a:pt x="1701" y="3624"/>
                    <a:pt x="1783" y="3669"/>
                    <a:pt x="1878" y="3683"/>
                  </a:cubicBezTo>
                  <a:cubicBezTo>
                    <a:pt x="1892" y="3688"/>
                    <a:pt x="1910" y="3688"/>
                    <a:pt x="1928" y="3688"/>
                  </a:cubicBezTo>
                  <a:cubicBezTo>
                    <a:pt x="2101" y="3688"/>
                    <a:pt x="2251" y="3556"/>
                    <a:pt x="2274" y="3383"/>
                  </a:cubicBezTo>
                  <a:cubicBezTo>
                    <a:pt x="2279" y="3369"/>
                    <a:pt x="2279" y="3360"/>
                    <a:pt x="2279" y="3346"/>
                  </a:cubicBezTo>
                  <a:lnTo>
                    <a:pt x="2310" y="3342"/>
                  </a:lnTo>
                  <a:lnTo>
                    <a:pt x="2292" y="3228"/>
                  </a:lnTo>
                  <a:cubicBezTo>
                    <a:pt x="2238" y="2919"/>
                    <a:pt x="1919" y="2701"/>
                    <a:pt x="1542" y="2446"/>
                  </a:cubicBezTo>
                  <a:cubicBezTo>
                    <a:pt x="1060" y="2114"/>
                    <a:pt x="510" y="1741"/>
                    <a:pt x="478" y="1164"/>
                  </a:cubicBezTo>
                  <a:cubicBezTo>
                    <a:pt x="464" y="923"/>
                    <a:pt x="519" y="745"/>
                    <a:pt x="646" y="632"/>
                  </a:cubicBezTo>
                  <a:cubicBezTo>
                    <a:pt x="814" y="486"/>
                    <a:pt x="1074" y="454"/>
                    <a:pt x="1260" y="454"/>
                  </a:cubicBezTo>
                  <a:cubicBezTo>
                    <a:pt x="1406" y="454"/>
                    <a:pt x="1515" y="472"/>
                    <a:pt x="1515" y="472"/>
                  </a:cubicBezTo>
                  <a:lnTo>
                    <a:pt x="1628" y="500"/>
                  </a:lnTo>
                  <a:lnTo>
                    <a:pt x="1710" y="49"/>
                  </a:lnTo>
                  <a:lnTo>
                    <a:pt x="1601" y="27"/>
                  </a:lnTo>
                  <a:cubicBezTo>
                    <a:pt x="1576" y="23"/>
                    <a:pt x="1442" y="0"/>
                    <a:pt x="1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707933" y="1687112"/>
              <a:ext cx="139140" cy="222036"/>
            </a:xfrm>
            <a:custGeom>
              <a:rect b="b" l="l" r="r" t="t"/>
              <a:pathLst>
                <a:path extrusionOk="0" h="3688" w="2311">
                  <a:moveTo>
                    <a:pt x="1051" y="0"/>
                  </a:moveTo>
                  <a:cubicBezTo>
                    <a:pt x="871" y="0"/>
                    <a:pt x="738" y="23"/>
                    <a:pt x="714" y="27"/>
                  </a:cubicBezTo>
                  <a:lnTo>
                    <a:pt x="601" y="49"/>
                  </a:lnTo>
                  <a:lnTo>
                    <a:pt x="682" y="495"/>
                  </a:lnTo>
                  <a:lnTo>
                    <a:pt x="796" y="472"/>
                  </a:lnTo>
                  <a:cubicBezTo>
                    <a:pt x="796" y="472"/>
                    <a:pt x="905" y="454"/>
                    <a:pt x="1051" y="454"/>
                  </a:cubicBezTo>
                  <a:cubicBezTo>
                    <a:pt x="1242" y="454"/>
                    <a:pt x="1501" y="486"/>
                    <a:pt x="1665" y="632"/>
                  </a:cubicBezTo>
                  <a:cubicBezTo>
                    <a:pt x="1792" y="745"/>
                    <a:pt x="1851" y="923"/>
                    <a:pt x="1838" y="1164"/>
                  </a:cubicBezTo>
                  <a:cubicBezTo>
                    <a:pt x="1801" y="1741"/>
                    <a:pt x="1255" y="2114"/>
                    <a:pt x="769" y="2446"/>
                  </a:cubicBezTo>
                  <a:cubicBezTo>
                    <a:pt x="396" y="2701"/>
                    <a:pt x="73" y="2919"/>
                    <a:pt x="18" y="3228"/>
                  </a:cubicBezTo>
                  <a:lnTo>
                    <a:pt x="0" y="3342"/>
                  </a:lnTo>
                  <a:lnTo>
                    <a:pt x="32" y="3346"/>
                  </a:lnTo>
                  <a:cubicBezTo>
                    <a:pt x="32" y="3360"/>
                    <a:pt x="37" y="3369"/>
                    <a:pt x="37" y="3383"/>
                  </a:cubicBezTo>
                  <a:cubicBezTo>
                    <a:pt x="64" y="3556"/>
                    <a:pt x="209" y="3688"/>
                    <a:pt x="387" y="3688"/>
                  </a:cubicBezTo>
                  <a:cubicBezTo>
                    <a:pt x="400" y="3688"/>
                    <a:pt x="419" y="3688"/>
                    <a:pt x="437" y="3683"/>
                  </a:cubicBezTo>
                  <a:cubicBezTo>
                    <a:pt x="528" y="3669"/>
                    <a:pt x="610" y="3624"/>
                    <a:pt x="669" y="3547"/>
                  </a:cubicBezTo>
                  <a:cubicBezTo>
                    <a:pt x="723" y="3474"/>
                    <a:pt x="751" y="3378"/>
                    <a:pt x="737" y="3287"/>
                  </a:cubicBezTo>
                  <a:cubicBezTo>
                    <a:pt x="723" y="3215"/>
                    <a:pt x="692" y="3146"/>
                    <a:pt x="646" y="3096"/>
                  </a:cubicBezTo>
                  <a:cubicBezTo>
                    <a:pt x="751" y="3005"/>
                    <a:pt x="892" y="2914"/>
                    <a:pt x="1024" y="2819"/>
                  </a:cubicBezTo>
                  <a:cubicBezTo>
                    <a:pt x="1569" y="2451"/>
                    <a:pt x="2242" y="1987"/>
                    <a:pt x="2288" y="1191"/>
                  </a:cubicBezTo>
                  <a:cubicBezTo>
                    <a:pt x="2310" y="804"/>
                    <a:pt x="2201" y="500"/>
                    <a:pt x="1965" y="290"/>
                  </a:cubicBezTo>
                  <a:cubicBezTo>
                    <a:pt x="1693" y="51"/>
                    <a:pt x="1319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5"/>
          <p:cNvSpPr/>
          <p:nvPr/>
        </p:nvSpPr>
        <p:spPr>
          <a:xfrm>
            <a:off x="4274400" y="1681475"/>
            <a:ext cx="595200" cy="595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5"/>
          <p:cNvCxnSpPr>
            <a:stCxn id="158" idx="0"/>
            <a:endCxn id="171" idx="4"/>
          </p:cNvCxnSpPr>
          <p:nvPr/>
        </p:nvCxnSpPr>
        <p:spPr>
          <a:xfrm rot="-5400000">
            <a:off x="2983075" y="830761"/>
            <a:ext cx="142800" cy="3034800"/>
          </a:xfrm>
          <a:prstGeom prst="bentConnector3">
            <a:avLst>
              <a:gd fmla="val 5003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5"/>
          <p:cNvCxnSpPr>
            <a:stCxn id="159" idx="0"/>
            <a:endCxn id="171" idx="4"/>
          </p:cNvCxnSpPr>
          <p:nvPr/>
        </p:nvCxnSpPr>
        <p:spPr>
          <a:xfrm rot="-5400000">
            <a:off x="3994750" y="1842363"/>
            <a:ext cx="142800" cy="10116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5"/>
          <p:cNvCxnSpPr>
            <a:stCxn id="160" idx="0"/>
            <a:endCxn id="171" idx="4"/>
          </p:cNvCxnSpPr>
          <p:nvPr/>
        </p:nvCxnSpPr>
        <p:spPr>
          <a:xfrm flipH="1" rot="5400000">
            <a:off x="5028300" y="1820611"/>
            <a:ext cx="142800" cy="1055100"/>
          </a:xfrm>
          <a:prstGeom prst="bentConnector3">
            <a:avLst>
              <a:gd fmla="val 5003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5"/>
          <p:cNvCxnSpPr>
            <a:stCxn id="161" idx="0"/>
            <a:endCxn id="171" idx="4"/>
          </p:cNvCxnSpPr>
          <p:nvPr/>
        </p:nvCxnSpPr>
        <p:spPr>
          <a:xfrm flipH="1" rot="5400000">
            <a:off x="6018100" y="830761"/>
            <a:ext cx="142800" cy="3034800"/>
          </a:xfrm>
          <a:prstGeom prst="bentConnector3">
            <a:avLst>
              <a:gd fmla="val 5003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" name="Google Shape;176;p15"/>
          <p:cNvGrpSpPr/>
          <p:nvPr/>
        </p:nvGrpSpPr>
        <p:grpSpPr>
          <a:xfrm>
            <a:off x="4453805" y="1572935"/>
            <a:ext cx="236658" cy="236504"/>
            <a:chOff x="4437825" y="1557050"/>
            <a:chExt cx="268350" cy="268175"/>
          </a:xfrm>
        </p:grpSpPr>
        <p:sp>
          <p:nvSpPr>
            <p:cNvPr id="177" name="Google Shape;177;p15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5"/>
          <p:cNvGrpSpPr/>
          <p:nvPr/>
        </p:nvGrpSpPr>
        <p:grpSpPr>
          <a:xfrm>
            <a:off x="1418743" y="2475598"/>
            <a:ext cx="236658" cy="236504"/>
            <a:chOff x="4437825" y="1557050"/>
            <a:chExt cx="268350" cy="268175"/>
          </a:xfrm>
        </p:grpSpPr>
        <p:sp>
          <p:nvSpPr>
            <p:cNvPr id="186" name="Google Shape;186;p15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5"/>
          <p:cNvGrpSpPr/>
          <p:nvPr/>
        </p:nvGrpSpPr>
        <p:grpSpPr>
          <a:xfrm>
            <a:off x="5508918" y="2475598"/>
            <a:ext cx="236658" cy="236504"/>
            <a:chOff x="4437825" y="1557050"/>
            <a:chExt cx="268350" cy="268175"/>
          </a:xfrm>
        </p:grpSpPr>
        <p:sp>
          <p:nvSpPr>
            <p:cNvPr id="195" name="Google Shape;195;p15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5"/>
          <p:cNvGrpSpPr/>
          <p:nvPr/>
        </p:nvGrpSpPr>
        <p:grpSpPr>
          <a:xfrm>
            <a:off x="7488568" y="2475598"/>
            <a:ext cx="236658" cy="236504"/>
            <a:chOff x="4437825" y="1557050"/>
            <a:chExt cx="268350" cy="268175"/>
          </a:xfrm>
        </p:grpSpPr>
        <p:sp>
          <p:nvSpPr>
            <p:cNvPr id="204" name="Google Shape;204;p15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5"/>
          <p:cNvGrpSpPr/>
          <p:nvPr/>
        </p:nvGrpSpPr>
        <p:grpSpPr>
          <a:xfrm>
            <a:off x="3442018" y="2475598"/>
            <a:ext cx="236658" cy="236504"/>
            <a:chOff x="4437825" y="1557050"/>
            <a:chExt cx="268350" cy="268175"/>
          </a:xfrm>
        </p:grpSpPr>
        <p:sp>
          <p:nvSpPr>
            <p:cNvPr id="213" name="Google Shape;213;p15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50 features and 20,000 records dating back to 1979, when the three-point line was first implemented.</a:t>
            </a:r>
            <a:endParaRPr/>
          </a:p>
        </p:txBody>
      </p:sp>
      <p:pic>
        <p:nvPicPr>
          <p:cNvPr id="226" name="Google Shape;2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0225"/>
            <a:ext cx="8839198" cy="201693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/>
          <p:nvPr/>
        </p:nvSpPr>
        <p:spPr>
          <a:xfrm>
            <a:off x="438750" y="4683200"/>
            <a:ext cx="822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Sumitro Datta formatted this data from Basketball-Reference.com in csv files on Kaggle: </a:t>
            </a:r>
            <a:r>
              <a:rPr lang="en" sz="8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https://www.kaggle.com/datasets/sumitrodatta/nba-aba-baa-stats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 sz="2400"/>
          </a:p>
        </p:txBody>
      </p:sp>
      <p:grpSp>
        <p:nvGrpSpPr>
          <p:cNvPr id="233" name="Google Shape;233;p17"/>
          <p:cNvGrpSpPr/>
          <p:nvPr/>
        </p:nvGrpSpPr>
        <p:grpSpPr>
          <a:xfrm>
            <a:off x="5587895" y="1418889"/>
            <a:ext cx="2890793" cy="3360936"/>
            <a:chOff x="5855469" y="1418825"/>
            <a:chExt cx="2831335" cy="3291808"/>
          </a:xfrm>
        </p:grpSpPr>
        <p:sp>
          <p:nvSpPr>
            <p:cNvPr id="234" name="Google Shape;234;p17"/>
            <p:cNvSpPr/>
            <p:nvPr/>
          </p:nvSpPr>
          <p:spPr>
            <a:xfrm>
              <a:off x="7734462" y="3704646"/>
              <a:ext cx="473261" cy="686173"/>
            </a:xfrm>
            <a:custGeom>
              <a:rect b="b" l="l" r="r" t="t"/>
              <a:pathLst>
                <a:path extrusionOk="0" h="5898" w="4068">
                  <a:moveTo>
                    <a:pt x="4067" y="749"/>
                  </a:moveTo>
                  <a:cubicBezTo>
                    <a:pt x="2908" y="1"/>
                    <a:pt x="0" y="5534"/>
                    <a:pt x="0" y="5534"/>
                  </a:cubicBezTo>
                  <a:lnTo>
                    <a:pt x="528" y="5898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795889" y="3791783"/>
              <a:ext cx="526544" cy="644873"/>
            </a:xfrm>
            <a:custGeom>
              <a:rect b="b" l="l" r="r" t="t"/>
              <a:pathLst>
                <a:path extrusionOk="0" h="5543" w="4526">
                  <a:moveTo>
                    <a:pt x="3539" y="0"/>
                  </a:moveTo>
                  <a:lnTo>
                    <a:pt x="0" y="5149"/>
                  </a:lnTo>
                  <a:lnTo>
                    <a:pt x="576" y="5542"/>
                  </a:lnTo>
                  <a:cubicBezTo>
                    <a:pt x="576" y="5542"/>
                    <a:pt x="4526" y="636"/>
                    <a:pt x="353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642321" y="3531535"/>
              <a:ext cx="160662" cy="732942"/>
            </a:xfrm>
            <a:custGeom>
              <a:rect b="b" l="l" r="r" t="t"/>
              <a:pathLst>
                <a:path extrusionOk="0" h="6300" w="1381">
                  <a:moveTo>
                    <a:pt x="1381" y="74"/>
                  </a:moveTo>
                  <a:cubicBezTo>
                    <a:pt x="1" y="1"/>
                    <a:pt x="213" y="6248"/>
                    <a:pt x="213" y="6248"/>
                  </a:cubicBezTo>
                  <a:lnTo>
                    <a:pt x="853" y="6300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741442" y="3540144"/>
              <a:ext cx="197425" cy="731430"/>
            </a:xfrm>
            <a:custGeom>
              <a:rect b="b" l="l" r="r" t="t"/>
              <a:pathLst>
                <a:path extrusionOk="0" h="6287" w="1697">
                  <a:moveTo>
                    <a:pt x="529" y="0"/>
                  </a:moveTo>
                  <a:lnTo>
                    <a:pt x="1" y="6226"/>
                  </a:lnTo>
                  <a:lnTo>
                    <a:pt x="693" y="6286"/>
                  </a:lnTo>
                  <a:cubicBezTo>
                    <a:pt x="693" y="6286"/>
                    <a:pt x="1697" y="65"/>
                    <a:pt x="52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940847" y="3960938"/>
              <a:ext cx="679062" cy="476761"/>
            </a:xfrm>
            <a:custGeom>
              <a:rect b="b" l="l" r="r" t="t"/>
              <a:pathLst>
                <a:path extrusionOk="0" h="4098" w="5837">
                  <a:moveTo>
                    <a:pt x="5837" y="1203"/>
                  </a:moveTo>
                  <a:cubicBezTo>
                    <a:pt x="5162" y="0"/>
                    <a:pt x="0" y="3526"/>
                    <a:pt x="0" y="3526"/>
                  </a:cubicBezTo>
                  <a:lnTo>
                    <a:pt x="299" y="4097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975516" y="4100776"/>
              <a:ext cx="711287" cy="408353"/>
            </a:xfrm>
            <a:custGeom>
              <a:rect b="b" l="l" r="r" t="t"/>
              <a:pathLst>
                <a:path extrusionOk="0" h="3510" w="6114">
                  <a:moveTo>
                    <a:pt x="5539" y="1"/>
                  </a:moveTo>
                  <a:lnTo>
                    <a:pt x="1" y="2895"/>
                  </a:lnTo>
                  <a:lnTo>
                    <a:pt x="321" y="3509"/>
                  </a:lnTo>
                  <a:cubicBezTo>
                    <a:pt x="321" y="3509"/>
                    <a:pt x="6114" y="1022"/>
                    <a:pt x="5539" y="1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855469" y="3761764"/>
              <a:ext cx="2523360" cy="948869"/>
            </a:xfrm>
            <a:custGeom>
              <a:rect b="b" l="l" r="r" t="t"/>
              <a:pathLst>
                <a:path extrusionOk="0" h="8156" w="21690">
                  <a:moveTo>
                    <a:pt x="21689" y="8155"/>
                  </a:moveTo>
                  <a:cubicBezTo>
                    <a:pt x="21689" y="8155"/>
                    <a:pt x="21568" y="6408"/>
                    <a:pt x="19928" y="6689"/>
                  </a:cubicBezTo>
                  <a:cubicBezTo>
                    <a:pt x="19928" y="6689"/>
                    <a:pt x="20274" y="4785"/>
                    <a:pt x="19089" y="4361"/>
                  </a:cubicBezTo>
                  <a:cubicBezTo>
                    <a:pt x="17899" y="3942"/>
                    <a:pt x="16852" y="5218"/>
                    <a:pt x="16852" y="5218"/>
                  </a:cubicBezTo>
                  <a:cubicBezTo>
                    <a:pt x="16852" y="5218"/>
                    <a:pt x="17605" y="1653"/>
                    <a:pt x="15952" y="827"/>
                  </a:cubicBezTo>
                  <a:cubicBezTo>
                    <a:pt x="14304" y="0"/>
                    <a:pt x="12465" y="2410"/>
                    <a:pt x="12504" y="4322"/>
                  </a:cubicBezTo>
                  <a:cubicBezTo>
                    <a:pt x="12504" y="4322"/>
                    <a:pt x="10821" y="2972"/>
                    <a:pt x="10285" y="5218"/>
                  </a:cubicBezTo>
                  <a:cubicBezTo>
                    <a:pt x="10285" y="5218"/>
                    <a:pt x="9939" y="3254"/>
                    <a:pt x="7300" y="2561"/>
                  </a:cubicBezTo>
                  <a:cubicBezTo>
                    <a:pt x="3427" y="1549"/>
                    <a:pt x="2502" y="4621"/>
                    <a:pt x="1" y="81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115305" y="2869906"/>
              <a:ext cx="286539" cy="1515678"/>
            </a:xfrm>
            <a:custGeom>
              <a:rect b="b" l="l" r="r" t="t"/>
              <a:pathLst>
                <a:path extrusionOk="0" h="13028" w="2463">
                  <a:moveTo>
                    <a:pt x="2065" y="489"/>
                  </a:moveTo>
                  <a:lnTo>
                    <a:pt x="2463" y="13027"/>
                  </a:lnTo>
                  <a:lnTo>
                    <a:pt x="1109" y="130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7218033" y="4078423"/>
              <a:ext cx="192888" cy="522483"/>
            </a:xfrm>
            <a:custGeom>
              <a:rect b="b" l="l" r="r" t="t"/>
              <a:pathLst>
                <a:path extrusionOk="0" h="4491" w="1658">
                  <a:moveTo>
                    <a:pt x="1" y="39"/>
                  </a:moveTo>
                  <a:lnTo>
                    <a:pt x="1519" y="0"/>
                  </a:lnTo>
                  <a:lnTo>
                    <a:pt x="1658" y="4491"/>
                  </a:lnTo>
                  <a:lnTo>
                    <a:pt x="303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7222570" y="4117163"/>
              <a:ext cx="175321" cy="6631"/>
            </a:xfrm>
            <a:custGeom>
              <a:rect b="b" l="l" r="r" t="t"/>
              <a:pathLst>
                <a:path extrusionOk="0" h="57" w="1507">
                  <a:moveTo>
                    <a:pt x="0" y="56"/>
                  </a:moveTo>
                  <a:lnTo>
                    <a:pt x="0" y="17"/>
                  </a:lnTo>
                  <a:lnTo>
                    <a:pt x="1506" y="0"/>
                  </a:lnTo>
                  <a:lnTo>
                    <a:pt x="1506" y="3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222570" y="4153809"/>
              <a:ext cx="175321" cy="6748"/>
            </a:xfrm>
            <a:custGeom>
              <a:rect b="b" l="l" r="r" t="t"/>
              <a:pathLst>
                <a:path extrusionOk="0" h="58" w="1507">
                  <a:moveTo>
                    <a:pt x="0" y="57"/>
                  </a:moveTo>
                  <a:lnTo>
                    <a:pt x="0" y="23"/>
                  </a:lnTo>
                  <a:lnTo>
                    <a:pt x="1506" y="1"/>
                  </a:lnTo>
                  <a:lnTo>
                    <a:pt x="1506" y="3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216985" y="4506197"/>
              <a:ext cx="502927" cy="157641"/>
            </a:xfrm>
            <a:custGeom>
              <a:rect b="b" l="l" r="r" t="t"/>
              <a:pathLst>
                <a:path extrusionOk="0" h="1355" w="4323">
                  <a:moveTo>
                    <a:pt x="265" y="148"/>
                  </a:moveTo>
                  <a:cubicBezTo>
                    <a:pt x="265" y="148"/>
                    <a:pt x="1165" y="706"/>
                    <a:pt x="1632" y="0"/>
                  </a:cubicBezTo>
                  <a:lnTo>
                    <a:pt x="4323" y="1355"/>
                  </a:lnTo>
                  <a:lnTo>
                    <a:pt x="1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216520" y="4660693"/>
              <a:ext cx="503392" cy="45489"/>
            </a:xfrm>
            <a:custGeom>
              <a:rect b="b" l="l" r="r" t="t"/>
              <a:pathLst>
                <a:path extrusionOk="0" h="391" w="4327">
                  <a:moveTo>
                    <a:pt x="4327" y="390"/>
                  </a:moveTo>
                  <a:lnTo>
                    <a:pt x="1" y="364"/>
                  </a:lnTo>
                  <a:lnTo>
                    <a:pt x="5" y="1"/>
                  </a:lnTo>
                  <a:lnTo>
                    <a:pt x="4327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7415809" y="4523764"/>
              <a:ext cx="58518" cy="56541"/>
            </a:xfrm>
            <a:custGeom>
              <a:rect b="b" l="l" r="r" t="t"/>
              <a:pathLst>
                <a:path extrusionOk="0" h="486" w="503">
                  <a:moveTo>
                    <a:pt x="109" y="477"/>
                  </a:moveTo>
                  <a:cubicBezTo>
                    <a:pt x="118" y="468"/>
                    <a:pt x="126" y="464"/>
                    <a:pt x="135" y="451"/>
                  </a:cubicBezTo>
                  <a:cubicBezTo>
                    <a:pt x="299" y="239"/>
                    <a:pt x="464" y="135"/>
                    <a:pt x="464" y="135"/>
                  </a:cubicBezTo>
                  <a:cubicBezTo>
                    <a:pt x="494" y="113"/>
                    <a:pt x="503" y="70"/>
                    <a:pt x="481" y="40"/>
                  </a:cubicBezTo>
                  <a:cubicBezTo>
                    <a:pt x="459" y="10"/>
                    <a:pt x="416" y="1"/>
                    <a:pt x="386" y="23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6"/>
                    <a:pt x="40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7455597" y="4543890"/>
              <a:ext cx="58518" cy="56076"/>
            </a:xfrm>
            <a:custGeom>
              <a:rect b="b" l="l" r="r" t="t"/>
              <a:pathLst>
                <a:path extrusionOk="0" h="482" w="503">
                  <a:moveTo>
                    <a:pt x="109" y="473"/>
                  </a:moveTo>
                  <a:cubicBezTo>
                    <a:pt x="117" y="468"/>
                    <a:pt x="126" y="460"/>
                    <a:pt x="135" y="451"/>
                  </a:cubicBezTo>
                  <a:cubicBezTo>
                    <a:pt x="299" y="239"/>
                    <a:pt x="464" y="131"/>
                    <a:pt x="464" y="131"/>
                  </a:cubicBezTo>
                  <a:cubicBezTo>
                    <a:pt x="494" y="109"/>
                    <a:pt x="502" y="70"/>
                    <a:pt x="481" y="40"/>
                  </a:cubicBezTo>
                  <a:cubicBezTo>
                    <a:pt x="459" y="10"/>
                    <a:pt x="416" y="1"/>
                    <a:pt x="386" y="18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2"/>
                    <a:pt x="40" y="464"/>
                  </a:cubicBezTo>
                  <a:cubicBezTo>
                    <a:pt x="57" y="481"/>
                    <a:pt x="83" y="481"/>
                    <a:pt x="10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7495385" y="4563551"/>
              <a:ext cx="58518" cy="56541"/>
            </a:xfrm>
            <a:custGeom>
              <a:rect b="b" l="l" r="r" t="t"/>
              <a:pathLst>
                <a:path extrusionOk="0" h="486" w="503">
                  <a:moveTo>
                    <a:pt x="109" y="477"/>
                  </a:moveTo>
                  <a:cubicBezTo>
                    <a:pt x="117" y="468"/>
                    <a:pt x="126" y="464"/>
                    <a:pt x="135" y="451"/>
                  </a:cubicBezTo>
                  <a:cubicBezTo>
                    <a:pt x="299" y="239"/>
                    <a:pt x="463" y="135"/>
                    <a:pt x="463" y="135"/>
                  </a:cubicBezTo>
                  <a:cubicBezTo>
                    <a:pt x="494" y="113"/>
                    <a:pt x="502" y="70"/>
                    <a:pt x="481" y="40"/>
                  </a:cubicBezTo>
                  <a:cubicBezTo>
                    <a:pt x="459" y="9"/>
                    <a:pt x="416" y="1"/>
                    <a:pt x="385" y="22"/>
                  </a:cubicBezTo>
                  <a:cubicBezTo>
                    <a:pt x="377" y="27"/>
                    <a:pt x="199" y="139"/>
                    <a:pt x="22" y="373"/>
                  </a:cubicBezTo>
                  <a:cubicBezTo>
                    <a:pt x="0" y="403"/>
                    <a:pt x="5" y="446"/>
                    <a:pt x="39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7087733" y="2737979"/>
              <a:ext cx="354946" cy="1023908"/>
            </a:xfrm>
            <a:custGeom>
              <a:rect b="b" l="l" r="r" t="t"/>
              <a:pathLst>
                <a:path extrusionOk="0" h="8801" w="3051">
                  <a:moveTo>
                    <a:pt x="528" y="8801"/>
                  </a:moveTo>
                  <a:lnTo>
                    <a:pt x="3050" y="8779"/>
                  </a:lnTo>
                  <a:lnTo>
                    <a:pt x="2587" y="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846096" y="2869906"/>
              <a:ext cx="286539" cy="1515678"/>
            </a:xfrm>
            <a:custGeom>
              <a:rect b="b" l="l" r="r" t="t"/>
              <a:pathLst>
                <a:path extrusionOk="0" h="13028" w="2463">
                  <a:moveTo>
                    <a:pt x="394" y="489"/>
                  </a:moveTo>
                  <a:lnTo>
                    <a:pt x="0" y="13027"/>
                  </a:lnTo>
                  <a:lnTo>
                    <a:pt x="1350" y="13027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836557" y="4078423"/>
              <a:ext cx="192888" cy="522483"/>
            </a:xfrm>
            <a:custGeom>
              <a:rect b="b" l="l" r="r" t="t"/>
              <a:pathLst>
                <a:path extrusionOk="0" h="4491" w="1658">
                  <a:moveTo>
                    <a:pt x="1657" y="39"/>
                  </a:moveTo>
                  <a:lnTo>
                    <a:pt x="139" y="0"/>
                  </a:lnTo>
                  <a:lnTo>
                    <a:pt x="0" y="4491"/>
                  </a:lnTo>
                  <a:lnTo>
                    <a:pt x="1354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849587" y="4117163"/>
              <a:ext cx="175786" cy="6631"/>
            </a:xfrm>
            <a:custGeom>
              <a:rect b="b" l="l" r="r" t="t"/>
              <a:pathLst>
                <a:path extrusionOk="0" h="57" w="1511">
                  <a:moveTo>
                    <a:pt x="1511" y="56"/>
                  </a:moveTo>
                  <a:lnTo>
                    <a:pt x="1" y="35"/>
                  </a:lnTo>
                  <a:lnTo>
                    <a:pt x="1" y="0"/>
                  </a:lnTo>
                  <a:lnTo>
                    <a:pt x="1511" y="1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6527444" y="4506197"/>
              <a:ext cx="502927" cy="157641"/>
            </a:xfrm>
            <a:custGeom>
              <a:rect b="b" l="l" r="r" t="t"/>
              <a:pathLst>
                <a:path extrusionOk="0" h="1355" w="4323">
                  <a:moveTo>
                    <a:pt x="4063" y="148"/>
                  </a:moveTo>
                  <a:cubicBezTo>
                    <a:pt x="4063" y="148"/>
                    <a:pt x="3159" y="706"/>
                    <a:pt x="2696" y="0"/>
                  </a:cubicBezTo>
                  <a:lnTo>
                    <a:pt x="1" y="1355"/>
                  </a:lnTo>
                  <a:lnTo>
                    <a:pt x="4323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6527444" y="4660693"/>
              <a:ext cx="503509" cy="45489"/>
            </a:xfrm>
            <a:custGeom>
              <a:rect b="b" l="l" r="r" t="t"/>
              <a:pathLst>
                <a:path extrusionOk="0" h="391" w="4328">
                  <a:moveTo>
                    <a:pt x="5" y="390"/>
                  </a:moveTo>
                  <a:lnTo>
                    <a:pt x="4327" y="364"/>
                  </a:lnTo>
                  <a:lnTo>
                    <a:pt x="4323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773152" y="4523764"/>
              <a:ext cx="58983" cy="56541"/>
            </a:xfrm>
            <a:custGeom>
              <a:rect b="b" l="l" r="r" t="t"/>
              <a:pathLst>
                <a:path extrusionOk="0" h="486" w="507">
                  <a:moveTo>
                    <a:pt x="398" y="477"/>
                  </a:moveTo>
                  <a:cubicBezTo>
                    <a:pt x="385" y="468"/>
                    <a:pt x="376" y="464"/>
                    <a:pt x="368" y="451"/>
                  </a:cubicBezTo>
                  <a:cubicBezTo>
                    <a:pt x="208" y="239"/>
                    <a:pt x="43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3" y="10"/>
                    <a:pt x="87" y="1"/>
                    <a:pt x="117" y="23"/>
                  </a:cubicBezTo>
                  <a:cubicBezTo>
                    <a:pt x="125" y="27"/>
                    <a:pt x="303" y="139"/>
                    <a:pt x="480" y="373"/>
                  </a:cubicBezTo>
                  <a:cubicBezTo>
                    <a:pt x="506" y="403"/>
                    <a:pt x="498" y="446"/>
                    <a:pt x="467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6733364" y="4543890"/>
              <a:ext cx="58983" cy="56076"/>
            </a:xfrm>
            <a:custGeom>
              <a:rect b="b" l="l" r="r" t="t"/>
              <a:pathLst>
                <a:path extrusionOk="0" h="482" w="507">
                  <a:moveTo>
                    <a:pt x="398" y="473"/>
                  </a:moveTo>
                  <a:cubicBezTo>
                    <a:pt x="385" y="468"/>
                    <a:pt x="377" y="460"/>
                    <a:pt x="368" y="451"/>
                  </a:cubicBezTo>
                  <a:cubicBezTo>
                    <a:pt x="208" y="239"/>
                    <a:pt x="43" y="131"/>
                    <a:pt x="39" y="131"/>
                  </a:cubicBezTo>
                  <a:cubicBezTo>
                    <a:pt x="9" y="109"/>
                    <a:pt x="0" y="70"/>
                    <a:pt x="22" y="40"/>
                  </a:cubicBezTo>
                  <a:cubicBezTo>
                    <a:pt x="43" y="10"/>
                    <a:pt x="87" y="1"/>
                    <a:pt x="117" y="18"/>
                  </a:cubicBezTo>
                  <a:cubicBezTo>
                    <a:pt x="126" y="27"/>
                    <a:pt x="303" y="139"/>
                    <a:pt x="480" y="373"/>
                  </a:cubicBezTo>
                  <a:cubicBezTo>
                    <a:pt x="506" y="403"/>
                    <a:pt x="498" y="442"/>
                    <a:pt x="467" y="464"/>
                  </a:cubicBezTo>
                  <a:cubicBezTo>
                    <a:pt x="446" y="481"/>
                    <a:pt x="420" y="481"/>
                    <a:pt x="398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6693576" y="4563551"/>
              <a:ext cx="58983" cy="56541"/>
            </a:xfrm>
            <a:custGeom>
              <a:rect b="b" l="l" r="r" t="t"/>
              <a:pathLst>
                <a:path extrusionOk="0" h="486" w="507">
                  <a:moveTo>
                    <a:pt x="398" y="477"/>
                  </a:moveTo>
                  <a:cubicBezTo>
                    <a:pt x="385" y="468"/>
                    <a:pt x="377" y="464"/>
                    <a:pt x="368" y="451"/>
                  </a:cubicBezTo>
                  <a:cubicBezTo>
                    <a:pt x="208" y="239"/>
                    <a:pt x="44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4" y="9"/>
                    <a:pt x="87" y="1"/>
                    <a:pt x="117" y="22"/>
                  </a:cubicBezTo>
                  <a:cubicBezTo>
                    <a:pt x="126" y="27"/>
                    <a:pt x="303" y="139"/>
                    <a:pt x="481" y="373"/>
                  </a:cubicBezTo>
                  <a:cubicBezTo>
                    <a:pt x="507" y="403"/>
                    <a:pt x="498" y="446"/>
                    <a:pt x="468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6786647" y="2789866"/>
              <a:ext cx="413929" cy="971555"/>
            </a:xfrm>
            <a:custGeom>
              <a:rect b="b" l="l" r="r" t="t"/>
              <a:pathLst>
                <a:path extrusionOk="0" h="8351" w="3558">
                  <a:moveTo>
                    <a:pt x="1" y="8350"/>
                  </a:moveTo>
                  <a:lnTo>
                    <a:pt x="2813" y="8350"/>
                  </a:lnTo>
                  <a:lnTo>
                    <a:pt x="3557" y="2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7198371" y="2067641"/>
              <a:ext cx="512001" cy="509918"/>
            </a:xfrm>
            <a:custGeom>
              <a:rect b="b" l="l" r="r" t="t"/>
              <a:pathLst>
                <a:path extrusionOk="0" h="4383" w="4401">
                  <a:moveTo>
                    <a:pt x="1467" y="307"/>
                  </a:moveTo>
                  <a:lnTo>
                    <a:pt x="4029" y="2938"/>
                  </a:lnTo>
                  <a:cubicBezTo>
                    <a:pt x="4310" y="3150"/>
                    <a:pt x="4401" y="3535"/>
                    <a:pt x="4241" y="3851"/>
                  </a:cubicBezTo>
                  <a:cubicBezTo>
                    <a:pt x="4042" y="4253"/>
                    <a:pt x="3531" y="4383"/>
                    <a:pt x="3163" y="4127"/>
                  </a:cubicBezTo>
                  <a:lnTo>
                    <a:pt x="477" y="1674"/>
                  </a:lnTo>
                  <a:cubicBezTo>
                    <a:pt x="109" y="1419"/>
                    <a:pt x="1" y="922"/>
                    <a:pt x="234" y="537"/>
                  </a:cubicBezTo>
                  <a:cubicBezTo>
                    <a:pt x="494" y="108"/>
                    <a:pt x="1069" y="0"/>
                    <a:pt x="1467" y="307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7108325" y="2031343"/>
              <a:ext cx="441035" cy="404863"/>
            </a:xfrm>
            <a:custGeom>
              <a:rect b="b" l="l" r="r" t="t"/>
              <a:pathLst>
                <a:path extrusionOk="0" h="3480" w="3791">
                  <a:moveTo>
                    <a:pt x="0" y="987"/>
                  </a:moveTo>
                  <a:lnTo>
                    <a:pt x="2397" y="3479"/>
                  </a:lnTo>
                  <a:lnTo>
                    <a:pt x="3790" y="1632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7542153" y="2035415"/>
              <a:ext cx="339938" cy="485836"/>
            </a:xfrm>
            <a:custGeom>
              <a:rect b="b" l="l" r="r" t="t"/>
              <a:pathLst>
                <a:path extrusionOk="0" h="4176" w="2922">
                  <a:moveTo>
                    <a:pt x="1" y="3284"/>
                  </a:moveTo>
                  <a:lnTo>
                    <a:pt x="2488" y="0"/>
                  </a:lnTo>
                  <a:lnTo>
                    <a:pt x="2921" y="641"/>
                  </a:lnTo>
                  <a:lnTo>
                    <a:pt x="1260" y="4175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7558324" y="2339406"/>
              <a:ext cx="43394" cy="55960"/>
            </a:xfrm>
            <a:custGeom>
              <a:rect b="b" l="l" r="r" t="t"/>
              <a:pathLst>
                <a:path extrusionOk="0" h="481" w="373">
                  <a:moveTo>
                    <a:pt x="9" y="481"/>
                  </a:moveTo>
                  <a:cubicBezTo>
                    <a:pt x="9" y="481"/>
                    <a:pt x="9" y="481"/>
                    <a:pt x="5" y="481"/>
                  </a:cubicBezTo>
                  <a:cubicBezTo>
                    <a:pt x="0" y="476"/>
                    <a:pt x="0" y="472"/>
                    <a:pt x="5" y="468"/>
                  </a:cubicBezTo>
                  <a:lnTo>
                    <a:pt x="355" y="5"/>
                  </a:lnTo>
                  <a:cubicBezTo>
                    <a:pt x="355" y="0"/>
                    <a:pt x="364" y="0"/>
                    <a:pt x="368" y="5"/>
                  </a:cubicBezTo>
                  <a:cubicBezTo>
                    <a:pt x="368" y="5"/>
                    <a:pt x="372" y="13"/>
                    <a:pt x="368" y="18"/>
                  </a:cubicBezTo>
                  <a:lnTo>
                    <a:pt x="17" y="476"/>
                  </a:lnTo>
                  <a:cubicBezTo>
                    <a:pt x="17" y="481"/>
                    <a:pt x="13" y="481"/>
                    <a:pt x="9" y="481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7804963" y="1871844"/>
              <a:ext cx="246170" cy="255715"/>
            </a:xfrm>
            <a:custGeom>
              <a:rect b="b" l="l" r="r" t="t"/>
              <a:pathLst>
                <a:path extrusionOk="0" h="2198" w="2116">
                  <a:moveTo>
                    <a:pt x="394" y="1865"/>
                  </a:moveTo>
                  <a:cubicBezTo>
                    <a:pt x="394" y="1865"/>
                    <a:pt x="0" y="1718"/>
                    <a:pt x="169" y="1216"/>
                  </a:cubicBezTo>
                  <a:lnTo>
                    <a:pt x="411" y="437"/>
                  </a:lnTo>
                  <a:cubicBezTo>
                    <a:pt x="433" y="368"/>
                    <a:pt x="511" y="333"/>
                    <a:pt x="576" y="368"/>
                  </a:cubicBezTo>
                  <a:cubicBezTo>
                    <a:pt x="619" y="390"/>
                    <a:pt x="649" y="433"/>
                    <a:pt x="645" y="480"/>
                  </a:cubicBezTo>
                  <a:lnTo>
                    <a:pt x="627" y="904"/>
                  </a:lnTo>
                  <a:lnTo>
                    <a:pt x="1289" y="69"/>
                  </a:lnTo>
                  <a:cubicBezTo>
                    <a:pt x="1337" y="4"/>
                    <a:pt x="1432" y="0"/>
                    <a:pt x="1488" y="56"/>
                  </a:cubicBezTo>
                  <a:cubicBezTo>
                    <a:pt x="1532" y="100"/>
                    <a:pt x="1540" y="169"/>
                    <a:pt x="1506" y="221"/>
                  </a:cubicBezTo>
                  <a:lnTo>
                    <a:pt x="1095" y="809"/>
                  </a:lnTo>
                  <a:lnTo>
                    <a:pt x="1116" y="839"/>
                  </a:lnTo>
                  <a:lnTo>
                    <a:pt x="1627" y="290"/>
                  </a:lnTo>
                  <a:cubicBezTo>
                    <a:pt x="1683" y="238"/>
                    <a:pt x="1778" y="251"/>
                    <a:pt x="1817" y="320"/>
                  </a:cubicBezTo>
                  <a:cubicBezTo>
                    <a:pt x="1847" y="372"/>
                    <a:pt x="1839" y="437"/>
                    <a:pt x="1796" y="480"/>
                  </a:cubicBezTo>
                  <a:lnTo>
                    <a:pt x="1315" y="1051"/>
                  </a:lnTo>
                  <a:lnTo>
                    <a:pt x="1337" y="1090"/>
                  </a:lnTo>
                  <a:lnTo>
                    <a:pt x="1843" y="658"/>
                  </a:lnTo>
                  <a:cubicBezTo>
                    <a:pt x="1982" y="541"/>
                    <a:pt x="2055" y="597"/>
                    <a:pt x="2085" y="645"/>
                  </a:cubicBezTo>
                  <a:cubicBezTo>
                    <a:pt x="2116" y="692"/>
                    <a:pt x="2008" y="792"/>
                    <a:pt x="1960" y="826"/>
                  </a:cubicBezTo>
                  <a:lnTo>
                    <a:pt x="1449" y="1320"/>
                  </a:lnTo>
                  <a:lnTo>
                    <a:pt x="1471" y="1359"/>
                  </a:lnTo>
                  <a:lnTo>
                    <a:pt x="1964" y="965"/>
                  </a:lnTo>
                  <a:cubicBezTo>
                    <a:pt x="2016" y="943"/>
                    <a:pt x="2077" y="974"/>
                    <a:pt x="2090" y="1030"/>
                  </a:cubicBezTo>
                  <a:lnTo>
                    <a:pt x="2090" y="1030"/>
                  </a:lnTo>
                  <a:cubicBezTo>
                    <a:pt x="2103" y="1069"/>
                    <a:pt x="2081" y="1108"/>
                    <a:pt x="2047" y="1129"/>
                  </a:cubicBezTo>
                  <a:lnTo>
                    <a:pt x="1488" y="1601"/>
                  </a:lnTo>
                  <a:cubicBezTo>
                    <a:pt x="1488" y="1601"/>
                    <a:pt x="826" y="2198"/>
                    <a:pt x="489" y="2055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851564" y="1961890"/>
              <a:ext cx="558304" cy="911640"/>
            </a:xfrm>
            <a:custGeom>
              <a:rect b="b" l="l" r="r" t="t"/>
              <a:pathLst>
                <a:path extrusionOk="0" h="7836" w="4799">
                  <a:moveTo>
                    <a:pt x="2155" y="65"/>
                  </a:moveTo>
                  <a:cubicBezTo>
                    <a:pt x="2155" y="65"/>
                    <a:pt x="1147" y="251"/>
                    <a:pt x="585" y="537"/>
                  </a:cubicBezTo>
                  <a:cubicBezTo>
                    <a:pt x="230" y="714"/>
                    <a:pt x="200" y="1099"/>
                    <a:pt x="243" y="1497"/>
                  </a:cubicBezTo>
                  <a:lnTo>
                    <a:pt x="1" y="7805"/>
                  </a:lnTo>
                  <a:lnTo>
                    <a:pt x="4799" y="7836"/>
                  </a:lnTo>
                  <a:lnTo>
                    <a:pt x="4747" y="1619"/>
                  </a:lnTo>
                  <a:cubicBezTo>
                    <a:pt x="4786" y="1069"/>
                    <a:pt x="4626" y="554"/>
                    <a:pt x="4068" y="386"/>
                  </a:cubicBezTo>
                  <a:cubicBezTo>
                    <a:pt x="3479" y="204"/>
                    <a:pt x="3293" y="18"/>
                    <a:pt x="298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7038870" y="1954328"/>
              <a:ext cx="270834" cy="109360"/>
            </a:xfrm>
            <a:custGeom>
              <a:rect b="b" l="l" r="r" t="t"/>
              <a:pathLst>
                <a:path extrusionOk="0" h="940" w="2328">
                  <a:moveTo>
                    <a:pt x="2272" y="381"/>
                  </a:moveTo>
                  <a:lnTo>
                    <a:pt x="1346" y="1"/>
                  </a:lnTo>
                  <a:lnTo>
                    <a:pt x="545" y="130"/>
                  </a:lnTo>
                  <a:lnTo>
                    <a:pt x="0" y="252"/>
                  </a:lnTo>
                  <a:cubicBezTo>
                    <a:pt x="0" y="252"/>
                    <a:pt x="507" y="939"/>
                    <a:pt x="1415" y="888"/>
                  </a:cubicBezTo>
                  <a:cubicBezTo>
                    <a:pt x="2328" y="831"/>
                    <a:pt x="2272" y="381"/>
                    <a:pt x="2272" y="38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7403244" y="2207479"/>
              <a:ext cx="5119" cy="199988"/>
            </a:xfrm>
            <a:custGeom>
              <a:rect b="b" l="l" r="r" t="t"/>
              <a:pathLst>
                <a:path extrusionOk="0" h="1719" w="44">
                  <a:moveTo>
                    <a:pt x="35" y="1718"/>
                  </a:moveTo>
                  <a:cubicBezTo>
                    <a:pt x="31" y="1718"/>
                    <a:pt x="27" y="1714"/>
                    <a:pt x="27" y="1710"/>
                  </a:cubicBezTo>
                  <a:lnTo>
                    <a:pt x="1" y="9"/>
                  </a:lnTo>
                  <a:cubicBezTo>
                    <a:pt x="1" y="5"/>
                    <a:pt x="5" y="1"/>
                    <a:pt x="9" y="1"/>
                  </a:cubicBezTo>
                  <a:cubicBezTo>
                    <a:pt x="14" y="1"/>
                    <a:pt x="18" y="5"/>
                    <a:pt x="18" y="9"/>
                  </a:cubicBezTo>
                  <a:lnTo>
                    <a:pt x="44" y="1710"/>
                  </a:lnTo>
                  <a:cubicBezTo>
                    <a:pt x="44" y="1714"/>
                    <a:pt x="40" y="1718"/>
                    <a:pt x="35" y="1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443912" y="2046002"/>
              <a:ext cx="531662" cy="449538"/>
            </a:xfrm>
            <a:custGeom>
              <a:rect b="b" l="l" r="r" t="t"/>
              <a:pathLst>
                <a:path extrusionOk="0" h="3864" w="4570">
                  <a:moveTo>
                    <a:pt x="4167" y="1571"/>
                  </a:moveTo>
                  <a:lnTo>
                    <a:pt x="1303" y="3630"/>
                  </a:lnTo>
                  <a:cubicBezTo>
                    <a:pt x="1035" y="3859"/>
                    <a:pt x="641" y="3864"/>
                    <a:pt x="364" y="3639"/>
                  </a:cubicBezTo>
                  <a:cubicBezTo>
                    <a:pt x="18" y="3357"/>
                    <a:pt x="1" y="2834"/>
                    <a:pt x="325" y="2531"/>
                  </a:cubicBezTo>
                  <a:lnTo>
                    <a:pt x="3042" y="307"/>
                  </a:lnTo>
                  <a:cubicBezTo>
                    <a:pt x="3371" y="0"/>
                    <a:pt x="3881" y="4"/>
                    <a:pt x="4206" y="316"/>
                  </a:cubicBezTo>
                  <a:cubicBezTo>
                    <a:pt x="4569" y="662"/>
                    <a:pt x="4548" y="1246"/>
                    <a:pt x="4167" y="157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647273" y="1983529"/>
              <a:ext cx="391708" cy="395789"/>
            </a:xfrm>
            <a:custGeom>
              <a:rect b="b" l="l" r="r" t="t"/>
              <a:pathLst>
                <a:path extrusionOk="0" h="3402" w="3367">
                  <a:moveTo>
                    <a:pt x="3366" y="1"/>
                  </a:moveTo>
                  <a:cubicBezTo>
                    <a:pt x="3366" y="1"/>
                    <a:pt x="1848" y="152"/>
                    <a:pt x="0" y="1731"/>
                  </a:cubicBezTo>
                  <a:lnTo>
                    <a:pt x="1095" y="3401"/>
                  </a:lnTo>
                  <a:lnTo>
                    <a:pt x="2934" y="23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843072" y="2384196"/>
              <a:ext cx="430449" cy="430458"/>
            </a:xfrm>
            <a:custGeom>
              <a:rect b="b" l="l" r="r" t="t"/>
              <a:pathLst>
                <a:path extrusionOk="0" h="3700" w="3700">
                  <a:moveTo>
                    <a:pt x="3699" y="1848"/>
                  </a:moveTo>
                  <a:cubicBezTo>
                    <a:pt x="3699" y="2873"/>
                    <a:pt x="2873" y="3699"/>
                    <a:pt x="1848" y="3699"/>
                  </a:cubicBezTo>
                  <a:cubicBezTo>
                    <a:pt x="827" y="3699"/>
                    <a:pt x="0" y="2873"/>
                    <a:pt x="0" y="1848"/>
                  </a:cubicBezTo>
                  <a:cubicBezTo>
                    <a:pt x="0" y="827"/>
                    <a:pt x="827" y="0"/>
                    <a:pt x="1848" y="0"/>
                  </a:cubicBezTo>
                  <a:cubicBezTo>
                    <a:pt x="2873" y="0"/>
                    <a:pt x="3699" y="827"/>
                    <a:pt x="3699" y="18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482188" y="2310205"/>
              <a:ext cx="405320" cy="395207"/>
            </a:xfrm>
            <a:custGeom>
              <a:rect b="b" l="l" r="r" t="t"/>
              <a:pathLst>
                <a:path extrusionOk="0" h="3397" w="3484">
                  <a:moveTo>
                    <a:pt x="680" y="0"/>
                  </a:moveTo>
                  <a:lnTo>
                    <a:pt x="3483" y="2791"/>
                  </a:lnTo>
                  <a:lnTo>
                    <a:pt x="2986" y="3397"/>
                  </a:lnTo>
                  <a:lnTo>
                    <a:pt x="0" y="1337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6622609" y="2371050"/>
              <a:ext cx="46419" cy="46420"/>
            </a:xfrm>
            <a:custGeom>
              <a:rect b="b" l="l" r="r" t="t"/>
              <a:pathLst>
                <a:path extrusionOk="0" h="399" w="399">
                  <a:moveTo>
                    <a:pt x="390" y="399"/>
                  </a:moveTo>
                  <a:cubicBezTo>
                    <a:pt x="385" y="399"/>
                    <a:pt x="385" y="399"/>
                    <a:pt x="381" y="395"/>
                  </a:cubicBezTo>
                  <a:lnTo>
                    <a:pt x="0" y="18"/>
                  </a:lnTo>
                  <a:cubicBezTo>
                    <a:pt x="0" y="14"/>
                    <a:pt x="0" y="10"/>
                    <a:pt x="0" y="5"/>
                  </a:cubicBezTo>
                  <a:cubicBezTo>
                    <a:pt x="5" y="1"/>
                    <a:pt x="9" y="1"/>
                    <a:pt x="13" y="5"/>
                  </a:cubicBezTo>
                  <a:lnTo>
                    <a:pt x="394" y="382"/>
                  </a:lnTo>
                  <a:cubicBezTo>
                    <a:pt x="398" y="386"/>
                    <a:pt x="398" y="395"/>
                    <a:pt x="394" y="395"/>
                  </a:cubicBezTo>
                  <a:cubicBezTo>
                    <a:pt x="394" y="399"/>
                    <a:pt x="390" y="399"/>
                    <a:pt x="390" y="399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810380" y="2579527"/>
              <a:ext cx="262806" cy="209994"/>
            </a:xfrm>
            <a:custGeom>
              <a:rect b="b" l="l" r="r" t="t"/>
              <a:pathLst>
                <a:path extrusionOk="0" h="1805" w="2259">
                  <a:moveTo>
                    <a:pt x="130" y="640"/>
                  </a:moveTo>
                  <a:cubicBezTo>
                    <a:pt x="130" y="640"/>
                    <a:pt x="78" y="221"/>
                    <a:pt x="606" y="143"/>
                  </a:cubicBezTo>
                  <a:lnTo>
                    <a:pt x="1406" y="9"/>
                  </a:lnTo>
                  <a:cubicBezTo>
                    <a:pt x="1480" y="0"/>
                    <a:pt x="1545" y="52"/>
                    <a:pt x="1545" y="126"/>
                  </a:cubicBezTo>
                  <a:cubicBezTo>
                    <a:pt x="1549" y="173"/>
                    <a:pt x="1519" y="221"/>
                    <a:pt x="1475" y="238"/>
                  </a:cubicBezTo>
                  <a:lnTo>
                    <a:pt x="1090" y="415"/>
                  </a:lnTo>
                  <a:lnTo>
                    <a:pt x="2133" y="627"/>
                  </a:lnTo>
                  <a:cubicBezTo>
                    <a:pt x="2211" y="640"/>
                    <a:pt x="2259" y="723"/>
                    <a:pt x="2237" y="800"/>
                  </a:cubicBezTo>
                  <a:cubicBezTo>
                    <a:pt x="2215" y="857"/>
                    <a:pt x="2155" y="896"/>
                    <a:pt x="2094" y="887"/>
                  </a:cubicBezTo>
                  <a:lnTo>
                    <a:pt x="1385" y="787"/>
                  </a:lnTo>
                  <a:lnTo>
                    <a:pt x="1367" y="822"/>
                  </a:lnTo>
                  <a:lnTo>
                    <a:pt x="2085" y="1030"/>
                  </a:lnTo>
                  <a:cubicBezTo>
                    <a:pt x="2159" y="1056"/>
                    <a:pt x="2189" y="1147"/>
                    <a:pt x="2146" y="1211"/>
                  </a:cubicBezTo>
                  <a:cubicBezTo>
                    <a:pt x="2116" y="1263"/>
                    <a:pt x="2051" y="1285"/>
                    <a:pt x="1995" y="1263"/>
                  </a:cubicBezTo>
                  <a:lnTo>
                    <a:pt x="1268" y="1095"/>
                  </a:lnTo>
                  <a:lnTo>
                    <a:pt x="1242" y="1129"/>
                  </a:lnTo>
                  <a:lnTo>
                    <a:pt x="1861" y="1389"/>
                  </a:lnTo>
                  <a:cubicBezTo>
                    <a:pt x="2025" y="1458"/>
                    <a:pt x="2008" y="1549"/>
                    <a:pt x="1977" y="1596"/>
                  </a:cubicBezTo>
                  <a:cubicBezTo>
                    <a:pt x="1951" y="1644"/>
                    <a:pt x="1813" y="1592"/>
                    <a:pt x="1761" y="1571"/>
                  </a:cubicBezTo>
                  <a:lnTo>
                    <a:pt x="1090" y="1337"/>
                  </a:lnTo>
                  <a:lnTo>
                    <a:pt x="1064" y="1372"/>
                  </a:lnTo>
                  <a:lnTo>
                    <a:pt x="1640" y="1635"/>
                  </a:lnTo>
                  <a:cubicBezTo>
                    <a:pt x="1683" y="1670"/>
                    <a:pt x="1683" y="1739"/>
                    <a:pt x="1640" y="1778"/>
                  </a:cubicBezTo>
                  <a:lnTo>
                    <a:pt x="1640" y="1778"/>
                  </a:lnTo>
                  <a:cubicBezTo>
                    <a:pt x="1610" y="1804"/>
                    <a:pt x="1562" y="1804"/>
                    <a:pt x="1527" y="1783"/>
                  </a:cubicBezTo>
                  <a:lnTo>
                    <a:pt x="857" y="1497"/>
                  </a:lnTo>
                  <a:cubicBezTo>
                    <a:pt x="857" y="1497"/>
                    <a:pt x="26" y="1177"/>
                    <a:pt x="0" y="81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986983" y="1418825"/>
              <a:ext cx="357505" cy="346926"/>
            </a:xfrm>
            <a:custGeom>
              <a:rect b="b" l="l" r="r" t="t"/>
              <a:pathLst>
                <a:path extrusionOk="0" h="2982" w="3073">
                  <a:moveTo>
                    <a:pt x="1" y="1480"/>
                  </a:moveTo>
                  <a:cubicBezTo>
                    <a:pt x="1" y="2293"/>
                    <a:pt x="1009" y="2981"/>
                    <a:pt x="1597" y="2955"/>
                  </a:cubicBezTo>
                  <a:cubicBezTo>
                    <a:pt x="2411" y="2921"/>
                    <a:pt x="3072" y="2293"/>
                    <a:pt x="3072" y="1480"/>
                  </a:cubicBezTo>
                  <a:cubicBezTo>
                    <a:pt x="3072" y="662"/>
                    <a:pt x="2411" y="0"/>
                    <a:pt x="1597" y="0"/>
                  </a:cubicBezTo>
                  <a:cubicBezTo>
                    <a:pt x="779" y="0"/>
                    <a:pt x="1" y="550"/>
                    <a:pt x="1" y="1480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7096226" y="1748992"/>
              <a:ext cx="139023" cy="267349"/>
            </a:xfrm>
            <a:custGeom>
              <a:rect b="b" l="l" r="r" t="t"/>
              <a:pathLst>
                <a:path extrusionOk="0" h="2298" w="1195">
                  <a:moveTo>
                    <a:pt x="191" y="1"/>
                  </a:moveTo>
                  <a:lnTo>
                    <a:pt x="1" y="2194"/>
                  </a:lnTo>
                  <a:lnTo>
                    <a:pt x="1195" y="2298"/>
                  </a:lnTo>
                  <a:lnTo>
                    <a:pt x="1130" y="342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6985471" y="1433367"/>
              <a:ext cx="367626" cy="445582"/>
            </a:xfrm>
            <a:custGeom>
              <a:rect b="b" l="l" r="r" t="t"/>
              <a:pathLst>
                <a:path extrusionOk="0" h="3830" w="3160">
                  <a:moveTo>
                    <a:pt x="2103" y="109"/>
                  </a:moveTo>
                  <a:cubicBezTo>
                    <a:pt x="2103" y="109"/>
                    <a:pt x="3159" y="144"/>
                    <a:pt x="3077" y="1524"/>
                  </a:cubicBezTo>
                  <a:cubicBezTo>
                    <a:pt x="2999" y="2908"/>
                    <a:pt x="2839" y="3276"/>
                    <a:pt x="2285" y="3566"/>
                  </a:cubicBezTo>
                  <a:cubicBezTo>
                    <a:pt x="1788" y="3830"/>
                    <a:pt x="1147" y="3596"/>
                    <a:pt x="788" y="3008"/>
                  </a:cubicBezTo>
                  <a:cubicBezTo>
                    <a:pt x="645" y="2774"/>
                    <a:pt x="537" y="2428"/>
                    <a:pt x="520" y="2160"/>
                  </a:cubicBezTo>
                  <a:lnTo>
                    <a:pt x="438" y="1796"/>
                  </a:lnTo>
                  <a:cubicBezTo>
                    <a:pt x="438" y="1796"/>
                    <a:pt x="1" y="1"/>
                    <a:pt x="2103" y="109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972441" y="1647778"/>
              <a:ext cx="108776" cy="108894"/>
            </a:xfrm>
            <a:custGeom>
              <a:rect b="b" l="l" r="r" t="t"/>
              <a:pathLst>
                <a:path extrusionOk="0" h="936" w="935">
                  <a:moveTo>
                    <a:pt x="917" y="503"/>
                  </a:moveTo>
                  <a:cubicBezTo>
                    <a:pt x="896" y="749"/>
                    <a:pt x="680" y="935"/>
                    <a:pt x="433" y="914"/>
                  </a:cubicBezTo>
                  <a:cubicBezTo>
                    <a:pt x="186" y="896"/>
                    <a:pt x="0" y="680"/>
                    <a:pt x="22" y="434"/>
                  </a:cubicBezTo>
                  <a:cubicBezTo>
                    <a:pt x="39" y="183"/>
                    <a:pt x="256" y="1"/>
                    <a:pt x="502" y="18"/>
                  </a:cubicBezTo>
                  <a:cubicBezTo>
                    <a:pt x="753" y="40"/>
                    <a:pt x="935" y="256"/>
                    <a:pt x="917" y="50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7044920" y="1626721"/>
              <a:ext cx="280955" cy="234076"/>
            </a:xfrm>
            <a:custGeom>
              <a:rect b="b" l="l" r="r" t="t"/>
              <a:pathLst>
                <a:path extrusionOk="0" h="2012" w="2415">
                  <a:moveTo>
                    <a:pt x="2414" y="1090"/>
                  </a:moveTo>
                  <a:cubicBezTo>
                    <a:pt x="2414" y="1090"/>
                    <a:pt x="1956" y="692"/>
                    <a:pt x="1129" y="1052"/>
                  </a:cubicBezTo>
                  <a:cubicBezTo>
                    <a:pt x="303" y="1411"/>
                    <a:pt x="100" y="0"/>
                    <a:pt x="100" y="0"/>
                  </a:cubicBezTo>
                  <a:lnTo>
                    <a:pt x="0" y="260"/>
                  </a:lnTo>
                  <a:lnTo>
                    <a:pt x="143" y="1073"/>
                  </a:lnTo>
                  <a:cubicBezTo>
                    <a:pt x="143" y="1073"/>
                    <a:pt x="268" y="2012"/>
                    <a:pt x="1363" y="2012"/>
                  </a:cubicBezTo>
                  <a:cubicBezTo>
                    <a:pt x="1363" y="2012"/>
                    <a:pt x="2293" y="2012"/>
                    <a:pt x="2414" y="109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954757" y="1517480"/>
              <a:ext cx="102377" cy="142517"/>
            </a:xfrm>
            <a:custGeom>
              <a:rect b="b" l="l" r="r" t="t"/>
              <a:pathLst>
                <a:path extrusionOk="0" h="1225" w="880">
                  <a:moveTo>
                    <a:pt x="775" y="1199"/>
                  </a:moveTo>
                  <a:cubicBezTo>
                    <a:pt x="775" y="1199"/>
                    <a:pt x="533" y="1095"/>
                    <a:pt x="360" y="1225"/>
                  </a:cubicBezTo>
                  <a:cubicBezTo>
                    <a:pt x="360" y="1225"/>
                    <a:pt x="1" y="615"/>
                    <a:pt x="416" y="0"/>
                  </a:cubicBezTo>
                  <a:cubicBezTo>
                    <a:pt x="416" y="0"/>
                    <a:pt x="468" y="182"/>
                    <a:pt x="706" y="238"/>
                  </a:cubicBezTo>
                  <a:cubicBezTo>
                    <a:pt x="814" y="269"/>
                    <a:pt x="879" y="377"/>
                    <a:pt x="862" y="485"/>
                  </a:cubicBezTo>
                  <a:cubicBezTo>
                    <a:pt x="844" y="593"/>
                    <a:pt x="840" y="745"/>
                    <a:pt x="875" y="93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6849587" y="4153809"/>
              <a:ext cx="175786" cy="6748"/>
            </a:xfrm>
            <a:custGeom>
              <a:rect b="b" l="l" r="r" t="t"/>
              <a:pathLst>
                <a:path extrusionOk="0" h="58" w="1511">
                  <a:moveTo>
                    <a:pt x="1511" y="57"/>
                  </a:moveTo>
                  <a:lnTo>
                    <a:pt x="1" y="36"/>
                  </a:lnTo>
                  <a:lnTo>
                    <a:pt x="1" y="1"/>
                  </a:lnTo>
                  <a:lnTo>
                    <a:pt x="1511" y="2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17"/>
          <p:cNvGrpSpPr/>
          <p:nvPr/>
        </p:nvGrpSpPr>
        <p:grpSpPr>
          <a:xfrm flipH="1">
            <a:off x="665319" y="1455553"/>
            <a:ext cx="4248144" cy="760722"/>
            <a:chOff x="553062" y="1455553"/>
            <a:chExt cx="4239665" cy="760722"/>
          </a:xfrm>
        </p:grpSpPr>
        <p:sp>
          <p:nvSpPr>
            <p:cNvPr id="282" name="Google Shape;282;p17"/>
            <p:cNvSpPr/>
            <p:nvPr/>
          </p:nvSpPr>
          <p:spPr>
            <a:xfrm>
              <a:off x="553062" y="1456675"/>
              <a:ext cx="3087600" cy="7596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17"/>
            <p:cNvGrpSpPr/>
            <p:nvPr/>
          </p:nvGrpSpPr>
          <p:grpSpPr>
            <a:xfrm>
              <a:off x="683242" y="1455600"/>
              <a:ext cx="2819283" cy="759875"/>
              <a:chOff x="1152506" y="1150771"/>
              <a:chExt cx="2666745" cy="759875"/>
            </a:xfrm>
          </p:grpSpPr>
          <p:sp>
            <p:nvSpPr>
              <p:cNvPr id="284" name="Google Shape;284;p17"/>
              <p:cNvSpPr txBox="1"/>
              <p:nvPr/>
            </p:nvSpPr>
            <p:spPr>
              <a:xfrm flipH="1">
                <a:off x="1152506" y="1150771"/>
                <a:ext cx="2489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Similar Leagues and Rules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5" name="Google Shape;285;p17"/>
              <p:cNvSpPr txBox="1"/>
              <p:nvPr/>
            </p:nvSpPr>
            <p:spPr>
              <a:xfrm flipH="1">
                <a:off x="1152552" y="1384446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Only use seasons after 1979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6" name="Google Shape;286;p17"/>
            <p:cNvSpPr/>
            <p:nvPr/>
          </p:nvSpPr>
          <p:spPr>
            <a:xfrm flipH="1">
              <a:off x="4034927" y="1455553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287" name="Google Shape;287;p17"/>
            <p:cNvCxnSpPr>
              <a:stCxn id="286" idx="6"/>
              <a:endCxn id="282" idx="3"/>
            </p:cNvCxnSpPr>
            <p:nvPr/>
          </p:nvCxnSpPr>
          <p:spPr>
            <a:xfrm flipH="1">
              <a:off x="3640727" y="1835503"/>
              <a:ext cx="3942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8" name="Google Shape;288;p17"/>
          <p:cNvGrpSpPr/>
          <p:nvPr/>
        </p:nvGrpSpPr>
        <p:grpSpPr>
          <a:xfrm flipH="1">
            <a:off x="665319" y="2293586"/>
            <a:ext cx="4320809" cy="760731"/>
            <a:chOff x="480542" y="2293594"/>
            <a:chExt cx="4312185" cy="760731"/>
          </a:xfrm>
        </p:grpSpPr>
        <p:sp>
          <p:nvSpPr>
            <p:cNvPr id="289" name="Google Shape;289;p17"/>
            <p:cNvSpPr/>
            <p:nvPr/>
          </p:nvSpPr>
          <p:spPr>
            <a:xfrm>
              <a:off x="553062" y="2294725"/>
              <a:ext cx="3087600" cy="7596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" name="Google Shape;290;p17"/>
            <p:cNvGrpSpPr/>
            <p:nvPr/>
          </p:nvGrpSpPr>
          <p:grpSpPr>
            <a:xfrm>
              <a:off x="480542" y="2293658"/>
              <a:ext cx="3251999" cy="759850"/>
              <a:chOff x="960773" y="1150791"/>
              <a:chExt cx="3076049" cy="759850"/>
            </a:xfrm>
          </p:grpSpPr>
          <p:sp>
            <p:nvSpPr>
              <p:cNvPr id="291" name="Google Shape;291;p17"/>
              <p:cNvSpPr txBox="1"/>
              <p:nvPr/>
            </p:nvSpPr>
            <p:spPr>
              <a:xfrm flipH="1">
                <a:off x="960922" y="1150791"/>
                <a:ext cx="30759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Impute averages when appropriate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2" name="Google Shape;292;p17"/>
              <p:cNvSpPr txBox="1"/>
              <p:nvPr/>
            </p:nvSpPr>
            <p:spPr>
              <a:xfrm flipH="1">
                <a:off x="960773" y="1384441"/>
                <a:ext cx="29892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Attendance at home games, or team win record for players traded mid-season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3" name="Google Shape;293;p17"/>
            <p:cNvSpPr/>
            <p:nvPr/>
          </p:nvSpPr>
          <p:spPr>
            <a:xfrm flipH="1">
              <a:off x="4034927" y="2293594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294" name="Google Shape;294;p17"/>
            <p:cNvCxnSpPr>
              <a:stCxn id="293" idx="6"/>
              <a:endCxn id="289" idx="3"/>
            </p:cNvCxnSpPr>
            <p:nvPr/>
          </p:nvCxnSpPr>
          <p:spPr>
            <a:xfrm flipH="1">
              <a:off x="3640727" y="2673544"/>
              <a:ext cx="3942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5" name="Google Shape;295;p17"/>
          <p:cNvGrpSpPr/>
          <p:nvPr/>
        </p:nvGrpSpPr>
        <p:grpSpPr>
          <a:xfrm flipH="1">
            <a:off x="665319" y="3131628"/>
            <a:ext cx="4296049" cy="760739"/>
            <a:chOff x="505252" y="3131636"/>
            <a:chExt cx="4287474" cy="760739"/>
          </a:xfrm>
        </p:grpSpPr>
        <p:sp>
          <p:nvSpPr>
            <p:cNvPr id="296" name="Google Shape;296;p17"/>
            <p:cNvSpPr/>
            <p:nvPr/>
          </p:nvSpPr>
          <p:spPr>
            <a:xfrm>
              <a:off x="553062" y="3132775"/>
              <a:ext cx="3087600" cy="7596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17"/>
            <p:cNvGrpSpPr/>
            <p:nvPr/>
          </p:nvGrpSpPr>
          <p:grpSpPr>
            <a:xfrm>
              <a:off x="505252" y="3131683"/>
              <a:ext cx="3279434" cy="759863"/>
              <a:chOff x="984147" y="1150779"/>
              <a:chExt cx="3102000" cy="759863"/>
            </a:xfrm>
          </p:grpSpPr>
          <p:sp>
            <p:nvSpPr>
              <p:cNvPr id="298" name="Google Shape;298;p17"/>
              <p:cNvSpPr txBox="1"/>
              <p:nvPr/>
            </p:nvSpPr>
            <p:spPr>
              <a:xfrm flipH="1">
                <a:off x="984147" y="1150779"/>
                <a:ext cx="31020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Drop Irrelevant, Problematic Data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9" name="Google Shape;299;p17"/>
              <p:cNvSpPr txBox="1"/>
              <p:nvPr/>
            </p:nvSpPr>
            <p:spPr>
              <a:xfrm flipH="1">
                <a:off x="1152500" y="1384442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Such as players with 0 minutes played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extrêmement froid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0" name="Google Shape;300;p17"/>
            <p:cNvSpPr/>
            <p:nvPr/>
          </p:nvSpPr>
          <p:spPr>
            <a:xfrm flipH="1">
              <a:off x="4034927" y="3131636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301" name="Google Shape;301;p17"/>
            <p:cNvCxnSpPr>
              <a:stCxn id="300" idx="6"/>
              <a:endCxn id="296" idx="3"/>
            </p:cNvCxnSpPr>
            <p:nvPr/>
          </p:nvCxnSpPr>
          <p:spPr>
            <a:xfrm flipH="1">
              <a:off x="3640727" y="3511586"/>
              <a:ext cx="3942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2" name="Google Shape;302;p17"/>
          <p:cNvGrpSpPr/>
          <p:nvPr/>
        </p:nvGrpSpPr>
        <p:grpSpPr>
          <a:xfrm flipH="1">
            <a:off x="665319" y="3969678"/>
            <a:ext cx="4248144" cy="760722"/>
            <a:chOff x="553062" y="3969678"/>
            <a:chExt cx="4239665" cy="760722"/>
          </a:xfrm>
        </p:grpSpPr>
        <p:sp>
          <p:nvSpPr>
            <p:cNvPr id="303" name="Google Shape;303;p17"/>
            <p:cNvSpPr/>
            <p:nvPr/>
          </p:nvSpPr>
          <p:spPr>
            <a:xfrm>
              <a:off x="553062" y="3970800"/>
              <a:ext cx="3087600" cy="7596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" name="Google Shape;304;p17"/>
            <p:cNvGrpSpPr/>
            <p:nvPr/>
          </p:nvGrpSpPr>
          <p:grpSpPr>
            <a:xfrm>
              <a:off x="683235" y="3969725"/>
              <a:ext cx="3005847" cy="759859"/>
              <a:chOff x="1152500" y="1150783"/>
              <a:chExt cx="2843215" cy="759859"/>
            </a:xfrm>
          </p:grpSpPr>
          <p:sp>
            <p:nvSpPr>
              <p:cNvPr id="305" name="Google Shape;305;p17"/>
              <p:cNvSpPr txBox="1"/>
              <p:nvPr/>
            </p:nvSpPr>
            <p:spPr>
              <a:xfrm flipH="1">
                <a:off x="1152615" y="1150783"/>
                <a:ext cx="28431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Impute Zero when appropriate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6" name="Google Shape;306;p17"/>
              <p:cNvSpPr txBox="1"/>
              <p:nvPr/>
            </p:nvSpPr>
            <p:spPr>
              <a:xfrm flipH="1">
                <a:off x="1152500" y="1384442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Such as a three-point percentage for a center who never shot a three-pointer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7" name="Google Shape;307;p17"/>
            <p:cNvSpPr/>
            <p:nvPr/>
          </p:nvSpPr>
          <p:spPr>
            <a:xfrm flipH="1">
              <a:off x="4034927" y="3969678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308" name="Google Shape;308;p17"/>
            <p:cNvCxnSpPr>
              <a:stCxn id="307" idx="6"/>
              <a:endCxn id="303" idx="3"/>
            </p:cNvCxnSpPr>
            <p:nvPr/>
          </p:nvCxnSpPr>
          <p:spPr>
            <a:xfrm flipH="1">
              <a:off x="3640727" y="4349628"/>
              <a:ext cx="3942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 sz="2400"/>
          </a:p>
        </p:txBody>
      </p:sp>
      <p:grpSp>
        <p:nvGrpSpPr>
          <p:cNvPr id="314" name="Google Shape;314;p18"/>
          <p:cNvGrpSpPr/>
          <p:nvPr/>
        </p:nvGrpSpPr>
        <p:grpSpPr>
          <a:xfrm rot="-5400000">
            <a:off x="2772178" y="1854491"/>
            <a:ext cx="3599637" cy="2172913"/>
            <a:chOff x="2772353" y="2376646"/>
            <a:chExt cx="3599637" cy="2172913"/>
          </a:xfrm>
        </p:grpSpPr>
        <p:sp>
          <p:nvSpPr>
            <p:cNvPr id="315" name="Google Shape;315;p18"/>
            <p:cNvSpPr/>
            <p:nvPr/>
          </p:nvSpPr>
          <p:spPr>
            <a:xfrm>
              <a:off x="2772353" y="2376646"/>
              <a:ext cx="3599637" cy="2172913"/>
            </a:xfrm>
            <a:custGeom>
              <a:rect b="b" l="l" r="r" t="t"/>
              <a:pathLst>
                <a:path extrusionOk="0" h="31575" w="52307">
                  <a:moveTo>
                    <a:pt x="0" y="31574"/>
                  </a:moveTo>
                  <a:lnTo>
                    <a:pt x="52306" y="31574"/>
                  </a:lnTo>
                  <a:lnTo>
                    <a:pt x="523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772353" y="2376646"/>
              <a:ext cx="3599637" cy="2172913"/>
            </a:xfrm>
            <a:custGeom>
              <a:rect b="b" l="l" r="r" t="t"/>
              <a:pathLst>
                <a:path extrusionOk="0" h="31575" w="52307">
                  <a:moveTo>
                    <a:pt x="51947" y="355"/>
                  </a:moveTo>
                  <a:lnTo>
                    <a:pt x="51947" y="31219"/>
                  </a:lnTo>
                  <a:lnTo>
                    <a:pt x="355" y="31219"/>
                  </a:lnTo>
                  <a:lnTo>
                    <a:pt x="355" y="355"/>
                  </a:lnTo>
                  <a:close/>
                  <a:moveTo>
                    <a:pt x="0" y="0"/>
                  </a:moveTo>
                  <a:lnTo>
                    <a:pt x="0" y="31574"/>
                  </a:lnTo>
                  <a:lnTo>
                    <a:pt x="52306" y="31574"/>
                  </a:lnTo>
                  <a:lnTo>
                    <a:pt x="5230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559949" y="2388827"/>
              <a:ext cx="24430" cy="2148482"/>
            </a:xfrm>
            <a:custGeom>
              <a:rect b="b" l="l" r="r" t="t"/>
              <a:pathLst>
                <a:path extrusionOk="0" h="31220" w="355">
                  <a:moveTo>
                    <a:pt x="0" y="1"/>
                  </a:moveTo>
                  <a:lnTo>
                    <a:pt x="0" y="31220"/>
                  </a:lnTo>
                  <a:lnTo>
                    <a:pt x="355" y="31220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288947" y="3179895"/>
              <a:ext cx="566093" cy="566093"/>
            </a:xfrm>
            <a:custGeom>
              <a:rect b="b" l="l" r="r" t="t"/>
              <a:pathLst>
                <a:path extrusionOk="0" h="8226" w="8226">
                  <a:moveTo>
                    <a:pt x="4115" y="360"/>
                  </a:moveTo>
                  <a:cubicBezTo>
                    <a:pt x="6183" y="360"/>
                    <a:pt x="7871" y="2043"/>
                    <a:pt x="7871" y="4115"/>
                  </a:cubicBezTo>
                  <a:cubicBezTo>
                    <a:pt x="7871" y="6183"/>
                    <a:pt x="6183" y="7871"/>
                    <a:pt x="4115" y="7871"/>
                  </a:cubicBezTo>
                  <a:cubicBezTo>
                    <a:pt x="2043" y="7871"/>
                    <a:pt x="360" y="6183"/>
                    <a:pt x="360" y="4115"/>
                  </a:cubicBezTo>
                  <a:cubicBezTo>
                    <a:pt x="360" y="2043"/>
                    <a:pt x="2043" y="360"/>
                    <a:pt x="4115" y="360"/>
                  </a:cubicBezTo>
                  <a:close/>
                  <a:moveTo>
                    <a:pt x="4115" y="1"/>
                  </a:moveTo>
                  <a:cubicBezTo>
                    <a:pt x="1848" y="1"/>
                    <a:pt x="1" y="1848"/>
                    <a:pt x="1" y="4115"/>
                  </a:cubicBezTo>
                  <a:cubicBezTo>
                    <a:pt x="1" y="6382"/>
                    <a:pt x="1848" y="8225"/>
                    <a:pt x="4115" y="8225"/>
                  </a:cubicBezTo>
                  <a:cubicBezTo>
                    <a:pt x="6382" y="8225"/>
                    <a:pt x="8225" y="6382"/>
                    <a:pt x="8225" y="4115"/>
                  </a:cubicBezTo>
                  <a:cubicBezTo>
                    <a:pt x="8225" y="1848"/>
                    <a:pt x="6382" y="1"/>
                    <a:pt x="4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786943" y="2569889"/>
              <a:ext cx="1095093" cy="1786158"/>
            </a:xfrm>
            <a:custGeom>
              <a:rect b="b" l="l" r="r" t="t"/>
              <a:pathLst>
                <a:path extrusionOk="0" h="25955" w="15913">
                  <a:moveTo>
                    <a:pt x="0" y="0"/>
                  </a:moveTo>
                  <a:lnTo>
                    <a:pt x="0" y="355"/>
                  </a:lnTo>
                  <a:lnTo>
                    <a:pt x="2934" y="355"/>
                  </a:lnTo>
                  <a:cubicBezTo>
                    <a:pt x="9895" y="355"/>
                    <a:pt x="15558" y="6018"/>
                    <a:pt x="15558" y="12979"/>
                  </a:cubicBezTo>
                  <a:cubicBezTo>
                    <a:pt x="15558" y="19936"/>
                    <a:pt x="9895" y="25599"/>
                    <a:pt x="2934" y="25599"/>
                  </a:cubicBezTo>
                  <a:lnTo>
                    <a:pt x="0" y="25599"/>
                  </a:lnTo>
                  <a:lnTo>
                    <a:pt x="0" y="25954"/>
                  </a:lnTo>
                  <a:lnTo>
                    <a:pt x="2934" y="25954"/>
                  </a:lnTo>
                  <a:cubicBezTo>
                    <a:pt x="6403" y="25954"/>
                    <a:pt x="9661" y="24604"/>
                    <a:pt x="12110" y="22155"/>
                  </a:cubicBezTo>
                  <a:cubicBezTo>
                    <a:pt x="14563" y="19702"/>
                    <a:pt x="15913" y="16445"/>
                    <a:pt x="15913" y="12979"/>
                  </a:cubicBezTo>
                  <a:cubicBezTo>
                    <a:pt x="15913" y="9514"/>
                    <a:pt x="14563" y="6252"/>
                    <a:pt x="12110" y="3803"/>
                  </a:cubicBezTo>
                  <a:cubicBezTo>
                    <a:pt x="9661" y="1350"/>
                    <a:pt x="6403" y="0"/>
                    <a:pt x="2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786598" y="3181685"/>
              <a:ext cx="1095437" cy="562790"/>
            </a:xfrm>
            <a:custGeom>
              <a:rect b="b" l="l" r="r" t="t"/>
              <a:pathLst>
                <a:path extrusionOk="0" h="8178" w="15918">
                  <a:moveTo>
                    <a:pt x="1" y="1"/>
                  </a:moveTo>
                  <a:lnTo>
                    <a:pt x="1" y="356"/>
                  </a:lnTo>
                  <a:lnTo>
                    <a:pt x="11829" y="356"/>
                  </a:lnTo>
                  <a:cubicBezTo>
                    <a:pt x="13889" y="356"/>
                    <a:pt x="15563" y="2030"/>
                    <a:pt x="15563" y="4089"/>
                  </a:cubicBezTo>
                  <a:cubicBezTo>
                    <a:pt x="15563" y="6149"/>
                    <a:pt x="13889" y="7823"/>
                    <a:pt x="11829" y="7823"/>
                  </a:cubicBezTo>
                  <a:lnTo>
                    <a:pt x="1" y="7823"/>
                  </a:lnTo>
                  <a:lnTo>
                    <a:pt x="1" y="8178"/>
                  </a:lnTo>
                  <a:lnTo>
                    <a:pt x="11829" y="8178"/>
                  </a:lnTo>
                  <a:cubicBezTo>
                    <a:pt x="14083" y="8178"/>
                    <a:pt x="15918" y="6343"/>
                    <a:pt x="15918" y="4089"/>
                  </a:cubicBezTo>
                  <a:cubicBezTo>
                    <a:pt x="15918" y="1835"/>
                    <a:pt x="14083" y="1"/>
                    <a:pt x="11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581300" y="3192145"/>
              <a:ext cx="24430" cy="540149"/>
            </a:xfrm>
            <a:custGeom>
              <a:rect b="b" l="l" r="r" t="t"/>
              <a:pathLst>
                <a:path extrusionOk="0" h="7849" w="355">
                  <a:moveTo>
                    <a:pt x="0" y="0"/>
                  </a:moveTo>
                  <a:lnTo>
                    <a:pt x="0" y="7848"/>
                  </a:lnTo>
                  <a:lnTo>
                    <a:pt x="355" y="7848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5262229" y="2569889"/>
              <a:ext cx="1095162" cy="1786158"/>
            </a:xfrm>
            <a:custGeom>
              <a:rect b="b" l="l" r="r" t="t"/>
              <a:pathLst>
                <a:path extrusionOk="0" h="25955" w="15914">
                  <a:moveTo>
                    <a:pt x="12976" y="0"/>
                  </a:moveTo>
                  <a:cubicBezTo>
                    <a:pt x="9510" y="0"/>
                    <a:pt x="6253" y="1350"/>
                    <a:pt x="3800" y="3803"/>
                  </a:cubicBezTo>
                  <a:cubicBezTo>
                    <a:pt x="1351" y="6252"/>
                    <a:pt x="1" y="9514"/>
                    <a:pt x="1" y="12979"/>
                  </a:cubicBezTo>
                  <a:cubicBezTo>
                    <a:pt x="1" y="16445"/>
                    <a:pt x="1351" y="19702"/>
                    <a:pt x="3800" y="22155"/>
                  </a:cubicBezTo>
                  <a:cubicBezTo>
                    <a:pt x="6253" y="24604"/>
                    <a:pt x="9510" y="25954"/>
                    <a:pt x="12976" y="25954"/>
                  </a:cubicBezTo>
                  <a:lnTo>
                    <a:pt x="15913" y="25954"/>
                  </a:lnTo>
                  <a:lnTo>
                    <a:pt x="15913" y="25599"/>
                  </a:lnTo>
                  <a:lnTo>
                    <a:pt x="12976" y="25599"/>
                  </a:lnTo>
                  <a:cubicBezTo>
                    <a:pt x="6019" y="25599"/>
                    <a:pt x="356" y="19936"/>
                    <a:pt x="356" y="12979"/>
                  </a:cubicBezTo>
                  <a:cubicBezTo>
                    <a:pt x="356" y="6018"/>
                    <a:pt x="6019" y="355"/>
                    <a:pt x="12976" y="355"/>
                  </a:cubicBezTo>
                  <a:lnTo>
                    <a:pt x="15913" y="355"/>
                  </a:lnTo>
                  <a:lnTo>
                    <a:pt x="15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5262229" y="3181685"/>
              <a:ext cx="1095437" cy="562790"/>
            </a:xfrm>
            <a:custGeom>
              <a:rect b="b" l="l" r="r" t="t"/>
              <a:pathLst>
                <a:path extrusionOk="0" h="8178" w="15918">
                  <a:moveTo>
                    <a:pt x="4089" y="1"/>
                  </a:moveTo>
                  <a:cubicBezTo>
                    <a:pt x="1835" y="1"/>
                    <a:pt x="1" y="1835"/>
                    <a:pt x="1" y="4089"/>
                  </a:cubicBezTo>
                  <a:cubicBezTo>
                    <a:pt x="1" y="6343"/>
                    <a:pt x="1835" y="8178"/>
                    <a:pt x="4089" y="8178"/>
                  </a:cubicBezTo>
                  <a:lnTo>
                    <a:pt x="15918" y="8178"/>
                  </a:lnTo>
                  <a:lnTo>
                    <a:pt x="15918" y="7823"/>
                  </a:lnTo>
                  <a:lnTo>
                    <a:pt x="4089" y="7823"/>
                  </a:lnTo>
                  <a:cubicBezTo>
                    <a:pt x="2030" y="7823"/>
                    <a:pt x="356" y="6149"/>
                    <a:pt x="356" y="4089"/>
                  </a:cubicBezTo>
                  <a:cubicBezTo>
                    <a:pt x="356" y="2030"/>
                    <a:pt x="2030" y="356"/>
                    <a:pt x="4089" y="356"/>
                  </a:cubicBezTo>
                  <a:lnTo>
                    <a:pt x="15918" y="356"/>
                  </a:lnTo>
                  <a:lnTo>
                    <a:pt x="15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538255" y="3192145"/>
              <a:ext cx="24499" cy="540149"/>
            </a:xfrm>
            <a:custGeom>
              <a:rect b="b" l="l" r="r" t="t"/>
              <a:pathLst>
                <a:path extrusionOk="0" h="7849" w="356">
                  <a:moveTo>
                    <a:pt x="1" y="0"/>
                  </a:moveTo>
                  <a:lnTo>
                    <a:pt x="1" y="7848"/>
                  </a:lnTo>
                  <a:lnTo>
                    <a:pt x="355" y="7848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2796783" y="2594250"/>
              <a:ext cx="3550501" cy="1737367"/>
            </a:xfrm>
            <a:custGeom>
              <a:rect b="b" l="l" r="r" t="t"/>
              <a:pathLst>
                <a:path extrusionOk="0" h="25246" w="51593">
                  <a:moveTo>
                    <a:pt x="48802" y="1"/>
                  </a:moveTo>
                  <a:cubicBezTo>
                    <a:pt x="42516" y="1"/>
                    <a:pt x="37285" y="4626"/>
                    <a:pt x="36338" y="10648"/>
                  </a:cubicBezTo>
                  <a:lnTo>
                    <a:pt x="36338" y="10648"/>
                  </a:lnTo>
                  <a:cubicBezTo>
                    <a:pt x="37034" y="9389"/>
                    <a:pt x="38375" y="8537"/>
                    <a:pt x="39915" y="8537"/>
                  </a:cubicBezTo>
                  <a:lnTo>
                    <a:pt x="39915" y="8537"/>
                  </a:lnTo>
                  <a:lnTo>
                    <a:pt x="51592" y="8537"/>
                  </a:lnTo>
                  <a:lnTo>
                    <a:pt x="51592" y="1"/>
                  </a:lnTo>
                  <a:close/>
                  <a:moveTo>
                    <a:pt x="0" y="1"/>
                  </a:moveTo>
                  <a:lnTo>
                    <a:pt x="0" y="8537"/>
                  </a:lnTo>
                  <a:lnTo>
                    <a:pt x="11681" y="8537"/>
                  </a:lnTo>
                  <a:cubicBezTo>
                    <a:pt x="13217" y="8537"/>
                    <a:pt x="14563" y="9389"/>
                    <a:pt x="15259" y="10648"/>
                  </a:cubicBezTo>
                  <a:lnTo>
                    <a:pt x="15259" y="10648"/>
                  </a:lnTo>
                  <a:cubicBezTo>
                    <a:pt x="14307" y="4626"/>
                    <a:pt x="9081" y="1"/>
                    <a:pt x="2791" y="1"/>
                  </a:cubicBezTo>
                  <a:lnTo>
                    <a:pt x="2791" y="1"/>
                  </a:lnTo>
                  <a:close/>
                  <a:moveTo>
                    <a:pt x="48802" y="25245"/>
                  </a:moveTo>
                  <a:lnTo>
                    <a:pt x="51592" y="25245"/>
                  </a:lnTo>
                  <a:lnTo>
                    <a:pt x="51592" y="16714"/>
                  </a:lnTo>
                  <a:lnTo>
                    <a:pt x="39915" y="16714"/>
                  </a:lnTo>
                  <a:cubicBezTo>
                    <a:pt x="38375" y="16714"/>
                    <a:pt x="37034" y="15857"/>
                    <a:pt x="36338" y="14598"/>
                  </a:cubicBezTo>
                  <a:lnTo>
                    <a:pt x="36338" y="14598"/>
                  </a:lnTo>
                  <a:cubicBezTo>
                    <a:pt x="37285" y="20625"/>
                    <a:pt x="42516" y="25245"/>
                    <a:pt x="48802" y="25245"/>
                  </a:cubicBezTo>
                  <a:close/>
                  <a:moveTo>
                    <a:pt x="11681" y="16714"/>
                  </a:moveTo>
                  <a:lnTo>
                    <a:pt x="0" y="16714"/>
                  </a:lnTo>
                  <a:lnTo>
                    <a:pt x="0" y="25245"/>
                  </a:lnTo>
                  <a:lnTo>
                    <a:pt x="2791" y="25245"/>
                  </a:lnTo>
                  <a:cubicBezTo>
                    <a:pt x="9081" y="25245"/>
                    <a:pt x="14307" y="20625"/>
                    <a:pt x="15259" y="14598"/>
                  </a:cubicBezTo>
                  <a:lnTo>
                    <a:pt x="15259" y="14598"/>
                  </a:lnTo>
                  <a:cubicBezTo>
                    <a:pt x="14563" y="15857"/>
                    <a:pt x="13217" y="16714"/>
                    <a:pt x="11681" y="16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796783" y="3206115"/>
              <a:ext cx="3550501" cy="513929"/>
            </a:xfrm>
            <a:custGeom>
              <a:rect b="b" l="l" r="r" t="t"/>
              <a:pathLst>
                <a:path extrusionOk="0" h="7468" w="51593">
                  <a:moveTo>
                    <a:pt x="40192" y="7468"/>
                  </a:moveTo>
                  <a:lnTo>
                    <a:pt x="51592" y="7468"/>
                  </a:lnTo>
                  <a:lnTo>
                    <a:pt x="51592" y="1"/>
                  </a:lnTo>
                  <a:lnTo>
                    <a:pt x="40192" y="1"/>
                  </a:lnTo>
                  <a:close/>
                  <a:moveTo>
                    <a:pt x="0" y="7468"/>
                  </a:moveTo>
                  <a:lnTo>
                    <a:pt x="11400" y="7468"/>
                  </a:lnTo>
                  <a:lnTo>
                    <a:pt x="1140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286659" y="3206115"/>
              <a:ext cx="251666" cy="513654"/>
            </a:xfrm>
            <a:custGeom>
              <a:rect b="b" l="l" r="r" t="t"/>
              <a:pathLst>
                <a:path extrusionOk="0" h="7464" w="3657">
                  <a:moveTo>
                    <a:pt x="1" y="3734"/>
                  </a:moveTo>
                  <a:cubicBezTo>
                    <a:pt x="1" y="5768"/>
                    <a:pt x="1632" y="7425"/>
                    <a:pt x="3657" y="7464"/>
                  </a:cubicBezTo>
                  <a:lnTo>
                    <a:pt x="3657" y="7464"/>
                  </a:lnTo>
                  <a:lnTo>
                    <a:pt x="3657" y="1"/>
                  </a:lnTo>
                  <a:cubicBezTo>
                    <a:pt x="1632" y="44"/>
                    <a:pt x="1" y="1701"/>
                    <a:pt x="1" y="37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4313721" y="3204945"/>
              <a:ext cx="516888" cy="516338"/>
            </a:xfrm>
            <a:custGeom>
              <a:rect b="b" l="l" r="r" t="t"/>
              <a:pathLst>
                <a:path extrusionOk="0" h="7503" w="7511">
                  <a:moveTo>
                    <a:pt x="3933" y="7502"/>
                  </a:moveTo>
                  <a:cubicBezTo>
                    <a:pt x="5923" y="7407"/>
                    <a:pt x="7511" y="5763"/>
                    <a:pt x="7511" y="3751"/>
                  </a:cubicBezTo>
                  <a:lnTo>
                    <a:pt x="7511" y="3751"/>
                  </a:lnTo>
                  <a:cubicBezTo>
                    <a:pt x="7511" y="1739"/>
                    <a:pt x="5923" y="91"/>
                    <a:pt x="3933" y="0"/>
                  </a:cubicBezTo>
                  <a:lnTo>
                    <a:pt x="3933" y="0"/>
                  </a:lnTo>
                  <a:close/>
                  <a:moveTo>
                    <a:pt x="0" y="3751"/>
                  </a:moveTo>
                  <a:cubicBezTo>
                    <a:pt x="0" y="5763"/>
                    <a:pt x="1588" y="7407"/>
                    <a:pt x="3578" y="7502"/>
                  </a:cubicBezTo>
                  <a:lnTo>
                    <a:pt x="3578" y="7502"/>
                  </a:lnTo>
                  <a:lnTo>
                    <a:pt x="3578" y="0"/>
                  </a:lnTo>
                  <a:cubicBezTo>
                    <a:pt x="1588" y="91"/>
                    <a:pt x="0" y="1739"/>
                    <a:pt x="0" y="3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3605661" y="3206115"/>
              <a:ext cx="252010" cy="513654"/>
            </a:xfrm>
            <a:custGeom>
              <a:rect b="b" l="l" r="r" t="t"/>
              <a:pathLst>
                <a:path extrusionOk="0" h="7464" w="3662">
                  <a:moveTo>
                    <a:pt x="1" y="7464"/>
                  </a:moveTo>
                  <a:cubicBezTo>
                    <a:pt x="2026" y="7425"/>
                    <a:pt x="3661" y="5768"/>
                    <a:pt x="3661" y="3734"/>
                  </a:cubicBezTo>
                  <a:lnTo>
                    <a:pt x="3661" y="3734"/>
                  </a:lnTo>
                  <a:cubicBezTo>
                    <a:pt x="3661" y="1701"/>
                    <a:pt x="2026" y="44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433394" y="3325240"/>
              <a:ext cx="277541" cy="276302"/>
            </a:xfrm>
            <a:custGeom>
              <a:rect b="b" l="l" r="r" t="t"/>
              <a:pathLst>
                <a:path extrusionOk="0" h="4015" w="4033">
                  <a:moveTo>
                    <a:pt x="1839" y="0"/>
                  </a:moveTo>
                  <a:cubicBezTo>
                    <a:pt x="809" y="91"/>
                    <a:pt x="0" y="952"/>
                    <a:pt x="0" y="2008"/>
                  </a:cubicBezTo>
                  <a:cubicBezTo>
                    <a:pt x="0" y="3059"/>
                    <a:pt x="809" y="3924"/>
                    <a:pt x="1839" y="4015"/>
                  </a:cubicBezTo>
                  <a:lnTo>
                    <a:pt x="1839" y="0"/>
                  </a:lnTo>
                  <a:close/>
                  <a:moveTo>
                    <a:pt x="2194" y="0"/>
                  </a:moveTo>
                  <a:lnTo>
                    <a:pt x="2194" y="4015"/>
                  </a:lnTo>
                  <a:cubicBezTo>
                    <a:pt x="3223" y="3924"/>
                    <a:pt x="4033" y="3059"/>
                    <a:pt x="4033" y="2008"/>
                  </a:cubicBezTo>
                  <a:cubicBezTo>
                    <a:pt x="4033" y="952"/>
                    <a:pt x="3223" y="91"/>
                    <a:pt x="2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18"/>
          <p:cNvGrpSpPr/>
          <p:nvPr/>
        </p:nvGrpSpPr>
        <p:grpSpPr>
          <a:xfrm>
            <a:off x="457200" y="938512"/>
            <a:ext cx="1980325" cy="1617917"/>
            <a:chOff x="457188" y="1604000"/>
            <a:chExt cx="1980325" cy="952500"/>
          </a:xfrm>
        </p:grpSpPr>
        <p:sp>
          <p:nvSpPr>
            <p:cNvPr id="332" name="Google Shape;332;p18"/>
            <p:cNvSpPr/>
            <p:nvPr/>
          </p:nvSpPr>
          <p:spPr>
            <a:xfrm>
              <a:off x="457199" y="1604000"/>
              <a:ext cx="1980300" cy="9525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457188" y="1665130"/>
              <a:ext cx="1980325" cy="830241"/>
              <a:chOff x="-2082450" y="1418027"/>
              <a:chExt cx="1980325" cy="830241"/>
            </a:xfrm>
          </p:grpSpPr>
          <p:sp>
            <p:nvSpPr>
              <p:cNvPr id="334" name="Google Shape;334;p18"/>
              <p:cNvSpPr txBox="1"/>
              <p:nvPr/>
            </p:nvSpPr>
            <p:spPr>
              <a:xfrm>
                <a:off x="-2082425" y="1418027"/>
                <a:ext cx="1980300" cy="22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Correlations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5" name="Google Shape;335;p1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36" name="Google Shape;336;p18"/>
          <p:cNvGrpSpPr/>
          <p:nvPr/>
        </p:nvGrpSpPr>
        <p:grpSpPr>
          <a:xfrm>
            <a:off x="457199" y="3325440"/>
            <a:ext cx="1980320" cy="1766983"/>
            <a:chOff x="457188" y="3325400"/>
            <a:chExt cx="1980320" cy="952500"/>
          </a:xfrm>
        </p:grpSpPr>
        <p:sp>
          <p:nvSpPr>
            <p:cNvPr id="337" name="Google Shape;337;p18"/>
            <p:cNvSpPr/>
            <p:nvPr/>
          </p:nvSpPr>
          <p:spPr>
            <a:xfrm>
              <a:off x="457199" y="3325400"/>
              <a:ext cx="1980300" cy="9525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338" name="Google Shape;338;p18"/>
            <p:cNvGrpSpPr/>
            <p:nvPr/>
          </p:nvGrpSpPr>
          <p:grpSpPr>
            <a:xfrm>
              <a:off x="457188" y="3386530"/>
              <a:ext cx="1980320" cy="830242"/>
              <a:chOff x="-2082450" y="1418027"/>
              <a:chExt cx="1980320" cy="830242"/>
            </a:xfrm>
          </p:grpSpPr>
          <p:sp>
            <p:nvSpPr>
              <p:cNvPr id="339" name="Google Shape;339;p18"/>
              <p:cNvSpPr txBox="1"/>
              <p:nvPr/>
            </p:nvSpPr>
            <p:spPr>
              <a:xfrm>
                <a:off x="-2082430" y="1418027"/>
                <a:ext cx="1980300" cy="16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Skewed Data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0" name="Google Shape;340;p1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41" name="Google Shape;341;p18"/>
          <p:cNvGrpSpPr/>
          <p:nvPr/>
        </p:nvGrpSpPr>
        <p:grpSpPr>
          <a:xfrm>
            <a:off x="6706488" y="3325400"/>
            <a:ext cx="1980323" cy="952500"/>
            <a:chOff x="6706488" y="3325400"/>
            <a:chExt cx="1980323" cy="952500"/>
          </a:xfrm>
        </p:grpSpPr>
        <p:sp>
          <p:nvSpPr>
            <p:cNvPr id="342" name="Google Shape;342;p18"/>
            <p:cNvSpPr/>
            <p:nvPr/>
          </p:nvSpPr>
          <p:spPr>
            <a:xfrm>
              <a:off x="6706499" y="3325400"/>
              <a:ext cx="1980300" cy="9525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343" name="Google Shape;343;p18"/>
            <p:cNvGrpSpPr/>
            <p:nvPr/>
          </p:nvGrpSpPr>
          <p:grpSpPr>
            <a:xfrm>
              <a:off x="6706488" y="3386528"/>
              <a:ext cx="1980323" cy="830243"/>
              <a:chOff x="-2082450" y="1418025"/>
              <a:chExt cx="1980323" cy="830243"/>
            </a:xfrm>
          </p:grpSpPr>
          <p:sp>
            <p:nvSpPr>
              <p:cNvPr id="344" name="Google Shape;344;p1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Imbalanced</a:t>
                </a: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Classes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5" name="Google Shape;345;p1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97% of players are not All-Stars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46" name="Google Shape;346;p18"/>
          <p:cNvGrpSpPr/>
          <p:nvPr/>
        </p:nvGrpSpPr>
        <p:grpSpPr>
          <a:xfrm>
            <a:off x="6513980" y="692038"/>
            <a:ext cx="2450837" cy="2084082"/>
            <a:chOff x="6706488" y="1598786"/>
            <a:chExt cx="1980314" cy="957714"/>
          </a:xfrm>
        </p:grpSpPr>
        <p:sp>
          <p:nvSpPr>
            <p:cNvPr id="347" name="Google Shape;347;p18"/>
            <p:cNvSpPr/>
            <p:nvPr/>
          </p:nvSpPr>
          <p:spPr>
            <a:xfrm>
              <a:off x="6706499" y="1604000"/>
              <a:ext cx="1980300" cy="9525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348" name="Google Shape;348;p18"/>
            <p:cNvGrpSpPr/>
            <p:nvPr/>
          </p:nvGrpSpPr>
          <p:grpSpPr>
            <a:xfrm>
              <a:off x="6706488" y="1598786"/>
              <a:ext cx="1980314" cy="896586"/>
              <a:chOff x="-2082450" y="1351682"/>
              <a:chExt cx="1980314" cy="896586"/>
            </a:xfrm>
          </p:grpSpPr>
          <p:sp>
            <p:nvSpPr>
              <p:cNvPr id="349" name="Google Shape;349;p18"/>
              <p:cNvSpPr txBox="1"/>
              <p:nvPr/>
            </p:nvSpPr>
            <p:spPr>
              <a:xfrm>
                <a:off x="-2082436" y="1351682"/>
                <a:ext cx="1980300" cy="16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Outliers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0" name="Google Shape;350;p1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51" name="Google Shape;351;p18"/>
          <p:cNvSpPr/>
          <p:nvPr/>
        </p:nvSpPr>
        <p:spPr>
          <a:xfrm>
            <a:off x="4705350" y="1292025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"/>
          <p:cNvSpPr/>
          <p:nvPr/>
        </p:nvSpPr>
        <p:spPr>
          <a:xfrm>
            <a:off x="4451250" y="2209425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4172400" y="3458900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4451250" y="4080150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18"/>
          <p:cNvCxnSpPr>
            <a:stCxn id="332" idx="3"/>
            <a:endCxn id="352" idx="2"/>
          </p:cNvCxnSpPr>
          <p:nvPr/>
        </p:nvCxnSpPr>
        <p:spPr>
          <a:xfrm>
            <a:off x="2437511" y="1747470"/>
            <a:ext cx="2013600" cy="7083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56" name="Google Shape;356;p18"/>
          <p:cNvCxnSpPr>
            <a:stCxn id="337" idx="3"/>
            <a:endCxn id="354" idx="2"/>
          </p:cNvCxnSpPr>
          <p:nvPr/>
        </p:nvCxnSpPr>
        <p:spPr>
          <a:xfrm>
            <a:off x="2437510" y="4208931"/>
            <a:ext cx="2013600" cy="117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57" name="Google Shape;357;p18"/>
          <p:cNvCxnSpPr>
            <a:stCxn id="347" idx="1"/>
            <a:endCxn id="351" idx="6"/>
          </p:cNvCxnSpPr>
          <p:nvPr/>
        </p:nvCxnSpPr>
        <p:spPr>
          <a:xfrm rot="10800000">
            <a:off x="5197894" y="1538453"/>
            <a:ext cx="1316100" cy="201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58" name="Google Shape;358;p18"/>
          <p:cNvCxnSpPr>
            <a:stCxn id="342" idx="1"/>
            <a:endCxn id="353" idx="6"/>
          </p:cNvCxnSpPr>
          <p:nvPr/>
        </p:nvCxnSpPr>
        <p:spPr>
          <a:xfrm rot="10800000">
            <a:off x="4664999" y="3705050"/>
            <a:ext cx="2041500" cy="96600"/>
          </a:xfrm>
          <a:prstGeom prst="bentConnector3">
            <a:avLst>
              <a:gd fmla="val 496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pic>
        <p:nvPicPr>
          <p:cNvPr id="359" name="Google Shape;3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88" y="3766450"/>
            <a:ext cx="1871325" cy="12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648" y="1365075"/>
            <a:ext cx="1337464" cy="11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9250" y="1026850"/>
            <a:ext cx="2252851" cy="17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 sz="2400"/>
          </a:p>
        </p:txBody>
      </p:sp>
      <p:grpSp>
        <p:nvGrpSpPr>
          <p:cNvPr id="367" name="Google Shape;367;p19"/>
          <p:cNvGrpSpPr/>
          <p:nvPr/>
        </p:nvGrpSpPr>
        <p:grpSpPr>
          <a:xfrm>
            <a:off x="4235696" y="1373942"/>
            <a:ext cx="672627" cy="1366575"/>
            <a:chOff x="4015983" y="1373942"/>
            <a:chExt cx="672627" cy="1366575"/>
          </a:xfrm>
        </p:grpSpPr>
        <p:sp>
          <p:nvSpPr>
            <p:cNvPr id="368" name="Google Shape;368;p19"/>
            <p:cNvSpPr/>
            <p:nvPr/>
          </p:nvSpPr>
          <p:spPr>
            <a:xfrm>
              <a:off x="4151996" y="2511663"/>
              <a:ext cx="400600" cy="164474"/>
            </a:xfrm>
            <a:custGeom>
              <a:rect b="b" l="l" r="r" t="t"/>
              <a:pathLst>
                <a:path extrusionOk="0" h="1658" w="4038">
                  <a:moveTo>
                    <a:pt x="1" y="1"/>
                  </a:moveTo>
                  <a:lnTo>
                    <a:pt x="1" y="1658"/>
                  </a:lnTo>
                  <a:lnTo>
                    <a:pt x="4037" y="165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4288109" y="2340048"/>
              <a:ext cx="128771" cy="171715"/>
            </a:xfrm>
            <a:custGeom>
              <a:rect b="b" l="l" r="r" t="t"/>
              <a:pathLst>
                <a:path extrusionOk="0" h="1731" w="1298">
                  <a:moveTo>
                    <a:pt x="0" y="0"/>
                  </a:moveTo>
                  <a:lnTo>
                    <a:pt x="0" y="1731"/>
                  </a:lnTo>
                  <a:lnTo>
                    <a:pt x="1298" y="1731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C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4015983" y="1846430"/>
              <a:ext cx="672627" cy="607898"/>
            </a:xfrm>
            <a:custGeom>
              <a:rect b="b" l="l" r="r" t="t"/>
              <a:pathLst>
                <a:path extrusionOk="0" h="6128" w="6780">
                  <a:moveTo>
                    <a:pt x="0" y="1"/>
                  </a:moveTo>
                  <a:lnTo>
                    <a:pt x="2111" y="6127"/>
                  </a:lnTo>
                  <a:lnTo>
                    <a:pt x="4673" y="6127"/>
                  </a:lnTo>
                  <a:lnTo>
                    <a:pt x="6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4288109" y="2454226"/>
              <a:ext cx="71330" cy="57536"/>
            </a:xfrm>
            <a:custGeom>
              <a:rect b="b" l="l" r="r" t="t"/>
              <a:pathLst>
                <a:path extrusionOk="0" h="580" w="719">
                  <a:moveTo>
                    <a:pt x="0" y="0"/>
                  </a:moveTo>
                  <a:lnTo>
                    <a:pt x="0" y="580"/>
                  </a:lnTo>
                  <a:lnTo>
                    <a:pt x="718" y="58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4359339" y="2454226"/>
              <a:ext cx="57540" cy="57536"/>
            </a:xfrm>
            <a:custGeom>
              <a:rect b="b" l="l" r="r" t="t"/>
              <a:pathLst>
                <a:path extrusionOk="0" h="580" w="580">
                  <a:moveTo>
                    <a:pt x="0" y="0"/>
                  </a:moveTo>
                  <a:lnTo>
                    <a:pt x="0" y="580"/>
                  </a:lnTo>
                  <a:lnTo>
                    <a:pt x="580" y="5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4073424" y="2676037"/>
              <a:ext cx="558141" cy="64480"/>
            </a:xfrm>
            <a:custGeom>
              <a:rect b="b" l="l" r="r" t="t"/>
              <a:pathLst>
                <a:path extrusionOk="0" h="650" w="5626">
                  <a:moveTo>
                    <a:pt x="524" y="1"/>
                  </a:moveTo>
                  <a:lnTo>
                    <a:pt x="1" y="650"/>
                  </a:lnTo>
                  <a:lnTo>
                    <a:pt x="5625" y="650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4288109" y="2454226"/>
              <a:ext cx="128771" cy="7341"/>
            </a:xfrm>
            <a:custGeom>
              <a:rect b="b" l="l" r="r" t="t"/>
              <a:pathLst>
                <a:path extrusionOk="0" h="74" w="1298">
                  <a:moveTo>
                    <a:pt x="0" y="0"/>
                  </a:moveTo>
                  <a:lnTo>
                    <a:pt x="0" y="74"/>
                  </a:lnTo>
                  <a:lnTo>
                    <a:pt x="1298" y="7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110825" y="1373942"/>
              <a:ext cx="470045" cy="470506"/>
            </a:xfrm>
            <a:custGeom>
              <a:rect b="b" l="l" r="r" t="t"/>
              <a:pathLst>
                <a:path extrusionOk="0" h="4743" w="4738">
                  <a:moveTo>
                    <a:pt x="2367" y="1"/>
                  </a:moveTo>
                  <a:cubicBezTo>
                    <a:pt x="1060" y="1"/>
                    <a:pt x="0" y="1061"/>
                    <a:pt x="0" y="2371"/>
                  </a:cubicBezTo>
                  <a:cubicBezTo>
                    <a:pt x="0" y="3678"/>
                    <a:pt x="1060" y="4742"/>
                    <a:pt x="2367" y="4742"/>
                  </a:cubicBezTo>
                  <a:cubicBezTo>
                    <a:pt x="3678" y="4742"/>
                    <a:pt x="4738" y="3678"/>
                    <a:pt x="4738" y="2371"/>
                  </a:cubicBezTo>
                  <a:cubicBezTo>
                    <a:pt x="4738" y="1061"/>
                    <a:pt x="3678" y="1"/>
                    <a:pt x="2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4328883" y="1487228"/>
              <a:ext cx="232245" cy="210006"/>
            </a:xfrm>
            <a:custGeom>
              <a:rect b="b" l="l" r="r" t="t"/>
              <a:pathLst>
                <a:path extrusionOk="0" h="2117" w="2341">
                  <a:moveTo>
                    <a:pt x="260" y="1"/>
                  </a:moveTo>
                  <a:cubicBezTo>
                    <a:pt x="208" y="66"/>
                    <a:pt x="156" y="139"/>
                    <a:pt x="104" y="208"/>
                  </a:cubicBezTo>
                  <a:cubicBezTo>
                    <a:pt x="69" y="256"/>
                    <a:pt x="35" y="304"/>
                    <a:pt x="0" y="356"/>
                  </a:cubicBezTo>
                  <a:cubicBezTo>
                    <a:pt x="857" y="736"/>
                    <a:pt x="1705" y="1329"/>
                    <a:pt x="2150" y="2116"/>
                  </a:cubicBezTo>
                  <a:cubicBezTo>
                    <a:pt x="2163" y="2086"/>
                    <a:pt x="2176" y="2051"/>
                    <a:pt x="2189" y="2021"/>
                  </a:cubicBezTo>
                  <a:cubicBezTo>
                    <a:pt x="2198" y="2004"/>
                    <a:pt x="2202" y="1987"/>
                    <a:pt x="2206" y="1974"/>
                  </a:cubicBezTo>
                  <a:cubicBezTo>
                    <a:pt x="2206" y="1974"/>
                    <a:pt x="2211" y="1969"/>
                    <a:pt x="2211" y="1969"/>
                  </a:cubicBezTo>
                  <a:cubicBezTo>
                    <a:pt x="2215" y="1952"/>
                    <a:pt x="2219" y="1939"/>
                    <a:pt x="2224" y="1926"/>
                  </a:cubicBezTo>
                  <a:cubicBezTo>
                    <a:pt x="2228" y="1922"/>
                    <a:pt x="2228" y="1917"/>
                    <a:pt x="2228" y="1913"/>
                  </a:cubicBezTo>
                  <a:cubicBezTo>
                    <a:pt x="2232" y="1900"/>
                    <a:pt x="2237" y="1887"/>
                    <a:pt x="2241" y="1874"/>
                  </a:cubicBezTo>
                  <a:cubicBezTo>
                    <a:pt x="2241" y="1870"/>
                    <a:pt x="2245" y="1865"/>
                    <a:pt x="2245" y="1861"/>
                  </a:cubicBezTo>
                  <a:cubicBezTo>
                    <a:pt x="2250" y="1848"/>
                    <a:pt x="2254" y="1835"/>
                    <a:pt x="2254" y="1826"/>
                  </a:cubicBezTo>
                  <a:cubicBezTo>
                    <a:pt x="2258" y="1818"/>
                    <a:pt x="2263" y="1809"/>
                    <a:pt x="2263" y="1801"/>
                  </a:cubicBezTo>
                  <a:cubicBezTo>
                    <a:pt x="2267" y="1792"/>
                    <a:pt x="2267" y="1783"/>
                    <a:pt x="2271" y="1775"/>
                  </a:cubicBezTo>
                  <a:cubicBezTo>
                    <a:pt x="2276" y="1757"/>
                    <a:pt x="2280" y="1740"/>
                    <a:pt x="2284" y="1723"/>
                  </a:cubicBezTo>
                  <a:cubicBezTo>
                    <a:pt x="2289" y="1705"/>
                    <a:pt x="2289" y="1688"/>
                    <a:pt x="2293" y="1671"/>
                  </a:cubicBezTo>
                  <a:cubicBezTo>
                    <a:pt x="2293" y="1666"/>
                    <a:pt x="2297" y="1662"/>
                    <a:pt x="2297" y="1653"/>
                  </a:cubicBezTo>
                  <a:cubicBezTo>
                    <a:pt x="2302" y="1645"/>
                    <a:pt x="2302" y="1632"/>
                    <a:pt x="2306" y="1619"/>
                  </a:cubicBezTo>
                  <a:cubicBezTo>
                    <a:pt x="2306" y="1614"/>
                    <a:pt x="2306" y="1610"/>
                    <a:pt x="2306" y="1602"/>
                  </a:cubicBezTo>
                  <a:cubicBezTo>
                    <a:pt x="2310" y="1593"/>
                    <a:pt x="2310" y="1580"/>
                    <a:pt x="2315" y="1567"/>
                  </a:cubicBezTo>
                  <a:cubicBezTo>
                    <a:pt x="2315" y="1563"/>
                    <a:pt x="2315" y="1558"/>
                    <a:pt x="2315" y="1554"/>
                  </a:cubicBezTo>
                  <a:cubicBezTo>
                    <a:pt x="2319" y="1537"/>
                    <a:pt x="2319" y="1519"/>
                    <a:pt x="2323" y="1502"/>
                  </a:cubicBezTo>
                  <a:cubicBezTo>
                    <a:pt x="2323" y="1502"/>
                    <a:pt x="2323" y="1498"/>
                    <a:pt x="2323" y="1493"/>
                  </a:cubicBezTo>
                  <a:cubicBezTo>
                    <a:pt x="2323" y="1480"/>
                    <a:pt x="2328" y="1467"/>
                    <a:pt x="2328" y="1454"/>
                  </a:cubicBezTo>
                  <a:cubicBezTo>
                    <a:pt x="2328" y="1450"/>
                    <a:pt x="2328" y="1441"/>
                    <a:pt x="2332" y="1437"/>
                  </a:cubicBezTo>
                  <a:cubicBezTo>
                    <a:pt x="2332" y="1424"/>
                    <a:pt x="2332" y="1415"/>
                    <a:pt x="2332" y="1403"/>
                  </a:cubicBezTo>
                  <a:cubicBezTo>
                    <a:pt x="2332" y="1398"/>
                    <a:pt x="2332" y="1390"/>
                    <a:pt x="2336" y="1385"/>
                  </a:cubicBezTo>
                  <a:cubicBezTo>
                    <a:pt x="2336" y="1372"/>
                    <a:pt x="2336" y="1359"/>
                    <a:pt x="2336" y="1351"/>
                  </a:cubicBezTo>
                  <a:cubicBezTo>
                    <a:pt x="2336" y="1346"/>
                    <a:pt x="2336" y="1342"/>
                    <a:pt x="2336" y="1338"/>
                  </a:cubicBezTo>
                  <a:cubicBezTo>
                    <a:pt x="2336" y="1320"/>
                    <a:pt x="2341" y="1303"/>
                    <a:pt x="2341" y="1290"/>
                  </a:cubicBezTo>
                  <a:cubicBezTo>
                    <a:pt x="2341" y="1281"/>
                    <a:pt x="2341" y="1277"/>
                    <a:pt x="2341" y="1273"/>
                  </a:cubicBezTo>
                  <a:cubicBezTo>
                    <a:pt x="2341" y="1260"/>
                    <a:pt x="2341" y="1251"/>
                    <a:pt x="2341" y="1238"/>
                  </a:cubicBezTo>
                  <a:cubicBezTo>
                    <a:pt x="2341" y="1234"/>
                    <a:pt x="2341" y="1225"/>
                    <a:pt x="2341" y="1221"/>
                  </a:cubicBezTo>
                  <a:cubicBezTo>
                    <a:pt x="2341" y="1208"/>
                    <a:pt x="2341" y="1199"/>
                    <a:pt x="2341" y="1191"/>
                  </a:cubicBezTo>
                  <a:cubicBezTo>
                    <a:pt x="2341" y="1182"/>
                    <a:pt x="2341" y="1178"/>
                    <a:pt x="2341" y="1169"/>
                  </a:cubicBezTo>
                  <a:cubicBezTo>
                    <a:pt x="2341" y="1156"/>
                    <a:pt x="2341" y="1147"/>
                    <a:pt x="2336" y="1134"/>
                  </a:cubicBezTo>
                  <a:cubicBezTo>
                    <a:pt x="2336" y="1126"/>
                    <a:pt x="2336" y="1117"/>
                    <a:pt x="2336" y="1113"/>
                  </a:cubicBezTo>
                  <a:cubicBezTo>
                    <a:pt x="2336" y="1100"/>
                    <a:pt x="2336" y="1087"/>
                    <a:pt x="2336" y="1078"/>
                  </a:cubicBezTo>
                  <a:cubicBezTo>
                    <a:pt x="2336" y="1069"/>
                    <a:pt x="2332" y="1061"/>
                    <a:pt x="2332" y="1056"/>
                  </a:cubicBezTo>
                  <a:cubicBezTo>
                    <a:pt x="2332" y="1043"/>
                    <a:pt x="2332" y="1035"/>
                    <a:pt x="2332" y="1026"/>
                  </a:cubicBezTo>
                  <a:cubicBezTo>
                    <a:pt x="2332" y="1022"/>
                    <a:pt x="2328" y="1013"/>
                    <a:pt x="2328" y="1004"/>
                  </a:cubicBezTo>
                  <a:cubicBezTo>
                    <a:pt x="2328" y="996"/>
                    <a:pt x="2328" y="987"/>
                    <a:pt x="2328" y="979"/>
                  </a:cubicBezTo>
                  <a:cubicBezTo>
                    <a:pt x="2323" y="974"/>
                    <a:pt x="2323" y="966"/>
                    <a:pt x="2323" y="957"/>
                  </a:cubicBezTo>
                  <a:cubicBezTo>
                    <a:pt x="2323" y="944"/>
                    <a:pt x="2319" y="931"/>
                    <a:pt x="2319" y="918"/>
                  </a:cubicBezTo>
                  <a:cubicBezTo>
                    <a:pt x="2319" y="909"/>
                    <a:pt x="2315" y="901"/>
                    <a:pt x="2315" y="892"/>
                  </a:cubicBezTo>
                  <a:cubicBezTo>
                    <a:pt x="2315" y="883"/>
                    <a:pt x="2310" y="875"/>
                    <a:pt x="2310" y="866"/>
                  </a:cubicBezTo>
                  <a:cubicBezTo>
                    <a:pt x="2310" y="857"/>
                    <a:pt x="2306" y="853"/>
                    <a:pt x="2306" y="844"/>
                  </a:cubicBezTo>
                  <a:cubicBezTo>
                    <a:pt x="2306" y="836"/>
                    <a:pt x="2302" y="827"/>
                    <a:pt x="2302" y="823"/>
                  </a:cubicBezTo>
                  <a:cubicBezTo>
                    <a:pt x="2302" y="814"/>
                    <a:pt x="2297" y="805"/>
                    <a:pt x="2297" y="797"/>
                  </a:cubicBezTo>
                  <a:cubicBezTo>
                    <a:pt x="2297" y="788"/>
                    <a:pt x="2293" y="784"/>
                    <a:pt x="2293" y="775"/>
                  </a:cubicBezTo>
                  <a:cubicBezTo>
                    <a:pt x="2289" y="758"/>
                    <a:pt x="2284" y="741"/>
                    <a:pt x="2280" y="723"/>
                  </a:cubicBezTo>
                  <a:cubicBezTo>
                    <a:pt x="2280" y="719"/>
                    <a:pt x="2280" y="715"/>
                    <a:pt x="2276" y="710"/>
                  </a:cubicBezTo>
                  <a:cubicBezTo>
                    <a:pt x="2276" y="702"/>
                    <a:pt x="2271" y="693"/>
                    <a:pt x="2271" y="684"/>
                  </a:cubicBezTo>
                  <a:cubicBezTo>
                    <a:pt x="2267" y="676"/>
                    <a:pt x="2267" y="671"/>
                    <a:pt x="2267" y="663"/>
                  </a:cubicBezTo>
                  <a:cubicBezTo>
                    <a:pt x="2263" y="654"/>
                    <a:pt x="2263" y="645"/>
                    <a:pt x="2258" y="637"/>
                  </a:cubicBezTo>
                  <a:cubicBezTo>
                    <a:pt x="2258" y="632"/>
                    <a:pt x="2254" y="628"/>
                    <a:pt x="2254" y="619"/>
                  </a:cubicBezTo>
                  <a:cubicBezTo>
                    <a:pt x="2250" y="611"/>
                    <a:pt x="2250" y="602"/>
                    <a:pt x="2245" y="593"/>
                  </a:cubicBezTo>
                  <a:cubicBezTo>
                    <a:pt x="2245" y="589"/>
                    <a:pt x="2241" y="585"/>
                    <a:pt x="2241" y="580"/>
                  </a:cubicBezTo>
                  <a:cubicBezTo>
                    <a:pt x="2237" y="559"/>
                    <a:pt x="2228" y="542"/>
                    <a:pt x="2224" y="520"/>
                  </a:cubicBezTo>
                  <a:cubicBezTo>
                    <a:pt x="2219" y="520"/>
                    <a:pt x="2219" y="516"/>
                    <a:pt x="2219" y="511"/>
                  </a:cubicBezTo>
                  <a:cubicBezTo>
                    <a:pt x="2215" y="503"/>
                    <a:pt x="2211" y="494"/>
                    <a:pt x="2206" y="481"/>
                  </a:cubicBezTo>
                  <a:cubicBezTo>
                    <a:pt x="2206" y="477"/>
                    <a:pt x="2206" y="472"/>
                    <a:pt x="2202" y="468"/>
                  </a:cubicBezTo>
                  <a:cubicBezTo>
                    <a:pt x="2198" y="459"/>
                    <a:pt x="2198" y="451"/>
                    <a:pt x="2194" y="438"/>
                  </a:cubicBezTo>
                  <a:cubicBezTo>
                    <a:pt x="2189" y="433"/>
                    <a:pt x="2189" y="429"/>
                    <a:pt x="2185" y="425"/>
                  </a:cubicBezTo>
                  <a:cubicBezTo>
                    <a:pt x="2185" y="416"/>
                    <a:pt x="2181" y="407"/>
                    <a:pt x="2176" y="399"/>
                  </a:cubicBezTo>
                  <a:cubicBezTo>
                    <a:pt x="1964" y="312"/>
                    <a:pt x="1713" y="291"/>
                    <a:pt x="1441" y="260"/>
                  </a:cubicBezTo>
                  <a:cubicBezTo>
                    <a:pt x="1073" y="226"/>
                    <a:pt x="666" y="187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4131857" y="1569762"/>
              <a:ext cx="149903" cy="216752"/>
            </a:xfrm>
            <a:custGeom>
              <a:rect b="b" l="l" r="r" t="t"/>
              <a:pathLst>
                <a:path extrusionOk="0" h="2185" w="1511">
                  <a:moveTo>
                    <a:pt x="1172" y="0"/>
                  </a:moveTo>
                  <a:cubicBezTo>
                    <a:pt x="920" y="0"/>
                    <a:pt x="684" y="109"/>
                    <a:pt x="476" y="259"/>
                  </a:cubicBezTo>
                  <a:cubicBezTo>
                    <a:pt x="290" y="389"/>
                    <a:pt x="130" y="549"/>
                    <a:pt x="0" y="705"/>
                  </a:cubicBezTo>
                  <a:cubicBezTo>
                    <a:pt x="13" y="813"/>
                    <a:pt x="39" y="925"/>
                    <a:pt x="69" y="1029"/>
                  </a:cubicBezTo>
                  <a:cubicBezTo>
                    <a:pt x="74" y="1033"/>
                    <a:pt x="74" y="1033"/>
                    <a:pt x="74" y="1033"/>
                  </a:cubicBezTo>
                  <a:cubicBezTo>
                    <a:pt x="78" y="1051"/>
                    <a:pt x="82" y="1068"/>
                    <a:pt x="87" y="1081"/>
                  </a:cubicBezTo>
                  <a:cubicBezTo>
                    <a:pt x="91" y="1085"/>
                    <a:pt x="91" y="1090"/>
                    <a:pt x="91" y="1090"/>
                  </a:cubicBezTo>
                  <a:cubicBezTo>
                    <a:pt x="95" y="1107"/>
                    <a:pt x="100" y="1120"/>
                    <a:pt x="104" y="1133"/>
                  </a:cubicBezTo>
                  <a:cubicBezTo>
                    <a:pt x="108" y="1137"/>
                    <a:pt x="108" y="1142"/>
                    <a:pt x="108" y="1146"/>
                  </a:cubicBezTo>
                  <a:cubicBezTo>
                    <a:pt x="117" y="1159"/>
                    <a:pt x="121" y="1172"/>
                    <a:pt x="126" y="1185"/>
                  </a:cubicBezTo>
                  <a:cubicBezTo>
                    <a:pt x="126" y="1189"/>
                    <a:pt x="130" y="1194"/>
                    <a:pt x="130" y="1198"/>
                  </a:cubicBezTo>
                  <a:cubicBezTo>
                    <a:pt x="134" y="1211"/>
                    <a:pt x="139" y="1224"/>
                    <a:pt x="147" y="1237"/>
                  </a:cubicBezTo>
                  <a:cubicBezTo>
                    <a:pt x="147" y="1241"/>
                    <a:pt x="147" y="1245"/>
                    <a:pt x="152" y="1245"/>
                  </a:cubicBezTo>
                  <a:cubicBezTo>
                    <a:pt x="156" y="1263"/>
                    <a:pt x="160" y="1276"/>
                    <a:pt x="169" y="1289"/>
                  </a:cubicBezTo>
                  <a:cubicBezTo>
                    <a:pt x="169" y="1289"/>
                    <a:pt x="173" y="1293"/>
                    <a:pt x="173" y="1297"/>
                  </a:cubicBezTo>
                  <a:cubicBezTo>
                    <a:pt x="178" y="1310"/>
                    <a:pt x="186" y="1323"/>
                    <a:pt x="191" y="1336"/>
                  </a:cubicBezTo>
                  <a:cubicBezTo>
                    <a:pt x="195" y="1341"/>
                    <a:pt x="195" y="1345"/>
                    <a:pt x="195" y="1349"/>
                  </a:cubicBezTo>
                  <a:cubicBezTo>
                    <a:pt x="204" y="1362"/>
                    <a:pt x="208" y="1375"/>
                    <a:pt x="217" y="1388"/>
                  </a:cubicBezTo>
                  <a:cubicBezTo>
                    <a:pt x="217" y="1388"/>
                    <a:pt x="221" y="1393"/>
                    <a:pt x="221" y="1397"/>
                  </a:cubicBezTo>
                  <a:cubicBezTo>
                    <a:pt x="230" y="1410"/>
                    <a:pt x="234" y="1423"/>
                    <a:pt x="242" y="1436"/>
                  </a:cubicBezTo>
                  <a:cubicBezTo>
                    <a:pt x="242" y="1440"/>
                    <a:pt x="247" y="1440"/>
                    <a:pt x="247" y="1444"/>
                  </a:cubicBezTo>
                  <a:cubicBezTo>
                    <a:pt x="255" y="1457"/>
                    <a:pt x="264" y="1470"/>
                    <a:pt x="268" y="1488"/>
                  </a:cubicBezTo>
                  <a:cubicBezTo>
                    <a:pt x="273" y="1488"/>
                    <a:pt x="273" y="1488"/>
                    <a:pt x="273" y="1492"/>
                  </a:cubicBezTo>
                  <a:cubicBezTo>
                    <a:pt x="281" y="1505"/>
                    <a:pt x="290" y="1522"/>
                    <a:pt x="303" y="1540"/>
                  </a:cubicBezTo>
                  <a:cubicBezTo>
                    <a:pt x="342" y="1600"/>
                    <a:pt x="381" y="1661"/>
                    <a:pt x="429" y="1721"/>
                  </a:cubicBezTo>
                  <a:cubicBezTo>
                    <a:pt x="429" y="1721"/>
                    <a:pt x="429" y="1721"/>
                    <a:pt x="429" y="1726"/>
                  </a:cubicBezTo>
                  <a:cubicBezTo>
                    <a:pt x="441" y="1739"/>
                    <a:pt x="450" y="1752"/>
                    <a:pt x="459" y="1765"/>
                  </a:cubicBezTo>
                  <a:cubicBezTo>
                    <a:pt x="463" y="1765"/>
                    <a:pt x="463" y="1769"/>
                    <a:pt x="467" y="1773"/>
                  </a:cubicBezTo>
                  <a:cubicBezTo>
                    <a:pt x="476" y="1782"/>
                    <a:pt x="485" y="1795"/>
                    <a:pt x="493" y="1804"/>
                  </a:cubicBezTo>
                  <a:cubicBezTo>
                    <a:pt x="498" y="1808"/>
                    <a:pt x="502" y="1812"/>
                    <a:pt x="506" y="1817"/>
                  </a:cubicBezTo>
                  <a:cubicBezTo>
                    <a:pt x="515" y="1825"/>
                    <a:pt x="524" y="1834"/>
                    <a:pt x="532" y="1847"/>
                  </a:cubicBezTo>
                  <a:cubicBezTo>
                    <a:pt x="532" y="1851"/>
                    <a:pt x="537" y="1851"/>
                    <a:pt x="541" y="1855"/>
                  </a:cubicBezTo>
                  <a:cubicBezTo>
                    <a:pt x="550" y="1868"/>
                    <a:pt x="558" y="1877"/>
                    <a:pt x="567" y="1886"/>
                  </a:cubicBezTo>
                  <a:cubicBezTo>
                    <a:pt x="571" y="1890"/>
                    <a:pt x="576" y="1894"/>
                    <a:pt x="580" y="1899"/>
                  </a:cubicBezTo>
                  <a:cubicBezTo>
                    <a:pt x="589" y="1907"/>
                    <a:pt x="597" y="1916"/>
                    <a:pt x="606" y="1925"/>
                  </a:cubicBezTo>
                  <a:cubicBezTo>
                    <a:pt x="610" y="1929"/>
                    <a:pt x="615" y="1933"/>
                    <a:pt x="619" y="1938"/>
                  </a:cubicBezTo>
                  <a:cubicBezTo>
                    <a:pt x="628" y="1946"/>
                    <a:pt x="636" y="1955"/>
                    <a:pt x="645" y="1964"/>
                  </a:cubicBezTo>
                  <a:cubicBezTo>
                    <a:pt x="649" y="1968"/>
                    <a:pt x="653" y="1972"/>
                    <a:pt x="658" y="1977"/>
                  </a:cubicBezTo>
                  <a:cubicBezTo>
                    <a:pt x="666" y="1985"/>
                    <a:pt x="675" y="1994"/>
                    <a:pt x="684" y="2003"/>
                  </a:cubicBezTo>
                  <a:cubicBezTo>
                    <a:pt x="688" y="2003"/>
                    <a:pt x="692" y="2007"/>
                    <a:pt x="697" y="2011"/>
                  </a:cubicBezTo>
                  <a:cubicBezTo>
                    <a:pt x="705" y="2020"/>
                    <a:pt x="714" y="2028"/>
                    <a:pt x="727" y="2037"/>
                  </a:cubicBezTo>
                  <a:cubicBezTo>
                    <a:pt x="731" y="2041"/>
                    <a:pt x="736" y="2046"/>
                    <a:pt x="740" y="2050"/>
                  </a:cubicBezTo>
                  <a:cubicBezTo>
                    <a:pt x="749" y="2059"/>
                    <a:pt x="757" y="2063"/>
                    <a:pt x="766" y="2072"/>
                  </a:cubicBezTo>
                  <a:cubicBezTo>
                    <a:pt x="770" y="2076"/>
                    <a:pt x="775" y="2080"/>
                    <a:pt x="779" y="2085"/>
                  </a:cubicBezTo>
                  <a:cubicBezTo>
                    <a:pt x="792" y="2093"/>
                    <a:pt x="801" y="2102"/>
                    <a:pt x="814" y="2106"/>
                  </a:cubicBezTo>
                  <a:cubicBezTo>
                    <a:pt x="814" y="2111"/>
                    <a:pt x="818" y="2115"/>
                    <a:pt x="822" y="2119"/>
                  </a:cubicBezTo>
                  <a:cubicBezTo>
                    <a:pt x="835" y="2128"/>
                    <a:pt x="848" y="2137"/>
                    <a:pt x="857" y="2145"/>
                  </a:cubicBezTo>
                  <a:cubicBezTo>
                    <a:pt x="861" y="2145"/>
                    <a:pt x="865" y="2150"/>
                    <a:pt x="870" y="2150"/>
                  </a:cubicBezTo>
                  <a:cubicBezTo>
                    <a:pt x="883" y="2163"/>
                    <a:pt x="896" y="2171"/>
                    <a:pt x="909" y="2180"/>
                  </a:cubicBezTo>
                  <a:cubicBezTo>
                    <a:pt x="909" y="2180"/>
                    <a:pt x="909" y="2180"/>
                    <a:pt x="913" y="2184"/>
                  </a:cubicBezTo>
                  <a:cubicBezTo>
                    <a:pt x="909" y="2041"/>
                    <a:pt x="917" y="1894"/>
                    <a:pt x="935" y="1752"/>
                  </a:cubicBezTo>
                  <a:cubicBezTo>
                    <a:pt x="1008" y="1176"/>
                    <a:pt x="1229" y="592"/>
                    <a:pt x="1510" y="69"/>
                  </a:cubicBezTo>
                  <a:cubicBezTo>
                    <a:pt x="1395" y="21"/>
                    <a:pt x="1282" y="0"/>
                    <a:pt x="1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298823" y="1532760"/>
              <a:ext cx="237007" cy="282522"/>
            </a:xfrm>
            <a:custGeom>
              <a:rect b="b" l="l" r="r" t="t"/>
              <a:pathLst>
                <a:path extrusionOk="0" h="2848" w="2389">
                  <a:moveTo>
                    <a:pt x="234" y="0"/>
                  </a:moveTo>
                  <a:cubicBezTo>
                    <a:pt x="152" y="121"/>
                    <a:pt x="74" y="251"/>
                    <a:pt x="0" y="385"/>
                  </a:cubicBezTo>
                  <a:cubicBezTo>
                    <a:pt x="615" y="736"/>
                    <a:pt x="891" y="1913"/>
                    <a:pt x="1090" y="2748"/>
                  </a:cubicBezTo>
                  <a:cubicBezTo>
                    <a:pt x="1095" y="2782"/>
                    <a:pt x="1103" y="2813"/>
                    <a:pt x="1112" y="2847"/>
                  </a:cubicBezTo>
                  <a:cubicBezTo>
                    <a:pt x="1212" y="2813"/>
                    <a:pt x="1311" y="2774"/>
                    <a:pt x="1406" y="2730"/>
                  </a:cubicBezTo>
                  <a:cubicBezTo>
                    <a:pt x="1424" y="2722"/>
                    <a:pt x="1437" y="2713"/>
                    <a:pt x="1454" y="2709"/>
                  </a:cubicBezTo>
                  <a:cubicBezTo>
                    <a:pt x="1454" y="2709"/>
                    <a:pt x="1454" y="2704"/>
                    <a:pt x="1454" y="2704"/>
                  </a:cubicBezTo>
                  <a:cubicBezTo>
                    <a:pt x="1471" y="2700"/>
                    <a:pt x="1484" y="2691"/>
                    <a:pt x="1501" y="2683"/>
                  </a:cubicBezTo>
                  <a:cubicBezTo>
                    <a:pt x="1514" y="2674"/>
                    <a:pt x="1532" y="2665"/>
                    <a:pt x="1545" y="2657"/>
                  </a:cubicBezTo>
                  <a:cubicBezTo>
                    <a:pt x="1562" y="2648"/>
                    <a:pt x="1575" y="2639"/>
                    <a:pt x="1592" y="2631"/>
                  </a:cubicBezTo>
                  <a:cubicBezTo>
                    <a:pt x="1605" y="2622"/>
                    <a:pt x="1623" y="2613"/>
                    <a:pt x="1636" y="2601"/>
                  </a:cubicBezTo>
                  <a:cubicBezTo>
                    <a:pt x="1653" y="2592"/>
                    <a:pt x="1666" y="2583"/>
                    <a:pt x="1679" y="2575"/>
                  </a:cubicBezTo>
                  <a:lnTo>
                    <a:pt x="1683" y="2575"/>
                  </a:lnTo>
                  <a:cubicBezTo>
                    <a:pt x="1696" y="2562"/>
                    <a:pt x="1709" y="2553"/>
                    <a:pt x="1722" y="2544"/>
                  </a:cubicBezTo>
                  <a:lnTo>
                    <a:pt x="1726" y="2544"/>
                  </a:lnTo>
                  <a:cubicBezTo>
                    <a:pt x="1739" y="2531"/>
                    <a:pt x="1752" y="2523"/>
                    <a:pt x="1765" y="2514"/>
                  </a:cubicBezTo>
                  <a:cubicBezTo>
                    <a:pt x="1765" y="2514"/>
                    <a:pt x="1765" y="2514"/>
                    <a:pt x="1765" y="2510"/>
                  </a:cubicBezTo>
                  <a:cubicBezTo>
                    <a:pt x="1783" y="2501"/>
                    <a:pt x="1796" y="2492"/>
                    <a:pt x="1809" y="2479"/>
                  </a:cubicBezTo>
                  <a:cubicBezTo>
                    <a:pt x="1822" y="2471"/>
                    <a:pt x="1835" y="2458"/>
                    <a:pt x="1848" y="2449"/>
                  </a:cubicBezTo>
                  <a:lnTo>
                    <a:pt x="1852" y="2449"/>
                  </a:lnTo>
                  <a:cubicBezTo>
                    <a:pt x="1865" y="2436"/>
                    <a:pt x="1878" y="2423"/>
                    <a:pt x="1891" y="2414"/>
                  </a:cubicBezTo>
                  <a:cubicBezTo>
                    <a:pt x="1904" y="2401"/>
                    <a:pt x="1917" y="2389"/>
                    <a:pt x="1930" y="2380"/>
                  </a:cubicBezTo>
                  <a:cubicBezTo>
                    <a:pt x="1943" y="2367"/>
                    <a:pt x="1956" y="2354"/>
                    <a:pt x="1969" y="2345"/>
                  </a:cubicBezTo>
                  <a:cubicBezTo>
                    <a:pt x="1969" y="2341"/>
                    <a:pt x="1969" y="2341"/>
                    <a:pt x="1969" y="2341"/>
                  </a:cubicBezTo>
                  <a:cubicBezTo>
                    <a:pt x="1982" y="2332"/>
                    <a:pt x="1995" y="2319"/>
                    <a:pt x="2008" y="2306"/>
                  </a:cubicBezTo>
                  <a:cubicBezTo>
                    <a:pt x="2021" y="2293"/>
                    <a:pt x="2029" y="2280"/>
                    <a:pt x="2042" y="2267"/>
                  </a:cubicBezTo>
                  <a:cubicBezTo>
                    <a:pt x="2055" y="2254"/>
                    <a:pt x="2068" y="2241"/>
                    <a:pt x="2077" y="2228"/>
                  </a:cubicBezTo>
                  <a:lnTo>
                    <a:pt x="2081" y="2228"/>
                  </a:lnTo>
                  <a:cubicBezTo>
                    <a:pt x="2090" y="2215"/>
                    <a:pt x="2103" y="2202"/>
                    <a:pt x="2116" y="2190"/>
                  </a:cubicBezTo>
                  <a:cubicBezTo>
                    <a:pt x="2124" y="2177"/>
                    <a:pt x="2137" y="2164"/>
                    <a:pt x="2150" y="2151"/>
                  </a:cubicBezTo>
                  <a:cubicBezTo>
                    <a:pt x="2159" y="2133"/>
                    <a:pt x="2172" y="2120"/>
                    <a:pt x="2181" y="2107"/>
                  </a:cubicBezTo>
                  <a:cubicBezTo>
                    <a:pt x="2194" y="2094"/>
                    <a:pt x="2202" y="2077"/>
                    <a:pt x="2215" y="2064"/>
                  </a:cubicBezTo>
                  <a:cubicBezTo>
                    <a:pt x="2224" y="2051"/>
                    <a:pt x="2237" y="2038"/>
                    <a:pt x="2246" y="2021"/>
                  </a:cubicBezTo>
                  <a:cubicBezTo>
                    <a:pt x="2254" y="2008"/>
                    <a:pt x="2267" y="1990"/>
                    <a:pt x="2276" y="1978"/>
                  </a:cubicBezTo>
                  <a:cubicBezTo>
                    <a:pt x="2315" y="1917"/>
                    <a:pt x="2354" y="1856"/>
                    <a:pt x="2388" y="1791"/>
                  </a:cubicBezTo>
                  <a:cubicBezTo>
                    <a:pt x="1969" y="991"/>
                    <a:pt x="1112" y="394"/>
                    <a:pt x="247" y="5"/>
                  </a:cubicBezTo>
                  <a:cubicBezTo>
                    <a:pt x="242" y="5"/>
                    <a:pt x="238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233941" y="1581666"/>
              <a:ext cx="163196" cy="243040"/>
            </a:xfrm>
            <a:custGeom>
              <a:rect b="b" l="l" r="r" t="t"/>
              <a:pathLst>
                <a:path extrusionOk="0" h="2450" w="1645">
                  <a:moveTo>
                    <a:pt x="594" y="1"/>
                  </a:moveTo>
                  <a:cubicBezTo>
                    <a:pt x="317" y="515"/>
                    <a:pt x="100" y="1086"/>
                    <a:pt x="31" y="1645"/>
                  </a:cubicBezTo>
                  <a:cubicBezTo>
                    <a:pt x="10" y="1813"/>
                    <a:pt x="1" y="1982"/>
                    <a:pt x="10" y="2142"/>
                  </a:cubicBezTo>
                  <a:cubicBezTo>
                    <a:pt x="18" y="2151"/>
                    <a:pt x="31" y="2155"/>
                    <a:pt x="40" y="2164"/>
                  </a:cubicBezTo>
                  <a:cubicBezTo>
                    <a:pt x="44" y="2164"/>
                    <a:pt x="44" y="2164"/>
                    <a:pt x="48" y="2168"/>
                  </a:cubicBezTo>
                  <a:cubicBezTo>
                    <a:pt x="57" y="2172"/>
                    <a:pt x="70" y="2177"/>
                    <a:pt x="79" y="2185"/>
                  </a:cubicBezTo>
                  <a:lnTo>
                    <a:pt x="83" y="2185"/>
                  </a:lnTo>
                  <a:cubicBezTo>
                    <a:pt x="105" y="2198"/>
                    <a:pt x="131" y="2211"/>
                    <a:pt x="152" y="2220"/>
                  </a:cubicBezTo>
                  <a:cubicBezTo>
                    <a:pt x="152" y="2220"/>
                    <a:pt x="152" y="2224"/>
                    <a:pt x="152" y="2224"/>
                  </a:cubicBezTo>
                  <a:cubicBezTo>
                    <a:pt x="165" y="2229"/>
                    <a:pt x="174" y="2233"/>
                    <a:pt x="183" y="2237"/>
                  </a:cubicBezTo>
                  <a:cubicBezTo>
                    <a:pt x="187" y="2237"/>
                    <a:pt x="191" y="2242"/>
                    <a:pt x="196" y="2242"/>
                  </a:cubicBezTo>
                  <a:cubicBezTo>
                    <a:pt x="204" y="2246"/>
                    <a:pt x="213" y="2250"/>
                    <a:pt x="226" y="2255"/>
                  </a:cubicBezTo>
                  <a:cubicBezTo>
                    <a:pt x="230" y="2259"/>
                    <a:pt x="235" y="2259"/>
                    <a:pt x="239" y="2263"/>
                  </a:cubicBezTo>
                  <a:cubicBezTo>
                    <a:pt x="252" y="2268"/>
                    <a:pt x="265" y="2272"/>
                    <a:pt x="278" y="2281"/>
                  </a:cubicBezTo>
                  <a:cubicBezTo>
                    <a:pt x="286" y="2281"/>
                    <a:pt x="295" y="2285"/>
                    <a:pt x="308" y="2289"/>
                  </a:cubicBezTo>
                  <a:cubicBezTo>
                    <a:pt x="312" y="2294"/>
                    <a:pt x="321" y="2298"/>
                    <a:pt x="330" y="2298"/>
                  </a:cubicBezTo>
                  <a:cubicBezTo>
                    <a:pt x="334" y="2302"/>
                    <a:pt x="343" y="2307"/>
                    <a:pt x="351" y="2311"/>
                  </a:cubicBezTo>
                  <a:cubicBezTo>
                    <a:pt x="360" y="2311"/>
                    <a:pt x="369" y="2315"/>
                    <a:pt x="373" y="2315"/>
                  </a:cubicBezTo>
                  <a:cubicBezTo>
                    <a:pt x="382" y="2320"/>
                    <a:pt x="390" y="2324"/>
                    <a:pt x="403" y="2328"/>
                  </a:cubicBezTo>
                  <a:lnTo>
                    <a:pt x="421" y="2332"/>
                  </a:lnTo>
                  <a:cubicBezTo>
                    <a:pt x="434" y="2337"/>
                    <a:pt x="451" y="2341"/>
                    <a:pt x="464" y="2350"/>
                  </a:cubicBezTo>
                  <a:lnTo>
                    <a:pt x="477" y="2350"/>
                  </a:lnTo>
                  <a:cubicBezTo>
                    <a:pt x="490" y="2354"/>
                    <a:pt x="503" y="2358"/>
                    <a:pt x="511" y="2363"/>
                  </a:cubicBezTo>
                  <a:cubicBezTo>
                    <a:pt x="520" y="2363"/>
                    <a:pt x="524" y="2367"/>
                    <a:pt x="529" y="2367"/>
                  </a:cubicBezTo>
                  <a:cubicBezTo>
                    <a:pt x="542" y="2371"/>
                    <a:pt x="555" y="2376"/>
                    <a:pt x="563" y="2376"/>
                  </a:cubicBezTo>
                  <a:cubicBezTo>
                    <a:pt x="568" y="2380"/>
                    <a:pt x="576" y="2380"/>
                    <a:pt x="581" y="2380"/>
                  </a:cubicBezTo>
                  <a:cubicBezTo>
                    <a:pt x="594" y="2384"/>
                    <a:pt x="611" y="2389"/>
                    <a:pt x="628" y="2393"/>
                  </a:cubicBezTo>
                  <a:cubicBezTo>
                    <a:pt x="650" y="2397"/>
                    <a:pt x="667" y="2402"/>
                    <a:pt x="689" y="2406"/>
                  </a:cubicBezTo>
                  <a:cubicBezTo>
                    <a:pt x="697" y="2406"/>
                    <a:pt x="702" y="2410"/>
                    <a:pt x="710" y="2410"/>
                  </a:cubicBezTo>
                  <a:cubicBezTo>
                    <a:pt x="723" y="2410"/>
                    <a:pt x="736" y="2415"/>
                    <a:pt x="749" y="2419"/>
                  </a:cubicBezTo>
                  <a:cubicBezTo>
                    <a:pt x="758" y="2419"/>
                    <a:pt x="767" y="2419"/>
                    <a:pt x="771" y="2423"/>
                  </a:cubicBezTo>
                  <a:cubicBezTo>
                    <a:pt x="784" y="2423"/>
                    <a:pt x="797" y="2423"/>
                    <a:pt x="810" y="2428"/>
                  </a:cubicBezTo>
                  <a:cubicBezTo>
                    <a:pt x="819" y="2428"/>
                    <a:pt x="827" y="2428"/>
                    <a:pt x="836" y="2432"/>
                  </a:cubicBezTo>
                  <a:cubicBezTo>
                    <a:pt x="849" y="2432"/>
                    <a:pt x="862" y="2432"/>
                    <a:pt x="875" y="2436"/>
                  </a:cubicBezTo>
                  <a:lnTo>
                    <a:pt x="896" y="2436"/>
                  </a:lnTo>
                  <a:cubicBezTo>
                    <a:pt x="909" y="2441"/>
                    <a:pt x="927" y="2441"/>
                    <a:pt x="944" y="2441"/>
                  </a:cubicBezTo>
                  <a:cubicBezTo>
                    <a:pt x="948" y="2441"/>
                    <a:pt x="953" y="2445"/>
                    <a:pt x="957" y="2445"/>
                  </a:cubicBezTo>
                  <a:cubicBezTo>
                    <a:pt x="974" y="2445"/>
                    <a:pt x="996" y="2445"/>
                    <a:pt x="1013" y="2449"/>
                  </a:cubicBezTo>
                  <a:lnTo>
                    <a:pt x="1217" y="2449"/>
                  </a:lnTo>
                  <a:cubicBezTo>
                    <a:pt x="1230" y="2449"/>
                    <a:pt x="1247" y="2445"/>
                    <a:pt x="1260" y="2445"/>
                  </a:cubicBezTo>
                  <a:lnTo>
                    <a:pt x="1277" y="2445"/>
                  </a:lnTo>
                  <a:cubicBezTo>
                    <a:pt x="1294" y="2445"/>
                    <a:pt x="1316" y="2441"/>
                    <a:pt x="1333" y="2441"/>
                  </a:cubicBezTo>
                  <a:cubicBezTo>
                    <a:pt x="1338" y="2441"/>
                    <a:pt x="1342" y="2441"/>
                    <a:pt x="1346" y="2436"/>
                  </a:cubicBezTo>
                  <a:cubicBezTo>
                    <a:pt x="1364" y="2436"/>
                    <a:pt x="1377" y="2436"/>
                    <a:pt x="1394" y="2432"/>
                  </a:cubicBezTo>
                  <a:lnTo>
                    <a:pt x="1416" y="2432"/>
                  </a:lnTo>
                  <a:cubicBezTo>
                    <a:pt x="1429" y="2428"/>
                    <a:pt x="1442" y="2428"/>
                    <a:pt x="1450" y="2423"/>
                  </a:cubicBezTo>
                  <a:lnTo>
                    <a:pt x="1476" y="2423"/>
                  </a:lnTo>
                  <a:cubicBezTo>
                    <a:pt x="1485" y="2419"/>
                    <a:pt x="1498" y="2419"/>
                    <a:pt x="1511" y="2415"/>
                  </a:cubicBezTo>
                  <a:cubicBezTo>
                    <a:pt x="1519" y="2415"/>
                    <a:pt x="1524" y="2410"/>
                    <a:pt x="1532" y="2410"/>
                  </a:cubicBezTo>
                  <a:cubicBezTo>
                    <a:pt x="1545" y="2410"/>
                    <a:pt x="1558" y="2406"/>
                    <a:pt x="1571" y="2402"/>
                  </a:cubicBezTo>
                  <a:cubicBezTo>
                    <a:pt x="1576" y="2402"/>
                    <a:pt x="1584" y="2402"/>
                    <a:pt x="1589" y="2397"/>
                  </a:cubicBezTo>
                  <a:cubicBezTo>
                    <a:pt x="1606" y="2397"/>
                    <a:pt x="1623" y="2393"/>
                    <a:pt x="1641" y="2389"/>
                  </a:cubicBezTo>
                  <a:cubicBezTo>
                    <a:pt x="1645" y="2389"/>
                    <a:pt x="1645" y="2384"/>
                    <a:pt x="1645" y="2384"/>
                  </a:cubicBezTo>
                  <a:cubicBezTo>
                    <a:pt x="1636" y="2354"/>
                    <a:pt x="1632" y="2320"/>
                    <a:pt x="1623" y="2285"/>
                  </a:cubicBezTo>
                  <a:cubicBezTo>
                    <a:pt x="1433" y="1472"/>
                    <a:pt x="1165" y="325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76500" y="1403602"/>
              <a:ext cx="167065" cy="113782"/>
            </a:xfrm>
            <a:custGeom>
              <a:rect b="b" l="l" r="r" t="t"/>
              <a:pathLst>
                <a:path extrusionOk="0" h="1147" w="1684">
                  <a:moveTo>
                    <a:pt x="1038" y="0"/>
                  </a:moveTo>
                  <a:cubicBezTo>
                    <a:pt x="1013" y="9"/>
                    <a:pt x="987" y="17"/>
                    <a:pt x="961" y="26"/>
                  </a:cubicBezTo>
                  <a:cubicBezTo>
                    <a:pt x="909" y="43"/>
                    <a:pt x="861" y="65"/>
                    <a:pt x="814" y="87"/>
                  </a:cubicBezTo>
                  <a:lnTo>
                    <a:pt x="809" y="87"/>
                  </a:lnTo>
                  <a:cubicBezTo>
                    <a:pt x="762" y="108"/>
                    <a:pt x="718" y="130"/>
                    <a:pt x="671" y="156"/>
                  </a:cubicBezTo>
                  <a:lnTo>
                    <a:pt x="666" y="156"/>
                  </a:lnTo>
                  <a:cubicBezTo>
                    <a:pt x="623" y="182"/>
                    <a:pt x="580" y="208"/>
                    <a:pt x="537" y="234"/>
                  </a:cubicBezTo>
                  <a:cubicBezTo>
                    <a:pt x="532" y="238"/>
                    <a:pt x="532" y="238"/>
                    <a:pt x="528" y="238"/>
                  </a:cubicBezTo>
                  <a:cubicBezTo>
                    <a:pt x="485" y="264"/>
                    <a:pt x="446" y="294"/>
                    <a:pt x="403" y="325"/>
                  </a:cubicBezTo>
                  <a:cubicBezTo>
                    <a:pt x="403" y="325"/>
                    <a:pt x="398" y="329"/>
                    <a:pt x="398" y="329"/>
                  </a:cubicBezTo>
                  <a:cubicBezTo>
                    <a:pt x="359" y="359"/>
                    <a:pt x="316" y="394"/>
                    <a:pt x="277" y="424"/>
                  </a:cubicBezTo>
                  <a:cubicBezTo>
                    <a:pt x="277" y="428"/>
                    <a:pt x="277" y="428"/>
                    <a:pt x="273" y="428"/>
                  </a:cubicBezTo>
                  <a:cubicBezTo>
                    <a:pt x="234" y="463"/>
                    <a:pt x="199" y="498"/>
                    <a:pt x="160" y="532"/>
                  </a:cubicBezTo>
                  <a:cubicBezTo>
                    <a:pt x="160" y="537"/>
                    <a:pt x="160" y="537"/>
                    <a:pt x="160" y="537"/>
                  </a:cubicBezTo>
                  <a:cubicBezTo>
                    <a:pt x="121" y="576"/>
                    <a:pt x="87" y="614"/>
                    <a:pt x="52" y="653"/>
                  </a:cubicBezTo>
                  <a:lnTo>
                    <a:pt x="48" y="653"/>
                  </a:lnTo>
                  <a:cubicBezTo>
                    <a:pt x="30" y="675"/>
                    <a:pt x="17" y="697"/>
                    <a:pt x="0" y="714"/>
                  </a:cubicBezTo>
                  <a:cubicBezTo>
                    <a:pt x="0" y="714"/>
                    <a:pt x="0" y="714"/>
                    <a:pt x="0" y="718"/>
                  </a:cubicBezTo>
                  <a:cubicBezTo>
                    <a:pt x="415" y="788"/>
                    <a:pt x="917" y="930"/>
                    <a:pt x="1419" y="1147"/>
                  </a:cubicBezTo>
                  <a:cubicBezTo>
                    <a:pt x="1458" y="1090"/>
                    <a:pt x="1497" y="1034"/>
                    <a:pt x="1536" y="982"/>
                  </a:cubicBezTo>
                  <a:cubicBezTo>
                    <a:pt x="1584" y="913"/>
                    <a:pt x="1636" y="848"/>
                    <a:pt x="1683" y="788"/>
                  </a:cubicBezTo>
                  <a:cubicBezTo>
                    <a:pt x="1207" y="537"/>
                    <a:pt x="1056" y="255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4291878" y="1393286"/>
              <a:ext cx="125497" cy="78566"/>
            </a:xfrm>
            <a:custGeom>
              <a:rect b="b" l="l" r="r" t="t"/>
              <a:pathLst>
                <a:path extrusionOk="0" h="792" w="1265">
                  <a:moveTo>
                    <a:pt x="442" y="0"/>
                  </a:moveTo>
                  <a:cubicBezTo>
                    <a:pt x="399" y="5"/>
                    <a:pt x="356" y="5"/>
                    <a:pt x="317" y="9"/>
                  </a:cubicBezTo>
                  <a:cubicBezTo>
                    <a:pt x="312" y="9"/>
                    <a:pt x="312" y="9"/>
                    <a:pt x="312" y="13"/>
                  </a:cubicBezTo>
                  <a:cubicBezTo>
                    <a:pt x="291" y="13"/>
                    <a:pt x="274" y="13"/>
                    <a:pt x="256" y="18"/>
                  </a:cubicBezTo>
                  <a:lnTo>
                    <a:pt x="248" y="18"/>
                  </a:lnTo>
                  <a:cubicBezTo>
                    <a:pt x="230" y="22"/>
                    <a:pt x="209" y="22"/>
                    <a:pt x="191" y="26"/>
                  </a:cubicBezTo>
                  <a:lnTo>
                    <a:pt x="187" y="26"/>
                  </a:lnTo>
                  <a:cubicBezTo>
                    <a:pt x="122" y="39"/>
                    <a:pt x="62" y="52"/>
                    <a:pt x="1" y="65"/>
                  </a:cubicBezTo>
                  <a:cubicBezTo>
                    <a:pt x="14" y="299"/>
                    <a:pt x="148" y="558"/>
                    <a:pt x="598" y="792"/>
                  </a:cubicBezTo>
                  <a:cubicBezTo>
                    <a:pt x="827" y="511"/>
                    <a:pt x="1057" y="281"/>
                    <a:pt x="1264" y="126"/>
                  </a:cubicBezTo>
                  <a:cubicBezTo>
                    <a:pt x="1247" y="117"/>
                    <a:pt x="1225" y="113"/>
                    <a:pt x="1208" y="104"/>
                  </a:cubicBezTo>
                  <a:cubicBezTo>
                    <a:pt x="1191" y="100"/>
                    <a:pt x="1173" y="95"/>
                    <a:pt x="1152" y="87"/>
                  </a:cubicBezTo>
                  <a:lnTo>
                    <a:pt x="1147" y="87"/>
                  </a:lnTo>
                  <a:cubicBezTo>
                    <a:pt x="1134" y="82"/>
                    <a:pt x="1117" y="78"/>
                    <a:pt x="1100" y="74"/>
                  </a:cubicBezTo>
                  <a:cubicBezTo>
                    <a:pt x="1096" y="74"/>
                    <a:pt x="1091" y="74"/>
                    <a:pt x="1091" y="69"/>
                  </a:cubicBezTo>
                  <a:cubicBezTo>
                    <a:pt x="1070" y="65"/>
                    <a:pt x="1052" y="61"/>
                    <a:pt x="1031" y="57"/>
                  </a:cubicBezTo>
                  <a:cubicBezTo>
                    <a:pt x="1013" y="52"/>
                    <a:pt x="992" y="48"/>
                    <a:pt x="970" y="44"/>
                  </a:cubicBezTo>
                  <a:cubicBezTo>
                    <a:pt x="966" y="44"/>
                    <a:pt x="957" y="39"/>
                    <a:pt x="953" y="39"/>
                  </a:cubicBezTo>
                  <a:cubicBezTo>
                    <a:pt x="935" y="35"/>
                    <a:pt x="922" y="35"/>
                    <a:pt x="909" y="31"/>
                  </a:cubicBezTo>
                  <a:cubicBezTo>
                    <a:pt x="901" y="31"/>
                    <a:pt x="897" y="31"/>
                    <a:pt x="888" y="26"/>
                  </a:cubicBezTo>
                  <a:cubicBezTo>
                    <a:pt x="875" y="26"/>
                    <a:pt x="862" y="22"/>
                    <a:pt x="849" y="22"/>
                  </a:cubicBezTo>
                  <a:cubicBezTo>
                    <a:pt x="840" y="22"/>
                    <a:pt x="832" y="18"/>
                    <a:pt x="827" y="18"/>
                  </a:cubicBezTo>
                  <a:cubicBezTo>
                    <a:pt x="810" y="18"/>
                    <a:pt x="797" y="13"/>
                    <a:pt x="780" y="13"/>
                  </a:cubicBezTo>
                  <a:lnTo>
                    <a:pt x="767" y="13"/>
                  </a:lnTo>
                  <a:cubicBezTo>
                    <a:pt x="723" y="9"/>
                    <a:pt x="685" y="5"/>
                    <a:pt x="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362712" y="1410844"/>
              <a:ext cx="174804" cy="100589"/>
            </a:xfrm>
            <a:custGeom>
              <a:rect b="b" l="l" r="r" t="t"/>
              <a:pathLst>
                <a:path extrusionOk="0" h="1014" w="1762">
                  <a:moveTo>
                    <a:pt x="684" y="1"/>
                  </a:moveTo>
                  <a:cubicBezTo>
                    <a:pt x="481" y="143"/>
                    <a:pt x="239" y="377"/>
                    <a:pt x="1" y="671"/>
                  </a:cubicBezTo>
                  <a:cubicBezTo>
                    <a:pt x="377" y="840"/>
                    <a:pt x="762" y="875"/>
                    <a:pt x="1113" y="909"/>
                  </a:cubicBezTo>
                  <a:cubicBezTo>
                    <a:pt x="1346" y="931"/>
                    <a:pt x="1567" y="952"/>
                    <a:pt x="1762" y="1013"/>
                  </a:cubicBezTo>
                  <a:cubicBezTo>
                    <a:pt x="1705" y="901"/>
                    <a:pt x="1641" y="797"/>
                    <a:pt x="1567" y="697"/>
                  </a:cubicBezTo>
                  <a:cubicBezTo>
                    <a:pt x="1567" y="693"/>
                    <a:pt x="1567" y="693"/>
                    <a:pt x="1563" y="693"/>
                  </a:cubicBezTo>
                  <a:cubicBezTo>
                    <a:pt x="1554" y="680"/>
                    <a:pt x="1545" y="671"/>
                    <a:pt x="1537" y="658"/>
                  </a:cubicBezTo>
                  <a:cubicBezTo>
                    <a:pt x="1537" y="658"/>
                    <a:pt x="1537" y="658"/>
                    <a:pt x="1537" y="654"/>
                  </a:cubicBezTo>
                  <a:cubicBezTo>
                    <a:pt x="1528" y="645"/>
                    <a:pt x="1519" y="632"/>
                    <a:pt x="1506" y="619"/>
                  </a:cubicBezTo>
                  <a:cubicBezTo>
                    <a:pt x="1450" y="550"/>
                    <a:pt x="1385" y="481"/>
                    <a:pt x="1320" y="420"/>
                  </a:cubicBezTo>
                  <a:cubicBezTo>
                    <a:pt x="1320" y="416"/>
                    <a:pt x="1316" y="416"/>
                    <a:pt x="1316" y="416"/>
                  </a:cubicBezTo>
                  <a:cubicBezTo>
                    <a:pt x="1307" y="403"/>
                    <a:pt x="1299" y="399"/>
                    <a:pt x="1286" y="390"/>
                  </a:cubicBezTo>
                  <a:cubicBezTo>
                    <a:pt x="1286" y="386"/>
                    <a:pt x="1281" y="381"/>
                    <a:pt x="1277" y="381"/>
                  </a:cubicBezTo>
                  <a:cubicBezTo>
                    <a:pt x="1268" y="373"/>
                    <a:pt x="1260" y="364"/>
                    <a:pt x="1251" y="355"/>
                  </a:cubicBezTo>
                  <a:cubicBezTo>
                    <a:pt x="1247" y="355"/>
                    <a:pt x="1247" y="351"/>
                    <a:pt x="1242" y="347"/>
                  </a:cubicBezTo>
                  <a:cubicBezTo>
                    <a:pt x="1234" y="338"/>
                    <a:pt x="1225" y="334"/>
                    <a:pt x="1217" y="325"/>
                  </a:cubicBezTo>
                  <a:cubicBezTo>
                    <a:pt x="1212" y="321"/>
                    <a:pt x="1208" y="321"/>
                    <a:pt x="1204" y="316"/>
                  </a:cubicBezTo>
                  <a:cubicBezTo>
                    <a:pt x="1195" y="308"/>
                    <a:pt x="1186" y="304"/>
                    <a:pt x="1178" y="295"/>
                  </a:cubicBezTo>
                  <a:cubicBezTo>
                    <a:pt x="1173" y="291"/>
                    <a:pt x="1169" y="291"/>
                    <a:pt x="1165" y="286"/>
                  </a:cubicBezTo>
                  <a:cubicBezTo>
                    <a:pt x="1156" y="278"/>
                    <a:pt x="1147" y="273"/>
                    <a:pt x="1139" y="265"/>
                  </a:cubicBezTo>
                  <a:cubicBezTo>
                    <a:pt x="1134" y="260"/>
                    <a:pt x="1130" y="260"/>
                    <a:pt x="1130" y="256"/>
                  </a:cubicBezTo>
                  <a:cubicBezTo>
                    <a:pt x="1082" y="226"/>
                    <a:pt x="1039" y="191"/>
                    <a:pt x="992" y="161"/>
                  </a:cubicBezTo>
                  <a:cubicBezTo>
                    <a:pt x="987" y="161"/>
                    <a:pt x="983" y="156"/>
                    <a:pt x="979" y="152"/>
                  </a:cubicBezTo>
                  <a:cubicBezTo>
                    <a:pt x="970" y="148"/>
                    <a:pt x="961" y="143"/>
                    <a:pt x="953" y="139"/>
                  </a:cubicBezTo>
                  <a:cubicBezTo>
                    <a:pt x="944" y="135"/>
                    <a:pt x="940" y="130"/>
                    <a:pt x="935" y="126"/>
                  </a:cubicBezTo>
                  <a:cubicBezTo>
                    <a:pt x="927" y="122"/>
                    <a:pt x="918" y="117"/>
                    <a:pt x="909" y="113"/>
                  </a:cubicBezTo>
                  <a:cubicBezTo>
                    <a:pt x="905" y="109"/>
                    <a:pt x="896" y="104"/>
                    <a:pt x="892" y="100"/>
                  </a:cubicBezTo>
                  <a:cubicBezTo>
                    <a:pt x="883" y="96"/>
                    <a:pt x="875" y="92"/>
                    <a:pt x="866" y="87"/>
                  </a:cubicBezTo>
                  <a:cubicBezTo>
                    <a:pt x="857" y="83"/>
                    <a:pt x="853" y="79"/>
                    <a:pt x="844" y="79"/>
                  </a:cubicBezTo>
                  <a:cubicBezTo>
                    <a:pt x="836" y="74"/>
                    <a:pt x="831" y="70"/>
                    <a:pt x="823" y="66"/>
                  </a:cubicBezTo>
                  <a:cubicBezTo>
                    <a:pt x="814" y="61"/>
                    <a:pt x="810" y="57"/>
                    <a:pt x="801" y="53"/>
                  </a:cubicBezTo>
                  <a:cubicBezTo>
                    <a:pt x="793" y="48"/>
                    <a:pt x="784" y="44"/>
                    <a:pt x="775" y="40"/>
                  </a:cubicBezTo>
                  <a:cubicBezTo>
                    <a:pt x="771" y="40"/>
                    <a:pt x="762" y="35"/>
                    <a:pt x="754" y="31"/>
                  </a:cubicBezTo>
                  <a:cubicBezTo>
                    <a:pt x="745" y="27"/>
                    <a:pt x="736" y="22"/>
                    <a:pt x="728" y="18"/>
                  </a:cubicBezTo>
                  <a:cubicBezTo>
                    <a:pt x="723" y="18"/>
                    <a:pt x="715" y="14"/>
                    <a:pt x="710" y="9"/>
                  </a:cubicBezTo>
                  <a:cubicBezTo>
                    <a:pt x="702" y="5"/>
                    <a:pt x="693" y="1"/>
                    <a:pt x="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129278" y="1485541"/>
              <a:ext cx="181153" cy="137392"/>
            </a:xfrm>
            <a:custGeom>
              <a:rect b="b" l="l" r="r" t="t"/>
              <a:pathLst>
                <a:path extrusionOk="0" h="1385" w="1826">
                  <a:moveTo>
                    <a:pt x="394" y="0"/>
                  </a:moveTo>
                  <a:cubicBezTo>
                    <a:pt x="385" y="13"/>
                    <a:pt x="377" y="26"/>
                    <a:pt x="368" y="35"/>
                  </a:cubicBezTo>
                  <a:cubicBezTo>
                    <a:pt x="368" y="39"/>
                    <a:pt x="364" y="39"/>
                    <a:pt x="364" y="44"/>
                  </a:cubicBezTo>
                  <a:cubicBezTo>
                    <a:pt x="355" y="57"/>
                    <a:pt x="351" y="65"/>
                    <a:pt x="342" y="78"/>
                  </a:cubicBezTo>
                  <a:cubicBezTo>
                    <a:pt x="338" y="83"/>
                    <a:pt x="338" y="83"/>
                    <a:pt x="333" y="87"/>
                  </a:cubicBezTo>
                  <a:cubicBezTo>
                    <a:pt x="329" y="100"/>
                    <a:pt x="320" y="109"/>
                    <a:pt x="316" y="122"/>
                  </a:cubicBezTo>
                  <a:cubicBezTo>
                    <a:pt x="312" y="126"/>
                    <a:pt x="312" y="126"/>
                    <a:pt x="307" y="130"/>
                  </a:cubicBezTo>
                  <a:cubicBezTo>
                    <a:pt x="303" y="143"/>
                    <a:pt x="294" y="152"/>
                    <a:pt x="290" y="165"/>
                  </a:cubicBezTo>
                  <a:cubicBezTo>
                    <a:pt x="286" y="169"/>
                    <a:pt x="286" y="174"/>
                    <a:pt x="281" y="178"/>
                  </a:cubicBezTo>
                  <a:cubicBezTo>
                    <a:pt x="277" y="186"/>
                    <a:pt x="273" y="199"/>
                    <a:pt x="264" y="208"/>
                  </a:cubicBezTo>
                  <a:cubicBezTo>
                    <a:pt x="264" y="212"/>
                    <a:pt x="260" y="217"/>
                    <a:pt x="256" y="221"/>
                  </a:cubicBezTo>
                  <a:cubicBezTo>
                    <a:pt x="251" y="234"/>
                    <a:pt x="247" y="243"/>
                    <a:pt x="243" y="251"/>
                  </a:cubicBezTo>
                  <a:cubicBezTo>
                    <a:pt x="238" y="260"/>
                    <a:pt x="234" y="264"/>
                    <a:pt x="234" y="269"/>
                  </a:cubicBezTo>
                  <a:cubicBezTo>
                    <a:pt x="230" y="277"/>
                    <a:pt x="225" y="290"/>
                    <a:pt x="217" y="299"/>
                  </a:cubicBezTo>
                  <a:cubicBezTo>
                    <a:pt x="217" y="303"/>
                    <a:pt x="212" y="312"/>
                    <a:pt x="208" y="316"/>
                  </a:cubicBezTo>
                  <a:cubicBezTo>
                    <a:pt x="204" y="325"/>
                    <a:pt x="199" y="338"/>
                    <a:pt x="195" y="347"/>
                  </a:cubicBezTo>
                  <a:cubicBezTo>
                    <a:pt x="195" y="351"/>
                    <a:pt x="191" y="360"/>
                    <a:pt x="186" y="364"/>
                  </a:cubicBezTo>
                  <a:cubicBezTo>
                    <a:pt x="182" y="377"/>
                    <a:pt x="178" y="385"/>
                    <a:pt x="173" y="394"/>
                  </a:cubicBezTo>
                  <a:cubicBezTo>
                    <a:pt x="173" y="403"/>
                    <a:pt x="169" y="407"/>
                    <a:pt x="165" y="416"/>
                  </a:cubicBezTo>
                  <a:cubicBezTo>
                    <a:pt x="165" y="424"/>
                    <a:pt x="160" y="433"/>
                    <a:pt x="156" y="442"/>
                  </a:cubicBezTo>
                  <a:cubicBezTo>
                    <a:pt x="152" y="450"/>
                    <a:pt x="152" y="459"/>
                    <a:pt x="147" y="463"/>
                  </a:cubicBezTo>
                  <a:cubicBezTo>
                    <a:pt x="143" y="476"/>
                    <a:pt x="139" y="485"/>
                    <a:pt x="139" y="494"/>
                  </a:cubicBezTo>
                  <a:cubicBezTo>
                    <a:pt x="134" y="502"/>
                    <a:pt x="130" y="507"/>
                    <a:pt x="130" y="515"/>
                  </a:cubicBezTo>
                  <a:cubicBezTo>
                    <a:pt x="126" y="524"/>
                    <a:pt x="121" y="533"/>
                    <a:pt x="117" y="541"/>
                  </a:cubicBezTo>
                  <a:cubicBezTo>
                    <a:pt x="117" y="550"/>
                    <a:pt x="113" y="559"/>
                    <a:pt x="108" y="567"/>
                  </a:cubicBezTo>
                  <a:cubicBezTo>
                    <a:pt x="108" y="576"/>
                    <a:pt x="104" y="585"/>
                    <a:pt x="104" y="593"/>
                  </a:cubicBezTo>
                  <a:cubicBezTo>
                    <a:pt x="100" y="602"/>
                    <a:pt x="95" y="610"/>
                    <a:pt x="95" y="623"/>
                  </a:cubicBezTo>
                  <a:cubicBezTo>
                    <a:pt x="91" y="628"/>
                    <a:pt x="91" y="636"/>
                    <a:pt x="87" y="645"/>
                  </a:cubicBezTo>
                  <a:cubicBezTo>
                    <a:pt x="82" y="658"/>
                    <a:pt x="82" y="667"/>
                    <a:pt x="78" y="680"/>
                  </a:cubicBezTo>
                  <a:cubicBezTo>
                    <a:pt x="78" y="684"/>
                    <a:pt x="74" y="693"/>
                    <a:pt x="74" y="697"/>
                  </a:cubicBezTo>
                  <a:cubicBezTo>
                    <a:pt x="69" y="714"/>
                    <a:pt x="65" y="732"/>
                    <a:pt x="61" y="749"/>
                  </a:cubicBezTo>
                  <a:cubicBezTo>
                    <a:pt x="56" y="766"/>
                    <a:pt x="52" y="784"/>
                    <a:pt x="48" y="801"/>
                  </a:cubicBezTo>
                  <a:cubicBezTo>
                    <a:pt x="48" y="805"/>
                    <a:pt x="48" y="809"/>
                    <a:pt x="48" y="814"/>
                  </a:cubicBezTo>
                  <a:cubicBezTo>
                    <a:pt x="44" y="827"/>
                    <a:pt x="39" y="840"/>
                    <a:pt x="39" y="848"/>
                  </a:cubicBezTo>
                  <a:cubicBezTo>
                    <a:pt x="39" y="857"/>
                    <a:pt x="35" y="861"/>
                    <a:pt x="35" y="866"/>
                  </a:cubicBezTo>
                  <a:cubicBezTo>
                    <a:pt x="35" y="879"/>
                    <a:pt x="31" y="896"/>
                    <a:pt x="26" y="913"/>
                  </a:cubicBezTo>
                  <a:cubicBezTo>
                    <a:pt x="26" y="918"/>
                    <a:pt x="26" y="922"/>
                    <a:pt x="26" y="926"/>
                  </a:cubicBezTo>
                  <a:cubicBezTo>
                    <a:pt x="26" y="939"/>
                    <a:pt x="22" y="948"/>
                    <a:pt x="22" y="961"/>
                  </a:cubicBezTo>
                  <a:cubicBezTo>
                    <a:pt x="22" y="965"/>
                    <a:pt x="18" y="974"/>
                    <a:pt x="18" y="978"/>
                  </a:cubicBezTo>
                  <a:cubicBezTo>
                    <a:pt x="18" y="991"/>
                    <a:pt x="18" y="1000"/>
                    <a:pt x="18" y="1008"/>
                  </a:cubicBezTo>
                  <a:cubicBezTo>
                    <a:pt x="13" y="1017"/>
                    <a:pt x="13" y="1021"/>
                    <a:pt x="13" y="1030"/>
                  </a:cubicBezTo>
                  <a:cubicBezTo>
                    <a:pt x="13" y="1043"/>
                    <a:pt x="9" y="1056"/>
                    <a:pt x="9" y="1073"/>
                  </a:cubicBezTo>
                  <a:cubicBezTo>
                    <a:pt x="9" y="1082"/>
                    <a:pt x="9" y="1091"/>
                    <a:pt x="9" y="1099"/>
                  </a:cubicBezTo>
                  <a:lnTo>
                    <a:pt x="5" y="1117"/>
                  </a:lnTo>
                  <a:cubicBezTo>
                    <a:pt x="5" y="1125"/>
                    <a:pt x="5" y="1138"/>
                    <a:pt x="5" y="1147"/>
                  </a:cubicBezTo>
                  <a:cubicBezTo>
                    <a:pt x="5" y="1151"/>
                    <a:pt x="5" y="1156"/>
                    <a:pt x="5" y="1160"/>
                  </a:cubicBezTo>
                  <a:cubicBezTo>
                    <a:pt x="5" y="1195"/>
                    <a:pt x="0" y="1229"/>
                    <a:pt x="5" y="1264"/>
                  </a:cubicBezTo>
                  <a:cubicBezTo>
                    <a:pt x="5" y="1268"/>
                    <a:pt x="5" y="1268"/>
                    <a:pt x="5" y="1272"/>
                  </a:cubicBezTo>
                  <a:cubicBezTo>
                    <a:pt x="5" y="1311"/>
                    <a:pt x="5" y="1350"/>
                    <a:pt x="9" y="1385"/>
                  </a:cubicBezTo>
                  <a:cubicBezTo>
                    <a:pt x="130" y="1255"/>
                    <a:pt x="273" y="1121"/>
                    <a:pt x="429" y="1004"/>
                  </a:cubicBezTo>
                  <a:cubicBezTo>
                    <a:pt x="660" y="841"/>
                    <a:pt x="921" y="723"/>
                    <a:pt x="1201" y="723"/>
                  </a:cubicBezTo>
                  <a:cubicBezTo>
                    <a:pt x="1329" y="723"/>
                    <a:pt x="1462" y="748"/>
                    <a:pt x="1597" y="805"/>
                  </a:cubicBezTo>
                  <a:cubicBezTo>
                    <a:pt x="1670" y="675"/>
                    <a:pt x="1748" y="546"/>
                    <a:pt x="1826" y="424"/>
                  </a:cubicBezTo>
                  <a:cubicBezTo>
                    <a:pt x="1311" y="208"/>
                    <a:pt x="805" y="65"/>
                    <a:pt x="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9"/>
          <p:cNvGrpSpPr/>
          <p:nvPr/>
        </p:nvGrpSpPr>
        <p:grpSpPr>
          <a:xfrm>
            <a:off x="457200" y="1373938"/>
            <a:ext cx="4077450" cy="3222125"/>
            <a:chOff x="457200" y="1373938"/>
            <a:chExt cx="4077450" cy="3222125"/>
          </a:xfrm>
        </p:grpSpPr>
        <p:sp>
          <p:nvSpPr>
            <p:cNvPr id="385" name="Google Shape;385;p19"/>
            <p:cNvSpPr/>
            <p:nvPr/>
          </p:nvSpPr>
          <p:spPr>
            <a:xfrm>
              <a:off x="3469050" y="2831400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1963125" y="1605550"/>
              <a:ext cx="1065600" cy="9441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 Classifier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963125" y="3310275"/>
              <a:ext cx="1065600" cy="9810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 Vector Machines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457200" y="1373938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57200" y="2506138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457200" y="3156663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457200" y="4288863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2" name="Google Shape;392;p19"/>
            <p:cNvCxnSpPr>
              <a:stCxn id="388" idx="3"/>
              <a:endCxn id="386" idx="1"/>
            </p:cNvCxnSpPr>
            <p:nvPr/>
          </p:nvCxnSpPr>
          <p:spPr>
            <a:xfrm>
              <a:off x="1522800" y="1527538"/>
              <a:ext cx="440400" cy="5502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19"/>
            <p:cNvCxnSpPr>
              <a:stCxn id="389" idx="3"/>
              <a:endCxn id="386" idx="1"/>
            </p:cNvCxnSpPr>
            <p:nvPr/>
          </p:nvCxnSpPr>
          <p:spPr>
            <a:xfrm flipH="1" rot="10800000">
              <a:off x="1522800" y="2077738"/>
              <a:ext cx="440400" cy="5820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9"/>
            <p:cNvCxnSpPr>
              <a:stCxn id="386" idx="3"/>
              <a:endCxn id="385" idx="1"/>
            </p:cNvCxnSpPr>
            <p:nvPr/>
          </p:nvCxnSpPr>
          <p:spPr>
            <a:xfrm>
              <a:off x="3028725" y="2077600"/>
              <a:ext cx="440400" cy="9075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19"/>
            <p:cNvCxnSpPr>
              <a:stCxn id="387" idx="3"/>
              <a:endCxn id="385" idx="1"/>
            </p:cNvCxnSpPr>
            <p:nvPr/>
          </p:nvCxnSpPr>
          <p:spPr>
            <a:xfrm flipH="1" rot="10800000">
              <a:off x="3028725" y="2985075"/>
              <a:ext cx="440400" cy="8157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19"/>
            <p:cNvCxnSpPr>
              <a:stCxn id="390" idx="3"/>
              <a:endCxn id="387" idx="1"/>
            </p:cNvCxnSpPr>
            <p:nvPr/>
          </p:nvCxnSpPr>
          <p:spPr>
            <a:xfrm>
              <a:off x="1522800" y="3310263"/>
              <a:ext cx="440400" cy="4905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19"/>
            <p:cNvCxnSpPr>
              <a:stCxn id="391" idx="3"/>
              <a:endCxn id="387" idx="1"/>
            </p:cNvCxnSpPr>
            <p:nvPr/>
          </p:nvCxnSpPr>
          <p:spPr>
            <a:xfrm flipH="1" rot="10800000">
              <a:off x="1522800" y="3800763"/>
              <a:ext cx="440400" cy="6417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8" name="Google Shape;398;p19"/>
          <p:cNvGrpSpPr/>
          <p:nvPr/>
        </p:nvGrpSpPr>
        <p:grpSpPr>
          <a:xfrm>
            <a:off x="4609350" y="1373938"/>
            <a:ext cx="4077450" cy="3222125"/>
            <a:chOff x="4609350" y="1373938"/>
            <a:chExt cx="4077450" cy="3222125"/>
          </a:xfrm>
        </p:grpSpPr>
        <p:sp>
          <p:nvSpPr>
            <p:cNvPr id="399" name="Google Shape;399;p19"/>
            <p:cNvSpPr/>
            <p:nvPr/>
          </p:nvSpPr>
          <p:spPr>
            <a:xfrm>
              <a:off x="4609350" y="2831400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7621200" y="1373938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7621200" y="2506138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7621200" y="3156663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7621200" y="4288863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6115275" y="1757125"/>
              <a:ext cx="1151100" cy="9834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Logistic Regression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115275" y="3403050"/>
              <a:ext cx="1065600" cy="9834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Naive Bayes Classifier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406" name="Google Shape;406;p19"/>
            <p:cNvCxnSpPr>
              <a:stCxn id="399" idx="3"/>
              <a:endCxn id="404" idx="1"/>
            </p:cNvCxnSpPr>
            <p:nvPr/>
          </p:nvCxnSpPr>
          <p:spPr>
            <a:xfrm flipH="1" rot="10800000">
              <a:off x="5674950" y="2248800"/>
              <a:ext cx="440400" cy="7362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19"/>
            <p:cNvCxnSpPr>
              <a:stCxn id="399" idx="3"/>
              <a:endCxn id="405" idx="1"/>
            </p:cNvCxnSpPr>
            <p:nvPr/>
          </p:nvCxnSpPr>
          <p:spPr>
            <a:xfrm>
              <a:off x="5674950" y="2985000"/>
              <a:ext cx="440400" cy="9099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19"/>
            <p:cNvCxnSpPr>
              <a:stCxn id="404" idx="3"/>
              <a:endCxn id="400" idx="1"/>
            </p:cNvCxnSpPr>
            <p:nvPr/>
          </p:nvCxnSpPr>
          <p:spPr>
            <a:xfrm flipH="1" rot="10800000">
              <a:off x="7266375" y="1527625"/>
              <a:ext cx="354900" cy="7212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19"/>
            <p:cNvCxnSpPr>
              <a:stCxn id="401" idx="1"/>
              <a:endCxn id="404" idx="3"/>
            </p:cNvCxnSpPr>
            <p:nvPr/>
          </p:nvCxnSpPr>
          <p:spPr>
            <a:xfrm rot="10800000">
              <a:off x="7266300" y="2248738"/>
              <a:ext cx="354900" cy="411000"/>
            </a:xfrm>
            <a:prstGeom prst="bentConnector3">
              <a:avLst>
                <a:gd fmla="val 4998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19"/>
            <p:cNvCxnSpPr>
              <a:stCxn id="402" idx="1"/>
              <a:endCxn id="405" idx="3"/>
            </p:cNvCxnSpPr>
            <p:nvPr/>
          </p:nvCxnSpPr>
          <p:spPr>
            <a:xfrm flipH="1">
              <a:off x="7180800" y="3310263"/>
              <a:ext cx="440400" cy="5844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19"/>
            <p:cNvCxnSpPr>
              <a:stCxn id="403" idx="1"/>
              <a:endCxn id="405" idx="3"/>
            </p:cNvCxnSpPr>
            <p:nvPr/>
          </p:nvCxnSpPr>
          <p:spPr>
            <a:xfrm rot="10800000">
              <a:off x="7180800" y="3894663"/>
              <a:ext cx="440400" cy="5478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2" name="Google Shape;412;p19"/>
          <p:cNvSpPr txBox="1"/>
          <p:nvPr/>
        </p:nvSpPr>
        <p:spPr>
          <a:xfrm>
            <a:off x="3408375" y="3629475"/>
            <a:ext cx="228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Random Forest Classifier had a F1 score of 0.88.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Scaling, Resampling, and Hyperparameter Tuning</a:t>
            </a:r>
            <a:endParaRPr sz="2400"/>
          </a:p>
        </p:txBody>
      </p:sp>
      <p:grpSp>
        <p:nvGrpSpPr>
          <p:cNvPr id="418" name="Google Shape;418;p20"/>
          <p:cNvGrpSpPr/>
          <p:nvPr/>
        </p:nvGrpSpPr>
        <p:grpSpPr>
          <a:xfrm>
            <a:off x="1492101" y="1887800"/>
            <a:ext cx="833990" cy="1684442"/>
            <a:chOff x="1463476" y="1851712"/>
            <a:chExt cx="833990" cy="1684442"/>
          </a:xfrm>
        </p:grpSpPr>
        <p:sp>
          <p:nvSpPr>
            <p:cNvPr id="419" name="Google Shape;419;p20"/>
            <p:cNvSpPr/>
            <p:nvPr/>
          </p:nvSpPr>
          <p:spPr>
            <a:xfrm>
              <a:off x="1500213" y="2949999"/>
              <a:ext cx="331048" cy="532145"/>
            </a:xfrm>
            <a:custGeom>
              <a:rect b="b" l="l" r="r" t="t"/>
              <a:pathLst>
                <a:path extrusionOk="0" h="3882" w="2415">
                  <a:moveTo>
                    <a:pt x="1822" y="44"/>
                  </a:moveTo>
                  <a:cubicBezTo>
                    <a:pt x="1779" y="61"/>
                    <a:pt x="1736" y="79"/>
                    <a:pt x="1701" y="105"/>
                  </a:cubicBezTo>
                  <a:lnTo>
                    <a:pt x="1701" y="105"/>
                  </a:lnTo>
                  <a:cubicBezTo>
                    <a:pt x="1692" y="105"/>
                    <a:pt x="1688" y="105"/>
                    <a:pt x="1684" y="109"/>
                  </a:cubicBezTo>
                  <a:lnTo>
                    <a:pt x="1684" y="109"/>
                  </a:lnTo>
                  <a:cubicBezTo>
                    <a:pt x="1614" y="135"/>
                    <a:pt x="1541" y="152"/>
                    <a:pt x="1472" y="178"/>
                  </a:cubicBezTo>
                  <a:lnTo>
                    <a:pt x="1472" y="178"/>
                  </a:lnTo>
                  <a:cubicBezTo>
                    <a:pt x="1338" y="234"/>
                    <a:pt x="1368" y="381"/>
                    <a:pt x="1368" y="503"/>
                  </a:cubicBezTo>
                  <a:lnTo>
                    <a:pt x="1368" y="503"/>
                  </a:lnTo>
                  <a:cubicBezTo>
                    <a:pt x="1368" y="606"/>
                    <a:pt x="1325" y="719"/>
                    <a:pt x="1299" y="818"/>
                  </a:cubicBezTo>
                  <a:lnTo>
                    <a:pt x="1299" y="818"/>
                  </a:lnTo>
                  <a:cubicBezTo>
                    <a:pt x="1268" y="927"/>
                    <a:pt x="1221" y="1000"/>
                    <a:pt x="1160" y="1091"/>
                  </a:cubicBezTo>
                  <a:lnTo>
                    <a:pt x="1160" y="1091"/>
                  </a:lnTo>
                  <a:cubicBezTo>
                    <a:pt x="1048" y="1264"/>
                    <a:pt x="953" y="1454"/>
                    <a:pt x="853" y="1636"/>
                  </a:cubicBezTo>
                  <a:lnTo>
                    <a:pt x="853" y="1636"/>
                  </a:lnTo>
                  <a:cubicBezTo>
                    <a:pt x="758" y="1818"/>
                    <a:pt x="641" y="1982"/>
                    <a:pt x="533" y="2155"/>
                  </a:cubicBezTo>
                  <a:lnTo>
                    <a:pt x="533" y="2155"/>
                  </a:lnTo>
                  <a:cubicBezTo>
                    <a:pt x="416" y="2337"/>
                    <a:pt x="312" y="2523"/>
                    <a:pt x="226" y="2722"/>
                  </a:cubicBezTo>
                  <a:lnTo>
                    <a:pt x="226" y="2722"/>
                  </a:lnTo>
                  <a:cubicBezTo>
                    <a:pt x="152" y="2895"/>
                    <a:pt x="87" y="3081"/>
                    <a:pt x="44" y="3267"/>
                  </a:cubicBezTo>
                  <a:lnTo>
                    <a:pt x="44" y="3267"/>
                  </a:lnTo>
                  <a:cubicBezTo>
                    <a:pt x="14" y="3397"/>
                    <a:pt x="1" y="3548"/>
                    <a:pt x="57" y="3674"/>
                  </a:cubicBezTo>
                  <a:lnTo>
                    <a:pt x="57" y="3674"/>
                  </a:lnTo>
                  <a:cubicBezTo>
                    <a:pt x="61" y="3687"/>
                    <a:pt x="70" y="3687"/>
                    <a:pt x="79" y="3687"/>
                  </a:cubicBezTo>
                  <a:lnTo>
                    <a:pt x="79" y="3687"/>
                  </a:lnTo>
                  <a:cubicBezTo>
                    <a:pt x="122" y="3782"/>
                    <a:pt x="204" y="3882"/>
                    <a:pt x="299" y="3869"/>
                  </a:cubicBezTo>
                  <a:lnTo>
                    <a:pt x="299" y="3869"/>
                  </a:lnTo>
                  <a:cubicBezTo>
                    <a:pt x="377" y="3856"/>
                    <a:pt x="429" y="3791"/>
                    <a:pt x="468" y="3726"/>
                  </a:cubicBezTo>
                  <a:lnTo>
                    <a:pt x="468" y="3726"/>
                  </a:lnTo>
                  <a:cubicBezTo>
                    <a:pt x="533" y="3613"/>
                    <a:pt x="576" y="3488"/>
                    <a:pt x="650" y="3380"/>
                  </a:cubicBezTo>
                  <a:lnTo>
                    <a:pt x="650" y="3380"/>
                  </a:lnTo>
                  <a:cubicBezTo>
                    <a:pt x="723" y="3263"/>
                    <a:pt x="818" y="3163"/>
                    <a:pt x="896" y="3047"/>
                  </a:cubicBezTo>
                  <a:lnTo>
                    <a:pt x="896" y="3047"/>
                  </a:lnTo>
                  <a:cubicBezTo>
                    <a:pt x="983" y="2912"/>
                    <a:pt x="1074" y="2774"/>
                    <a:pt x="1169" y="2644"/>
                  </a:cubicBezTo>
                  <a:lnTo>
                    <a:pt x="1169" y="2644"/>
                  </a:lnTo>
                  <a:cubicBezTo>
                    <a:pt x="1368" y="2380"/>
                    <a:pt x="1541" y="2108"/>
                    <a:pt x="1723" y="1835"/>
                  </a:cubicBezTo>
                  <a:lnTo>
                    <a:pt x="1723" y="1835"/>
                  </a:lnTo>
                  <a:cubicBezTo>
                    <a:pt x="1904" y="1563"/>
                    <a:pt x="2064" y="1277"/>
                    <a:pt x="2216" y="983"/>
                  </a:cubicBezTo>
                  <a:lnTo>
                    <a:pt x="2216" y="983"/>
                  </a:lnTo>
                  <a:cubicBezTo>
                    <a:pt x="2333" y="745"/>
                    <a:pt x="2415" y="451"/>
                    <a:pt x="2324" y="191"/>
                  </a:cubicBezTo>
                  <a:lnTo>
                    <a:pt x="2324" y="191"/>
                  </a:lnTo>
                  <a:cubicBezTo>
                    <a:pt x="2276" y="48"/>
                    <a:pt x="2160" y="1"/>
                    <a:pt x="2038" y="1"/>
                  </a:cubicBezTo>
                  <a:lnTo>
                    <a:pt x="2038" y="1"/>
                  </a:lnTo>
                  <a:cubicBezTo>
                    <a:pt x="1965" y="1"/>
                    <a:pt x="1887" y="18"/>
                    <a:pt x="1822" y="44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1500213" y="3286257"/>
              <a:ext cx="169157" cy="195887"/>
            </a:xfrm>
            <a:custGeom>
              <a:rect b="b" l="l" r="r" t="t"/>
              <a:pathLst>
                <a:path extrusionOk="0" h="1429" w="1234">
                  <a:moveTo>
                    <a:pt x="226" y="269"/>
                  </a:moveTo>
                  <a:cubicBezTo>
                    <a:pt x="152" y="442"/>
                    <a:pt x="87" y="628"/>
                    <a:pt x="44" y="814"/>
                  </a:cubicBezTo>
                  <a:lnTo>
                    <a:pt x="44" y="814"/>
                  </a:lnTo>
                  <a:cubicBezTo>
                    <a:pt x="14" y="944"/>
                    <a:pt x="1" y="1095"/>
                    <a:pt x="57" y="1221"/>
                  </a:cubicBezTo>
                  <a:lnTo>
                    <a:pt x="57" y="1221"/>
                  </a:lnTo>
                  <a:cubicBezTo>
                    <a:pt x="61" y="1234"/>
                    <a:pt x="70" y="1234"/>
                    <a:pt x="79" y="1234"/>
                  </a:cubicBezTo>
                  <a:lnTo>
                    <a:pt x="79" y="1234"/>
                  </a:lnTo>
                  <a:cubicBezTo>
                    <a:pt x="122" y="1329"/>
                    <a:pt x="204" y="1429"/>
                    <a:pt x="299" y="1416"/>
                  </a:cubicBezTo>
                  <a:lnTo>
                    <a:pt x="299" y="1416"/>
                  </a:lnTo>
                  <a:cubicBezTo>
                    <a:pt x="377" y="1403"/>
                    <a:pt x="429" y="1338"/>
                    <a:pt x="468" y="1273"/>
                  </a:cubicBezTo>
                  <a:lnTo>
                    <a:pt x="468" y="1273"/>
                  </a:lnTo>
                  <a:cubicBezTo>
                    <a:pt x="533" y="1160"/>
                    <a:pt x="576" y="1035"/>
                    <a:pt x="650" y="927"/>
                  </a:cubicBezTo>
                  <a:lnTo>
                    <a:pt x="650" y="927"/>
                  </a:lnTo>
                  <a:cubicBezTo>
                    <a:pt x="723" y="810"/>
                    <a:pt x="818" y="710"/>
                    <a:pt x="896" y="594"/>
                  </a:cubicBezTo>
                  <a:lnTo>
                    <a:pt x="896" y="594"/>
                  </a:lnTo>
                  <a:cubicBezTo>
                    <a:pt x="983" y="459"/>
                    <a:pt x="1074" y="321"/>
                    <a:pt x="1169" y="191"/>
                  </a:cubicBezTo>
                  <a:lnTo>
                    <a:pt x="1169" y="191"/>
                  </a:lnTo>
                  <a:cubicBezTo>
                    <a:pt x="1191" y="161"/>
                    <a:pt x="1212" y="131"/>
                    <a:pt x="1234" y="105"/>
                  </a:cubicBezTo>
                  <a:lnTo>
                    <a:pt x="1234" y="105"/>
                  </a:lnTo>
                  <a:cubicBezTo>
                    <a:pt x="940" y="113"/>
                    <a:pt x="637" y="70"/>
                    <a:pt x="356" y="1"/>
                  </a:cubicBezTo>
                  <a:lnTo>
                    <a:pt x="356" y="1"/>
                  </a:lnTo>
                  <a:cubicBezTo>
                    <a:pt x="308" y="87"/>
                    <a:pt x="265" y="178"/>
                    <a:pt x="226" y="269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485957" y="3465969"/>
              <a:ext cx="217272" cy="70185"/>
            </a:xfrm>
            <a:custGeom>
              <a:rect b="b" l="l" r="r" t="t"/>
              <a:pathLst>
                <a:path extrusionOk="0" h="512" w="1585">
                  <a:moveTo>
                    <a:pt x="321" y="1"/>
                  </a:moveTo>
                  <a:cubicBezTo>
                    <a:pt x="252" y="1"/>
                    <a:pt x="139" y="9"/>
                    <a:pt x="92" y="66"/>
                  </a:cubicBezTo>
                  <a:lnTo>
                    <a:pt x="92" y="66"/>
                  </a:lnTo>
                  <a:cubicBezTo>
                    <a:pt x="70" y="92"/>
                    <a:pt x="53" y="118"/>
                    <a:pt x="44" y="143"/>
                  </a:cubicBezTo>
                  <a:lnTo>
                    <a:pt x="44" y="143"/>
                  </a:lnTo>
                  <a:cubicBezTo>
                    <a:pt x="36" y="143"/>
                    <a:pt x="27" y="152"/>
                    <a:pt x="27" y="165"/>
                  </a:cubicBezTo>
                  <a:lnTo>
                    <a:pt x="27" y="165"/>
                  </a:lnTo>
                  <a:cubicBezTo>
                    <a:pt x="27" y="178"/>
                    <a:pt x="27" y="191"/>
                    <a:pt x="27" y="204"/>
                  </a:cubicBezTo>
                  <a:lnTo>
                    <a:pt x="27" y="204"/>
                  </a:lnTo>
                  <a:cubicBezTo>
                    <a:pt x="23" y="230"/>
                    <a:pt x="18" y="256"/>
                    <a:pt x="18" y="286"/>
                  </a:cubicBezTo>
                  <a:lnTo>
                    <a:pt x="18" y="286"/>
                  </a:lnTo>
                  <a:cubicBezTo>
                    <a:pt x="18" y="334"/>
                    <a:pt x="1" y="420"/>
                    <a:pt x="49" y="455"/>
                  </a:cubicBezTo>
                  <a:lnTo>
                    <a:pt x="49" y="455"/>
                  </a:lnTo>
                  <a:cubicBezTo>
                    <a:pt x="118" y="511"/>
                    <a:pt x="243" y="494"/>
                    <a:pt x="330" y="490"/>
                  </a:cubicBezTo>
                  <a:lnTo>
                    <a:pt x="330" y="490"/>
                  </a:lnTo>
                  <a:cubicBezTo>
                    <a:pt x="451" y="490"/>
                    <a:pt x="572" y="485"/>
                    <a:pt x="697" y="481"/>
                  </a:cubicBezTo>
                  <a:lnTo>
                    <a:pt x="697" y="481"/>
                  </a:lnTo>
                  <a:cubicBezTo>
                    <a:pt x="697" y="481"/>
                    <a:pt x="697" y="481"/>
                    <a:pt x="702" y="481"/>
                  </a:cubicBezTo>
                  <a:lnTo>
                    <a:pt x="702" y="481"/>
                  </a:lnTo>
                  <a:cubicBezTo>
                    <a:pt x="827" y="485"/>
                    <a:pt x="948" y="485"/>
                    <a:pt x="1074" y="481"/>
                  </a:cubicBezTo>
                  <a:lnTo>
                    <a:pt x="1074" y="481"/>
                  </a:lnTo>
                  <a:cubicBezTo>
                    <a:pt x="1182" y="477"/>
                    <a:pt x="1286" y="464"/>
                    <a:pt x="1390" y="446"/>
                  </a:cubicBezTo>
                  <a:lnTo>
                    <a:pt x="1390" y="446"/>
                  </a:lnTo>
                  <a:cubicBezTo>
                    <a:pt x="1450" y="433"/>
                    <a:pt x="1524" y="420"/>
                    <a:pt x="1558" y="364"/>
                  </a:cubicBezTo>
                  <a:lnTo>
                    <a:pt x="1558" y="364"/>
                  </a:lnTo>
                  <a:cubicBezTo>
                    <a:pt x="1584" y="317"/>
                    <a:pt x="1584" y="239"/>
                    <a:pt x="1558" y="195"/>
                  </a:cubicBezTo>
                  <a:lnTo>
                    <a:pt x="1558" y="195"/>
                  </a:lnTo>
                  <a:cubicBezTo>
                    <a:pt x="1532" y="143"/>
                    <a:pt x="1450" y="139"/>
                    <a:pt x="1403" y="135"/>
                  </a:cubicBezTo>
                  <a:lnTo>
                    <a:pt x="1403" y="135"/>
                  </a:lnTo>
                  <a:cubicBezTo>
                    <a:pt x="1147" y="109"/>
                    <a:pt x="896" y="61"/>
                    <a:pt x="641" y="18"/>
                  </a:cubicBezTo>
                  <a:lnTo>
                    <a:pt x="641" y="18"/>
                  </a:lnTo>
                  <a:cubicBezTo>
                    <a:pt x="555" y="5"/>
                    <a:pt x="464" y="1"/>
                    <a:pt x="373" y="1"/>
                  </a:cubicBezTo>
                  <a:lnTo>
                    <a:pt x="373" y="1"/>
                  </a:lnTo>
                  <a:cubicBezTo>
                    <a:pt x="356" y="1"/>
                    <a:pt x="338" y="1"/>
                    <a:pt x="321" y="1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470056" y="3409629"/>
              <a:ext cx="237834" cy="103358"/>
            </a:xfrm>
            <a:custGeom>
              <a:rect b="b" l="l" r="r" t="t"/>
              <a:pathLst>
                <a:path extrusionOk="0" h="754" w="1735">
                  <a:moveTo>
                    <a:pt x="610" y="96"/>
                  </a:moveTo>
                  <a:cubicBezTo>
                    <a:pt x="580" y="135"/>
                    <a:pt x="545" y="234"/>
                    <a:pt x="480" y="221"/>
                  </a:cubicBezTo>
                  <a:lnTo>
                    <a:pt x="480" y="221"/>
                  </a:lnTo>
                  <a:cubicBezTo>
                    <a:pt x="407" y="208"/>
                    <a:pt x="372" y="113"/>
                    <a:pt x="325" y="61"/>
                  </a:cubicBezTo>
                  <a:lnTo>
                    <a:pt x="325" y="61"/>
                  </a:lnTo>
                  <a:cubicBezTo>
                    <a:pt x="281" y="14"/>
                    <a:pt x="229" y="40"/>
                    <a:pt x="190" y="79"/>
                  </a:cubicBezTo>
                  <a:lnTo>
                    <a:pt x="190" y="79"/>
                  </a:lnTo>
                  <a:cubicBezTo>
                    <a:pt x="0" y="273"/>
                    <a:pt x="91" y="615"/>
                    <a:pt x="173" y="697"/>
                  </a:cubicBezTo>
                  <a:lnTo>
                    <a:pt x="173" y="697"/>
                  </a:lnTo>
                  <a:cubicBezTo>
                    <a:pt x="229" y="753"/>
                    <a:pt x="338" y="749"/>
                    <a:pt x="411" y="749"/>
                  </a:cubicBezTo>
                  <a:lnTo>
                    <a:pt x="411" y="749"/>
                  </a:lnTo>
                  <a:cubicBezTo>
                    <a:pt x="550" y="753"/>
                    <a:pt x="692" y="753"/>
                    <a:pt x="831" y="753"/>
                  </a:cubicBezTo>
                  <a:lnTo>
                    <a:pt x="831" y="753"/>
                  </a:lnTo>
                  <a:cubicBezTo>
                    <a:pt x="974" y="753"/>
                    <a:pt x="1112" y="753"/>
                    <a:pt x="1255" y="749"/>
                  </a:cubicBezTo>
                  <a:lnTo>
                    <a:pt x="1255" y="749"/>
                  </a:lnTo>
                  <a:cubicBezTo>
                    <a:pt x="1281" y="749"/>
                    <a:pt x="1311" y="749"/>
                    <a:pt x="1337" y="749"/>
                  </a:cubicBezTo>
                  <a:lnTo>
                    <a:pt x="1337" y="749"/>
                  </a:lnTo>
                  <a:cubicBezTo>
                    <a:pt x="1419" y="749"/>
                    <a:pt x="1501" y="753"/>
                    <a:pt x="1579" y="736"/>
                  </a:cubicBezTo>
                  <a:lnTo>
                    <a:pt x="1579" y="736"/>
                  </a:lnTo>
                  <a:cubicBezTo>
                    <a:pt x="1735" y="702"/>
                    <a:pt x="1709" y="524"/>
                    <a:pt x="1601" y="446"/>
                  </a:cubicBezTo>
                  <a:lnTo>
                    <a:pt x="1601" y="446"/>
                  </a:lnTo>
                  <a:cubicBezTo>
                    <a:pt x="1519" y="390"/>
                    <a:pt x="1423" y="364"/>
                    <a:pt x="1328" y="338"/>
                  </a:cubicBezTo>
                  <a:lnTo>
                    <a:pt x="1328" y="338"/>
                  </a:lnTo>
                  <a:cubicBezTo>
                    <a:pt x="1181" y="299"/>
                    <a:pt x="1086" y="226"/>
                    <a:pt x="978" y="118"/>
                  </a:cubicBezTo>
                  <a:lnTo>
                    <a:pt x="978" y="118"/>
                  </a:lnTo>
                  <a:cubicBezTo>
                    <a:pt x="913" y="48"/>
                    <a:pt x="839" y="1"/>
                    <a:pt x="770" y="1"/>
                  </a:cubicBezTo>
                  <a:lnTo>
                    <a:pt x="770" y="1"/>
                  </a:lnTo>
                  <a:cubicBezTo>
                    <a:pt x="714" y="1"/>
                    <a:pt x="658" y="27"/>
                    <a:pt x="610" y="96"/>
                  </a:cubicBezTo>
                  <a:close/>
                </a:path>
              </a:pathLst>
            </a:custGeom>
            <a:solidFill>
              <a:srgbClr val="030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613577" y="3451713"/>
              <a:ext cx="13845" cy="26594"/>
            </a:xfrm>
            <a:custGeom>
              <a:rect b="b" l="l" r="r" t="t"/>
              <a:pathLst>
                <a:path extrusionOk="0" h="194" w="101">
                  <a:moveTo>
                    <a:pt x="76" y="1"/>
                  </a:moveTo>
                  <a:cubicBezTo>
                    <a:pt x="72" y="1"/>
                    <a:pt x="69" y="2"/>
                    <a:pt x="65" y="5"/>
                  </a:cubicBezTo>
                  <a:cubicBezTo>
                    <a:pt x="13" y="44"/>
                    <a:pt x="0" y="113"/>
                    <a:pt x="0" y="174"/>
                  </a:cubicBezTo>
                  <a:cubicBezTo>
                    <a:pt x="0" y="187"/>
                    <a:pt x="10" y="193"/>
                    <a:pt x="20" y="193"/>
                  </a:cubicBezTo>
                  <a:cubicBezTo>
                    <a:pt x="29" y="193"/>
                    <a:pt x="39" y="187"/>
                    <a:pt x="39" y="174"/>
                  </a:cubicBezTo>
                  <a:cubicBezTo>
                    <a:pt x="39" y="131"/>
                    <a:pt x="48" y="70"/>
                    <a:pt x="87" y="40"/>
                  </a:cubicBezTo>
                  <a:cubicBezTo>
                    <a:pt x="101" y="29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628382" y="3457607"/>
              <a:ext cx="11378" cy="25908"/>
            </a:xfrm>
            <a:custGeom>
              <a:rect b="b" l="l" r="r" t="t"/>
              <a:pathLst>
                <a:path extrusionOk="0" h="189" w="83">
                  <a:moveTo>
                    <a:pt x="54" y="1"/>
                  </a:moveTo>
                  <a:cubicBezTo>
                    <a:pt x="49" y="1"/>
                    <a:pt x="43" y="3"/>
                    <a:pt x="39" y="10"/>
                  </a:cubicBezTo>
                  <a:cubicBezTo>
                    <a:pt x="9" y="62"/>
                    <a:pt x="0" y="118"/>
                    <a:pt x="18" y="174"/>
                  </a:cubicBezTo>
                  <a:cubicBezTo>
                    <a:pt x="19" y="184"/>
                    <a:pt x="26" y="188"/>
                    <a:pt x="33" y="188"/>
                  </a:cubicBezTo>
                  <a:cubicBezTo>
                    <a:pt x="45" y="188"/>
                    <a:pt x="59" y="177"/>
                    <a:pt x="56" y="161"/>
                  </a:cubicBezTo>
                  <a:cubicBezTo>
                    <a:pt x="44" y="118"/>
                    <a:pt x="48" y="70"/>
                    <a:pt x="74" y="31"/>
                  </a:cubicBezTo>
                  <a:cubicBezTo>
                    <a:pt x="83" y="16"/>
                    <a:pt x="68" y="1"/>
                    <a:pt x="54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643735" y="3462405"/>
              <a:ext cx="11515" cy="24811"/>
            </a:xfrm>
            <a:custGeom>
              <a:rect b="b" l="l" r="r" t="t"/>
              <a:pathLst>
                <a:path extrusionOk="0" h="181" w="84">
                  <a:moveTo>
                    <a:pt x="51" y="0"/>
                  </a:moveTo>
                  <a:cubicBezTo>
                    <a:pt x="45" y="0"/>
                    <a:pt x="39" y="3"/>
                    <a:pt x="35" y="9"/>
                  </a:cubicBezTo>
                  <a:cubicBezTo>
                    <a:pt x="9" y="57"/>
                    <a:pt x="1" y="105"/>
                    <a:pt x="1" y="161"/>
                  </a:cubicBezTo>
                  <a:cubicBezTo>
                    <a:pt x="1" y="174"/>
                    <a:pt x="10" y="180"/>
                    <a:pt x="20" y="180"/>
                  </a:cubicBezTo>
                  <a:cubicBezTo>
                    <a:pt x="30" y="180"/>
                    <a:pt x="40" y="174"/>
                    <a:pt x="40" y="161"/>
                  </a:cubicBezTo>
                  <a:cubicBezTo>
                    <a:pt x="40" y="113"/>
                    <a:pt x="48" y="74"/>
                    <a:pt x="74" y="31"/>
                  </a:cubicBezTo>
                  <a:cubicBezTo>
                    <a:pt x="83" y="16"/>
                    <a:pt x="67" y="0"/>
                    <a:pt x="51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470056" y="3404283"/>
              <a:ext cx="127621" cy="105689"/>
            </a:xfrm>
            <a:custGeom>
              <a:rect b="b" l="l" r="r" t="t"/>
              <a:pathLst>
                <a:path extrusionOk="0" h="771" w="931">
                  <a:moveTo>
                    <a:pt x="247" y="537"/>
                  </a:moveTo>
                  <a:cubicBezTo>
                    <a:pt x="312" y="412"/>
                    <a:pt x="441" y="494"/>
                    <a:pt x="541" y="485"/>
                  </a:cubicBezTo>
                  <a:cubicBezTo>
                    <a:pt x="688" y="472"/>
                    <a:pt x="826" y="356"/>
                    <a:pt x="891" y="234"/>
                  </a:cubicBezTo>
                  <a:cubicBezTo>
                    <a:pt x="913" y="191"/>
                    <a:pt x="926" y="152"/>
                    <a:pt x="930" y="109"/>
                  </a:cubicBezTo>
                  <a:cubicBezTo>
                    <a:pt x="822" y="22"/>
                    <a:pt x="710" y="1"/>
                    <a:pt x="610" y="135"/>
                  </a:cubicBezTo>
                  <a:cubicBezTo>
                    <a:pt x="580" y="174"/>
                    <a:pt x="545" y="273"/>
                    <a:pt x="480" y="260"/>
                  </a:cubicBezTo>
                  <a:cubicBezTo>
                    <a:pt x="407" y="247"/>
                    <a:pt x="372" y="152"/>
                    <a:pt x="325" y="100"/>
                  </a:cubicBezTo>
                  <a:cubicBezTo>
                    <a:pt x="281" y="53"/>
                    <a:pt x="229" y="79"/>
                    <a:pt x="190" y="118"/>
                  </a:cubicBezTo>
                  <a:cubicBezTo>
                    <a:pt x="0" y="312"/>
                    <a:pt x="91" y="654"/>
                    <a:pt x="173" y="736"/>
                  </a:cubicBezTo>
                  <a:cubicBezTo>
                    <a:pt x="190" y="754"/>
                    <a:pt x="212" y="762"/>
                    <a:pt x="234" y="771"/>
                  </a:cubicBezTo>
                  <a:cubicBezTo>
                    <a:pt x="221" y="680"/>
                    <a:pt x="216" y="589"/>
                    <a:pt x="247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926117" y="2846229"/>
              <a:ext cx="230157" cy="617545"/>
            </a:xfrm>
            <a:custGeom>
              <a:rect b="b" l="l" r="r" t="t"/>
              <a:pathLst>
                <a:path extrusionOk="0" h="4505" w="1679">
                  <a:moveTo>
                    <a:pt x="420" y="14"/>
                  </a:moveTo>
                  <a:cubicBezTo>
                    <a:pt x="320" y="31"/>
                    <a:pt x="203" y="83"/>
                    <a:pt x="139" y="169"/>
                  </a:cubicBezTo>
                  <a:lnTo>
                    <a:pt x="139" y="169"/>
                  </a:lnTo>
                  <a:cubicBezTo>
                    <a:pt x="78" y="256"/>
                    <a:pt x="0" y="381"/>
                    <a:pt x="9" y="494"/>
                  </a:cubicBezTo>
                  <a:lnTo>
                    <a:pt x="9" y="494"/>
                  </a:lnTo>
                  <a:cubicBezTo>
                    <a:pt x="13" y="515"/>
                    <a:pt x="30" y="520"/>
                    <a:pt x="43" y="511"/>
                  </a:cubicBezTo>
                  <a:lnTo>
                    <a:pt x="43" y="511"/>
                  </a:lnTo>
                  <a:cubicBezTo>
                    <a:pt x="65" y="567"/>
                    <a:pt x="100" y="624"/>
                    <a:pt x="134" y="671"/>
                  </a:cubicBezTo>
                  <a:lnTo>
                    <a:pt x="134" y="671"/>
                  </a:lnTo>
                  <a:cubicBezTo>
                    <a:pt x="216" y="792"/>
                    <a:pt x="281" y="918"/>
                    <a:pt x="342" y="1052"/>
                  </a:cubicBezTo>
                  <a:lnTo>
                    <a:pt x="342" y="1052"/>
                  </a:lnTo>
                  <a:cubicBezTo>
                    <a:pt x="489" y="1359"/>
                    <a:pt x="537" y="1697"/>
                    <a:pt x="554" y="2038"/>
                  </a:cubicBezTo>
                  <a:lnTo>
                    <a:pt x="554" y="2038"/>
                  </a:lnTo>
                  <a:cubicBezTo>
                    <a:pt x="571" y="2363"/>
                    <a:pt x="563" y="2687"/>
                    <a:pt x="541" y="3012"/>
                  </a:cubicBezTo>
                  <a:lnTo>
                    <a:pt x="541" y="3012"/>
                  </a:lnTo>
                  <a:cubicBezTo>
                    <a:pt x="528" y="3159"/>
                    <a:pt x="528" y="3310"/>
                    <a:pt x="519" y="3462"/>
                  </a:cubicBezTo>
                  <a:lnTo>
                    <a:pt x="519" y="3462"/>
                  </a:lnTo>
                  <a:cubicBezTo>
                    <a:pt x="511" y="3622"/>
                    <a:pt x="480" y="3782"/>
                    <a:pt x="472" y="3942"/>
                  </a:cubicBezTo>
                  <a:lnTo>
                    <a:pt x="472" y="3942"/>
                  </a:lnTo>
                  <a:cubicBezTo>
                    <a:pt x="463" y="4111"/>
                    <a:pt x="454" y="4344"/>
                    <a:pt x="623" y="4422"/>
                  </a:cubicBezTo>
                  <a:lnTo>
                    <a:pt x="623" y="4422"/>
                  </a:lnTo>
                  <a:cubicBezTo>
                    <a:pt x="805" y="4504"/>
                    <a:pt x="926" y="4189"/>
                    <a:pt x="995" y="4072"/>
                  </a:cubicBezTo>
                  <a:lnTo>
                    <a:pt x="995" y="4072"/>
                  </a:lnTo>
                  <a:cubicBezTo>
                    <a:pt x="1147" y="3804"/>
                    <a:pt x="1181" y="3492"/>
                    <a:pt x="1302" y="3211"/>
                  </a:cubicBezTo>
                  <a:lnTo>
                    <a:pt x="1302" y="3211"/>
                  </a:lnTo>
                  <a:cubicBezTo>
                    <a:pt x="1428" y="2925"/>
                    <a:pt x="1519" y="2622"/>
                    <a:pt x="1566" y="2315"/>
                  </a:cubicBezTo>
                  <a:lnTo>
                    <a:pt x="1566" y="2315"/>
                  </a:lnTo>
                  <a:cubicBezTo>
                    <a:pt x="1679" y="1640"/>
                    <a:pt x="1475" y="909"/>
                    <a:pt x="1051" y="394"/>
                  </a:cubicBezTo>
                  <a:lnTo>
                    <a:pt x="1051" y="394"/>
                  </a:lnTo>
                  <a:cubicBezTo>
                    <a:pt x="995" y="329"/>
                    <a:pt x="935" y="269"/>
                    <a:pt x="874" y="213"/>
                  </a:cubicBezTo>
                  <a:lnTo>
                    <a:pt x="874" y="213"/>
                  </a:lnTo>
                  <a:cubicBezTo>
                    <a:pt x="826" y="165"/>
                    <a:pt x="783" y="109"/>
                    <a:pt x="727" y="66"/>
                  </a:cubicBezTo>
                  <a:lnTo>
                    <a:pt x="727" y="66"/>
                  </a:lnTo>
                  <a:cubicBezTo>
                    <a:pt x="662" y="18"/>
                    <a:pt x="597" y="1"/>
                    <a:pt x="528" y="1"/>
                  </a:cubicBezTo>
                  <a:lnTo>
                    <a:pt x="528" y="1"/>
                  </a:lnTo>
                  <a:cubicBezTo>
                    <a:pt x="493" y="1"/>
                    <a:pt x="454" y="5"/>
                    <a:pt x="420" y="14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1988351" y="3279129"/>
              <a:ext cx="119260" cy="184647"/>
            </a:xfrm>
            <a:custGeom>
              <a:rect b="b" l="l" r="r" t="t"/>
              <a:pathLst>
                <a:path extrusionOk="0" h="1347" w="870">
                  <a:moveTo>
                    <a:pt x="74" y="113"/>
                  </a:moveTo>
                  <a:cubicBezTo>
                    <a:pt x="70" y="178"/>
                    <a:pt x="70" y="239"/>
                    <a:pt x="65" y="304"/>
                  </a:cubicBezTo>
                  <a:lnTo>
                    <a:pt x="65" y="304"/>
                  </a:lnTo>
                  <a:cubicBezTo>
                    <a:pt x="57" y="464"/>
                    <a:pt x="26" y="624"/>
                    <a:pt x="18" y="784"/>
                  </a:cubicBezTo>
                  <a:lnTo>
                    <a:pt x="18" y="784"/>
                  </a:lnTo>
                  <a:cubicBezTo>
                    <a:pt x="9" y="953"/>
                    <a:pt x="0" y="1186"/>
                    <a:pt x="169" y="1264"/>
                  </a:cubicBezTo>
                  <a:lnTo>
                    <a:pt x="169" y="1264"/>
                  </a:lnTo>
                  <a:cubicBezTo>
                    <a:pt x="351" y="1346"/>
                    <a:pt x="472" y="1031"/>
                    <a:pt x="541" y="914"/>
                  </a:cubicBezTo>
                  <a:lnTo>
                    <a:pt x="541" y="914"/>
                  </a:lnTo>
                  <a:cubicBezTo>
                    <a:pt x="693" y="646"/>
                    <a:pt x="727" y="334"/>
                    <a:pt x="848" y="53"/>
                  </a:cubicBezTo>
                  <a:lnTo>
                    <a:pt x="848" y="53"/>
                  </a:lnTo>
                  <a:cubicBezTo>
                    <a:pt x="857" y="36"/>
                    <a:pt x="866" y="18"/>
                    <a:pt x="870" y="1"/>
                  </a:cubicBezTo>
                  <a:lnTo>
                    <a:pt x="870" y="1"/>
                  </a:lnTo>
                  <a:cubicBezTo>
                    <a:pt x="597" y="66"/>
                    <a:pt x="303" y="122"/>
                    <a:pt x="74" y="113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1966967" y="3465969"/>
              <a:ext cx="217272" cy="70185"/>
            </a:xfrm>
            <a:custGeom>
              <a:rect b="b" l="l" r="r" t="t"/>
              <a:pathLst>
                <a:path extrusionOk="0" h="512" w="1585">
                  <a:moveTo>
                    <a:pt x="321" y="1"/>
                  </a:moveTo>
                  <a:cubicBezTo>
                    <a:pt x="252" y="1"/>
                    <a:pt x="139" y="9"/>
                    <a:pt x="91" y="66"/>
                  </a:cubicBezTo>
                  <a:lnTo>
                    <a:pt x="91" y="66"/>
                  </a:lnTo>
                  <a:cubicBezTo>
                    <a:pt x="70" y="92"/>
                    <a:pt x="53" y="118"/>
                    <a:pt x="44" y="143"/>
                  </a:cubicBezTo>
                  <a:lnTo>
                    <a:pt x="44" y="143"/>
                  </a:lnTo>
                  <a:cubicBezTo>
                    <a:pt x="35" y="143"/>
                    <a:pt x="27" y="152"/>
                    <a:pt x="27" y="165"/>
                  </a:cubicBezTo>
                  <a:lnTo>
                    <a:pt x="27" y="165"/>
                  </a:lnTo>
                  <a:cubicBezTo>
                    <a:pt x="27" y="178"/>
                    <a:pt x="27" y="191"/>
                    <a:pt x="27" y="204"/>
                  </a:cubicBezTo>
                  <a:lnTo>
                    <a:pt x="27" y="204"/>
                  </a:lnTo>
                  <a:cubicBezTo>
                    <a:pt x="22" y="230"/>
                    <a:pt x="18" y="256"/>
                    <a:pt x="18" y="286"/>
                  </a:cubicBezTo>
                  <a:lnTo>
                    <a:pt x="18" y="286"/>
                  </a:lnTo>
                  <a:cubicBezTo>
                    <a:pt x="18" y="334"/>
                    <a:pt x="1" y="420"/>
                    <a:pt x="48" y="455"/>
                  </a:cubicBezTo>
                  <a:lnTo>
                    <a:pt x="48" y="455"/>
                  </a:lnTo>
                  <a:cubicBezTo>
                    <a:pt x="117" y="511"/>
                    <a:pt x="243" y="494"/>
                    <a:pt x="329" y="490"/>
                  </a:cubicBezTo>
                  <a:lnTo>
                    <a:pt x="329" y="490"/>
                  </a:lnTo>
                  <a:cubicBezTo>
                    <a:pt x="451" y="490"/>
                    <a:pt x="572" y="485"/>
                    <a:pt x="697" y="481"/>
                  </a:cubicBezTo>
                  <a:lnTo>
                    <a:pt x="697" y="481"/>
                  </a:lnTo>
                  <a:cubicBezTo>
                    <a:pt x="697" y="481"/>
                    <a:pt x="697" y="481"/>
                    <a:pt x="702" y="481"/>
                  </a:cubicBezTo>
                  <a:lnTo>
                    <a:pt x="702" y="481"/>
                  </a:lnTo>
                  <a:cubicBezTo>
                    <a:pt x="827" y="485"/>
                    <a:pt x="948" y="485"/>
                    <a:pt x="1074" y="481"/>
                  </a:cubicBezTo>
                  <a:lnTo>
                    <a:pt x="1074" y="481"/>
                  </a:lnTo>
                  <a:cubicBezTo>
                    <a:pt x="1182" y="477"/>
                    <a:pt x="1286" y="464"/>
                    <a:pt x="1389" y="446"/>
                  </a:cubicBezTo>
                  <a:lnTo>
                    <a:pt x="1389" y="446"/>
                  </a:lnTo>
                  <a:cubicBezTo>
                    <a:pt x="1450" y="433"/>
                    <a:pt x="1524" y="420"/>
                    <a:pt x="1558" y="364"/>
                  </a:cubicBezTo>
                  <a:lnTo>
                    <a:pt x="1558" y="364"/>
                  </a:lnTo>
                  <a:cubicBezTo>
                    <a:pt x="1584" y="317"/>
                    <a:pt x="1584" y="239"/>
                    <a:pt x="1558" y="195"/>
                  </a:cubicBezTo>
                  <a:lnTo>
                    <a:pt x="1558" y="195"/>
                  </a:lnTo>
                  <a:cubicBezTo>
                    <a:pt x="1532" y="143"/>
                    <a:pt x="1450" y="139"/>
                    <a:pt x="1402" y="135"/>
                  </a:cubicBezTo>
                  <a:lnTo>
                    <a:pt x="1402" y="135"/>
                  </a:lnTo>
                  <a:cubicBezTo>
                    <a:pt x="1143" y="109"/>
                    <a:pt x="896" y="61"/>
                    <a:pt x="641" y="18"/>
                  </a:cubicBezTo>
                  <a:lnTo>
                    <a:pt x="641" y="18"/>
                  </a:lnTo>
                  <a:cubicBezTo>
                    <a:pt x="554" y="5"/>
                    <a:pt x="464" y="1"/>
                    <a:pt x="373" y="1"/>
                  </a:cubicBezTo>
                  <a:lnTo>
                    <a:pt x="373" y="1"/>
                  </a:lnTo>
                  <a:cubicBezTo>
                    <a:pt x="355" y="1"/>
                    <a:pt x="338" y="1"/>
                    <a:pt x="321" y="1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1950928" y="3409629"/>
              <a:ext cx="237971" cy="103358"/>
            </a:xfrm>
            <a:custGeom>
              <a:rect b="b" l="l" r="r" t="t"/>
              <a:pathLst>
                <a:path extrusionOk="0" h="754" w="1736">
                  <a:moveTo>
                    <a:pt x="611" y="96"/>
                  </a:moveTo>
                  <a:cubicBezTo>
                    <a:pt x="581" y="135"/>
                    <a:pt x="546" y="234"/>
                    <a:pt x="481" y="221"/>
                  </a:cubicBezTo>
                  <a:lnTo>
                    <a:pt x="481" y="221"/>
                  </a:lnTo>
                  <a:cubicBezTo>
                    <a:pt x="407" y="208"/>
                    <a:pt x="373" y="113"/>
                    <a:pt x="325" y="61"/>
                  </a:cubicBezTo>
                  <a:lnTo>
                    <a:pt x="325" y="61"/>
                  </a:lnTo>
                  <a:cubicBezTo>
                    <a:pt x="282" y="14"/>
                    <a:pt x="230" y="40"/>
                    <a:pt x="191" y="79"/>
                  </a:cubicBezTo>
                  <a:lnTo>
                    <a:pt x="191" y="79"/>
                  </a:lnTo>
                  <a:cubicBezTo>
                    <a:pt x="1" y="273"/>
                    <a:pt x="92" y="615"/>
                    <a:pt x="174" y="697"/>
                  </a:cubicBezTo>
                  <a:lnTo>
                    <a:pt x="174" y="697"/>
                  </a:lnTo>
                  <a:cubicBezTo>
                    <a:pt x="230" y="753"/>
                    <a:pt x="338" y="749"/>
                    <a:pt x="412" y="749"/>
                  </a:cubicBezTo>
                  <a:lnTo>
                    <a:pt x="412" y="749"/>
                  </a:lnTo>
                  <a:cubicBezTo>
                    <a:pt x="550" y="753"/>
                    <a:pt x="693" y="753"/>
                    <a:pt x="831" y="753"/>
                  </a:cubicBezTo>
                  <a:lnTo>
                    <a:pt x="831" y="753"/>
                  </a:lnTo>
                  <a:cubicBezTo>
                    <a:pt x="974" y="753"/>
                    <a:pt x="1113" y="753"/>
                    <a:pt x="1255" y="749"/>
                  </a:cubicBezTo>
                  <a:lnTo>
                    <a:pt x="1255" y="749"/>
                  </a:lnTo>
                  <a:cubicBezTo>
                    <a:pt x="1281" y="749"/>
                    <a:pt x="1312" y="749"/>
                    <a:pt x="1338" y="749"/>
                  </a:cubicBezTo>
                  <a:lnTo>
                    <a:pt x="1338" y="749"/>
                  </a:lnTo>
                  <a:cubicBezTo>
                    <a:pt x="1420" y="749"/>
                    <a:pt x="1502" y="753"/>
                    <a:pt x="1580" y="736"/>
                  </a:cubicBezTo>
                  <a:lnTo>
                    <a:pt x="1580" y="736"/>
                  </a:lnTo>
                  <a:cubicBezTo>
                    <a:pt x="1736" y="702"/>
                    <a:pt x="1710" y="524"/>
                    <a:pt x="1602" y="446"/>
                  </a:cubicBezTo>
                  <a:lnTo>
                    <a:pt x="1602" y="446"/>
                  </a:lnTo>
                  <a:cubicBezTo>
                    <a:pt x="1519" y="390"/>
                    <a:pt x="1424" y="364"/>
                    <a:pt x="1329" y="338"/>
                  </a:cubicBezTo>
                  <a:lnTo>
                    <a:pt x="1329" y="338"/>
                  </a:lnTo>
                  <a:cubicBezTo>
                    <a:pt x="1182" y="299"/>
                    <a:pt x="1087" y="226"/>
                    <a:pt x="983" y="118"/>
                  </a:cubicBezTo>
                  <a:lnTo>
                    <a:pt x="983" y="118"/>
                  </a:lnTo>
                  <a:cubicBezTo>
                    <a:pt x="914" y="48"/>
                    <a:pt x="840" y="1"/>
                    <a:pt x="771" y="1"/>
                  </a:cubicBezTo>
                  <a:lnTo>
                    <a:pt x="771" y="1"/>
                  </a:lnTo>
                  <a:cubicBezTo>
                    <a:pt x="715" y="1"/>
                    <a:pt x="658" y="27"/>
                    <a:pt x="611" y="96"/>
                  </a:cubicBezTo>
                  <a:close/>
                </a:path>
              </a:pathLst>
            </a:custGeom>
            <a:solidFill>
              <a:srgbClr val="030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2099248" y="3452947"/>
              <a:ext cx="12611" cy="34270"/>
            </a:xfrm>
            <a:custGeom>
              <a:rect b="b" l="l" r="r" t="t"/>
              <a:pathLst>
                <a:path extrusionOk="0" h="250" w="92">
                  <a:moveTo>
                    <a:pt x="62" y="0"/>
                  </a:moveTo>
                  <a:cubicBezTo>
                    <a:pt x="55" y="0"/>
                    <a:pt x="49" y="3"/>
                    <a:pt x="44" y="9"/>
                  </a:cubicBezTo>
                  <a:cubicBezTo>
                    <a:pt x="0" y="78"/>
                    <a:pt x="13" y="152"/>
                    <a:pt x="22" y="230"/>
                  </a:cubicBezTo>
                  <a:cubicBezTo>
                    <a:pt x="22" y="243"/>
                    <a:pt x="33" y="249"/>
                    <a:pt x="43" y="249"/>
                  </a:cubicBezTo>
                  <a:cubicBezTo>
                    <a:pt x="53" y="249"/>
                    <a:pt x="63" y="243"/>
                    <a:pt x="61" y="230"/>
                  </a:cubicBezTo>
                  <a:cubicBezTo>
                    <a:pt x="57" y="161"/>
                    <a:pt x="39" y="96"/>
                    <a:pt x="83" y="31"/>
                  </a:cubicBezTo>
                  <a:cubicBezTo>
                    <a:pt x="92" y="16"/>
                    <a:pt x="77" y="0"/>
                    <a:pt x="62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2109255" y="3455688"/>
              <a:ext cx="15901" cy="32488"/>
            </a:xfrm>
            <a:custGeom>
              <a:rect b="b" l="l" r="r" t="t"/>
              <a:pathLst>
                <a:path extrusionOk="0" h="237" w="116">
                  <a:moveTo>
                    <a:pt x="89" y="1"/>
                  </a:moveTo>
                  <a:cubicBezTo>
                    <a:pt x="87" y="1"/>
                    <a:pt x="85" y="1"/>
                    <a:pt x="83" y="2"/>
                  </a:cubicBezTo>
                  <a:cubicBezTo>
                    <a:pt x="1" y="28"/>
                    <a:pt x="31" y="184"/>
                    <a:pt x="70" y="231"/>
                  </a:cubicBezTo>
                  <a:cubicBezTo>
                    <a:pt x="75" y="235"/>
                    <a:pt x="79" y="237"/>
                    <a:pt x="84" y="237"/>
                  </a:cubicBezTo>
                  <a:cubicBezTo>
                    <a:pt x="101" y="237"/>
                    <a:pt x="114" y="215"/>
                    <a:pt x="100" y="201"/>
                  </a:cubicBezTo>
                  <a:cubicBezTo>
                    <a:pt x="83" y="180"/>
                    <a:pt x="53" y="54"/>
                    <a:pt x="92" y="41"/>
                  </a:cubicBezTo>
                  <a:cubicBezTo>
                    <a:pt x="115" y="33"/>
                    <a:pt x="107" y="1"/>
                    <a:pt x="89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2124745" y="3461720"/>
              <a:ext cx="11926" cy="23852"/>
            </a:xfrm>
            <a:custGeom>
              <a:rect b="b" l="l" r="r" t="t"/>
              <a:pathLst>
                <a:path extrusionOk="0" h="174" w="87">
                  <a:moveTo>
                    <a:pt x="57" y="0"/>
                  </a:moveTo>
                  <a:cubicBezTo>
                    <a:pt x="52" y="0"/>
                    <a:pt x="48" y="2"/>
                    <a:pt x="44" y="6"/>
                  </a:cubicBezTo>
                  <a:cubicBezTo>
                    <a:pt x="0" y="40"/>
                    <a:pt x="9" y="114"/>
                    <a:pt x="31" y="162"/>
                  </a:cubicBezTo>
                  <a:cubicBezTo>
                    <a:pt x="35" y="170"/>
                    <a:pt x="41" y="173"/>
                    <a:pt x="48" y="173"/>
                  </a:cubicBezTo>
                  <a:cubicBezTo>
                    <a:pt x="61" y="173"/>
                    <a:pt x="76" y="158"/>
                    <a:pt x="70" y="140"/>
                  </a:cubicBezTo>
                  <a:cubicBezTo>
                    <a:pt x="52" y="110"/>
                    <a:pt x="44" y="58"/>
                    <a:pt x="70" y="36"/>
                  </a:cubicBezTo>
                  <a:cubicBezTo>
                    <a:pt x="86" y="19"/>
                    <a:pt x="72" y="0"/>
                    <a:pt x="57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1556552" y="2476112"/>
              <a:ext cx="516792" cy="566003"/>
            </a:xfrm>
            <a:custGeom>
              <a:rect b="b" l="l" r="r" t="t"/>
              <a:pathLst>
                <a:path extrusionOk="0" h="4129" w="3770">
                  <a:moveTo>
                    <a:pt x="321" y="96"/>
                  </a:moveTo>
                  <a:cubicBezTo>
                    <a:pt x="165" y="152"/>
                    <a:pt x="79" y="330"/>
                    <a:pt x="152" y="486"/>
                  </a:cubicBezTo>
                  <a:lnTo>
                    <a:pt x="152" y="486"/>
                  </a:lnTo>
                  <a:cubicBezTo>
                    <a:pt x="152" y="486"/>
                    <a:pt x="152" y="486"/>
                    <a:pt x="152" y="486"/>
                  </a:cubicBezTo>
                  <a:lnTo>
                    <a:pt x="152" y="486"/>
                  </a:lnTo>
                  <a:cubicBezTo>
                    <a:pt x="126" y="585"/>
                    <a:pt x="83" y="680"/>
                    <a:pt x="66" y="780"/>
                  </a:cubicBezTo>
                  <a:lnTo>
                    <a:pt x="66" y="780"/>
                  </a:lnTo>
                  <a:cubicBezTo>
                    <a:pt x="35" y="931"/>
                    <a:pt x="35" y="1091"/>
                    <a:pt x="22" y="1243"/>
                  </a:cubicBezTo>
                  <a:lnTo>
                    <a:pt x="22" y="1243"/>
                  </a:lnTo>
                  <a:cubicBezTo>
                    <a:pt x="1" y="1545"/>
                    <a:pt x="53" y="1848"/>
                    <a:pt x="105" y="2143"/>
                  </a:cubicBezTo>
                  <a:lnTo>
                    <a:pt x="105" y="2143"/>
                  </a:lnTo>
                  <a:cubicBezTo>
                    <a:pt x="217" y="2740"/>
                    <a:pt x="381" y="3367"/>
                    <a:pt x="741" y="3869"/>
                  </a:cubicBezTo>
                  <a:lnTo>
                    <a:pt x="741" y="3869"/>
                  </a:lnTo>
                  <a:cubicBezTo>
                    <a:pt x="797" y="3951"/>
                    <a:pt x="862" y="4029"/>
                    <a:pt x="948" y="4081"/>
                  </a:cubicBezTo>
                  <a:lnTo>
                    <a:pt x="948" y="4081"/>
                  </a:lnTo>
                  <a:cubicBezTo>
                    <a:pt x="1026" y="4128"/>
                    <a:pt x="1134" y="4081"/>
                    <a:pt x="1203" y="4037"/>
                  </a:cubicBezTo>
                  <a:lnTo>
                    <a:pt x="1203" y="4037"/>
                  </a:lnTo>
                  <a:cubicBezTo>
                    <a:pt x="1320" y="3968"/>
                    <a:pt x="1424" y="3895"/>
                    <a:pt x="1558" y="3864"/>
                  </a:cubicBezTo>
                  <a:lnTo>
                    <a:pt x="1558" y="3864"/>
                  </a:lnTo>
                  <a:cubicBezTo>
                    <a:pt x="1653" y="3838"/>
                    <a:pt x="1753" y="3838"/>
                    <a:pt x="1844" y="3804"/>
                  </a:cubicBezTo>
                  <a:lnTo>
                    <a:pt x="1844" y="3804"/>
                  </a:lnTo>
                  <a:cubicBezTo>
                    <a:pt x="2051" y="3726"/>
                    <a:pt x="2034" y="3475"/>
                    <a:pt x="2008" y="3293"/>
                  </a:cubicBezTo>
                  <a:lnTo>
                    <a:pt x="2008" y="3293"/>
                  </a:lnTo>
                  <a:cubicBezTo>
                    <a:pt x="1987" y="3159"/>
                    <a:pt x="1939" y="3012"/>
                    <a:pt x="1930" y="2874"/>
                  </a:cubicBezTo>
                  <a:lnTo>
                    <a:pt x="1930" y="2874"/>
                  </a:lnTo>
                  <a:cubicBezTo>
                    <a:pt x="1930" y="2830"/>
                    <a:pt x="1922" y="2787"/>
                    <a:pt x="1913" y="2744"/>
                  </a:cubicBezTo>
                  <a:lnTo>
                    <a:pt x="1913" y="2744"/>
                  </a:lnTo>
                  <a:cubicBezTo>
                    <a:pt x="1904" y="2653"/>
                    <a:pt x="1991" y="2731"/>
                    <a:pt x="2021" y="2761"/>
                  </a:cubicBezTo>
                  <a:lnTo>
                    <a:pt x="2021" y="2761"/>
                  </a:lnTo>
                  <a:cubicBezTo>
                    <a:pt x="2095" y="2830"/>
                    <a:pt x="2160" y="2917"/>
                    <a:pt x="2216" y="2999"/>
                  </a:cubicBezTo>
                  <a:lnTo>
                    <a:pt x="2216" y="2999"/>
                  </a:lnTo>
                  <a:cubicBezTo>
                    <a:pt x="2289" y="3094"/>
                    <a:pt x="2346" y="3207"/>
                    <a:pt x="2449" y="3276"/>
                  </a:cubicBezTo>
                  <a:lnTo>
                    <a:pt x="2449" y="3276"/>
                  </a:lnTo>
                  <a:cubicBezTo>
                    <a:pt x="2623" y="3393"/>
                    <a:pt x="2904" y="3215"/>
                    <a:pt x="3072" y="3168"/>
                  </a:cubicBezTo>
                  <a:lnTo>
                    <a:pt x="3072" y="3168"/>
                  </a:lnTo>
                  <a:cubicBezTo>
                    <a:pt x="3202" y="3133"/>
                    <a:pt x="3336" y="3112"/>
                    <a:pt x="3462" y="3060"/>
                  </a:cubicBezTo>
                  <a:lnTo>
                    <a:pt x="3462" y="3060"/>
                  </a:lnTo>
                  <a:cubicBezTo>
                    <a:pt x="3553" y="3021"/>
                    <a:pt x="3652" y="2999"/>
                    <a:pt x="3717" y="2913"/>
                  </a:cubicBezTo>
                  <a:lnTo>
                    <a:pt x="3717" y="2913"/>
                  </a:lnTo>
                  <a:cubicBezTo>
                    <a:pt x="3769" y="2839"/>
                    <a:pt x="3739" y="2731"/>
                    <a:pt x="3717" y="2657"/>
                  </a:cubicBezTo>
                  <a:lnTo>
                    <a:pt x="3717" y="2657"/>
                  </a:lnTo>
                  <a:cubicBezTo>
                    <a:pt x="3678" y="2528"/>
                    <a:pt x="3613" y="2411"/>
                    <a:pt x="3540" y="2294"/>
                  </a:cubicBezTo>
                  <a:lnTo>
                    <a:pt x="3540" y="2294"/>
                  </a:lnTo>
                  <a:cubicBezTo>
                    <a:pt x="3224" y="1801"/>
                    <a:pt x="2878" y="1329"/>
                    <a:pt x="2406" y="966"/>
                  </a:cubicBezTo>
                  <a:lnTo>
                    <a:pt x="2406" y="966"/>
                  </a:lnTo>
                  <a:cubicBezTo>
                    <a:pt x="2289" y="879"/>
                    <a:pt x="2164" y="810"/>
                    <a:pt x="2043" y="728"/>
                  </a:cubicBezTo>
                  <a:lnTo>
                    <a:pt x="2043" y="728"/>
                  </a:lnTo>
                  <a:cubicBezTo>
                    <a:pt x="1909" y="641"/>
                    <a:pt x="1796" y="533"/>
                    <a:pt x="1684" y="421"/>
                  </a:cubicBezTo>
                  <a:lnTo>
                    <a:pt x="1684" y="421"/>
                  </a:lnTo>
                  <a:cubicBezTo>
                    <a:pt x="1602" y="334"/>
                    <a:pt x="1519" y="252"/>
                    <a:pt x="1424" y="183"/>
                  </a:cubicBezTo>
                  <a:lnTo>
                    <a:pt x="1424" y="183"/>
                  </a:lnTo>
                  <a:cubicBezTo>
                    <a:pt x="1312" y="105"/>
                    <a:pt x="1178" y="62"/>
                    <a:pt x="1052" y="31"/>
                  </a:cubicBezTo>
                  <a:lnTo>
                    <a:pt x="1052" y="31"/>
                  </a:lnTo>
                  <a:cubicBezTo>
                    <a:pt x="974" y="10"/>
                    <a:pt x="892" y="1"/>
                    <a:pt x="814" y="1"/>
                  </a:cubicBezTo>
                  <a:lnTo>
                    <a:pt x="814" y="1"/>
                  </a:lnTo>
                  <a:cubicBezTo>
                    <a:pt x="645" y="1"/>
                    <a:pt x="477" y="40"/>
                    <a:pt x="321" y="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1768339" y="2709697"/>
              <a:ext cx="53187" cy="134613"/>
            </a:xfrm>
            <a:custGeom>
              <a:rect b="b" l="l" r="r" t="t"/>
              <a:pathLst>
                <a:path extrusionOk="0" h="982" w="388">
                  <a:moveTo>
                    <a:pt x="29" y="0"/>
                  </a:moveTo>
                  <a:cubicBezTo>
                    <a:pt x="15" y="0"/>
                    <a:pt x="0" y="14"/>
                    <a:pt x="9" y="32"/>
                  </a:cubicBezTo>
                  <a:cubicBezTo>
                    <a:pt x="87" y="183"/>
                    <a:pt x="147" y="339"/>
                    <a:pt x="208" y="499"/>
                  </a:cubicBezTo>
                  <a:cubicBezTo>
                    <a:pt x="269" y="651"/>
                    <a:pt x="338" y="793"/>
                    <a:pt x="346" y="962"/>
                  </a:cubicBezTo>
                  <a:cubicBezTo>
                    <a:pt x="346" y="975"/>
                    <a:pt x="357" y="981"/>
                    <a:pt x="367" y="981"/>
                  </a:cubicBezTo>
                  <a:cubicBezTo>
                    <a:pt x="378" y="981"/>
                    <a:pt x="387" y="975"/>
                    <a:pt x="385" y="962"/>
                  </a:cubicBezTo>
                  <a:cubicBezTo>
                    <a:pt x="381" y="793"/>
                    <a:pt x="312" y="642"/>
                    <a:pt x="247" y="486"/>
                  </a:cubicBezTo>
                  <a:cubicBezTo>
                    <a:pt x="182" y="326"/>
                    <a:pt x="126" y="166"/>
                    <a:pt x="44" y="10"/>
                  </a:cubicBezTo>
                  <a:cubicBezTo>
                    <a:pt x="41" y="3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936124" y="2175495"/>
              <a:ext cx="261686" cy="313228"/>
            </a:xfrm>
            <a:custGeom>
              <a:rect b="b" l="l" r="r" t="t"/>
              <a:pathLst>
                <a:path extrusionOk="0" h="2285" w="1909">
                  <a:moveTo>
                    <a:pt x="83" y="282"/>
                  </a:moveTo>
                  <a:cubicBezTo>
                    <a:pt x="48" y="403"/>
                    <a:pt x="18" y="524"/>
                    <a:pt x="9" y="654"/>
                  </a:cubicBezTo>
                  <a:lnTo>
                    <a:pt x="9" y="654"/>
                  </a:lnTo>
                  <a:cubicBezTo>
                    <a:pt x="1" y="775"/>
                    <a:pt x="83" y="857"/>
                    <a:pt x="104" y="974"/>
                  </a:cubicBezTo>
                  <a:lnTo>
                    <a:pt x="104" y="974"/>
                  </a:lnTo>
                  <a:cubicBezTo>
                    <a:pt x="243" y="1792"/>
                    <a:pt x="922" y="2120"/>
                    <a:pt x="1164" y="2211"/>
                  </a:cubicBezTo>
                  <a:lnTo>
                    <a:pt x="1164" y="2211"/>
                  </a:lnTo>
                  <a:cubicBezTo>
                    <a:pt x="1264" y="2246"/>
                    <a:pt x="1385" y="2285"/>
                    <a:pt x="1489" y="2268"/>
                  </a:cubicBezTo>
                  <a:lnTo>
                    <a:pt x="1489" y="2268"/>
                  </a:lnTo>
                  <a:cubicBezTo>
                    <a:pt x="1567" y="2255"/>
                    <a:pt x="1666" y="2268"/>
                    <a:pt x="1736" y="2233"/>
                  </a:cubicBezTo>
                  <a:lnTo>
                    <a:pt x="1736" y="2233"/>
                  </a:lnTo>
                  <a:cubicBezTo>
                    <a:pt x="1909" y="2151"/>
                    <a:pt x="1597" y="1982"/>
                    <a:pt x="1541" y="1956"/>
                  </a:cubicBezTo>
                  <a:lnTo>
                    <a:pt x="1541" y="1956"/>
                  </a:lnTo>
                  <a:cubicBezTo>
                    <a:pt x="1411" y="1891"/>
                    <a:pt x="1299" y="1753"/>
                    <a:pt x="1221" y="1636"/>
                  </a:cubicBezTo>
                  <a:lnTo>
                    <a:pt x="1221" y="1636"/>
                  </a:lnTo>
                  <a:cubicBezTo>
                    <a:pt x="1126" y="1497"/>
                    <a:pt x="1052" y="1346"/>
                    <a:pt x="991" y="1190"/>
                  </a:cubicBezTo>
                  <a:lnTo>
                    <a:pt x="991" y="1190"/>
                  </a:lnTo>
                  <a:cubicBezTo>
                    <a:pt x="883" y="922"/>
                    <a:pt x="844" y="632"/>
                    <a:pt x="671" y="394"/>
                  </a:cubicBezTo>
                  <a:lnTo>
                    <a:pt x="671" y="394"/>
                  </a:lnTo>
                  <a:cubicBezTo>
                    <a:pt x="585" y="273"/>
                    <a:pt x="503" y="152"/>
                    <a:pt x="381" y="74"/>
                  </a:cubicBezTo>
                  <a:lnTo>
                    <a:pt x="381" y="74"/>
                  </a:lnTo>
                  <a:cubicBezTo>
                    <a:pt x="377" y="70"/>
                    <a:pt x="377" y="65"/>
                    <a:pt x="373" y="61"/>
                  </a:cubicBezTo>
                  <a:lnTo>
                    <a:pt x="373" y="61"/>
                  </a:lnTo>
                  <a:cubicBezTo>
                    <a:pt x="334" y="18"/>
                    <a:pt x="299" y="0"/>
                    <a:pt x="265" y="0"/>
                  </a:cubicBezTo>
                  <a:lnTo>
                    <a:pt x="265" y="0"/>
                  </a:lnTo>
                  <a:cubicBezTo>
                    <a:pt x="165" y="0"/>
                    <a:pt x="109" y="178"/>
                    <a:pt x="83" y="282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1923101" y="1937661"/>
              <a:ext cx="137080" cy="222481"/>
            </a:xfrm>
            <a:custGeom>
              <a:rect b="b" l="l" r="r" t="t"/>
              <a:pathLst>
                <a:path extrusionOk="0" h="1623" w="1000">
                  <a:moveTo>
                    <a:pt x="589" y="1"/>
                  </a:moveTo>
                  <a:cubicBezTo>
                    <a:pt x="476" y="5"/>
                    <a:pt x="377" y="113"/>
                    <a:pt x="308" y="191"/>
                  </a:cubicBezTo>
                  <a:lnTo>
                    <a:pt x="308" y="191"/>
                  </a:lnTo>
                  <a:cubicBezTo>
                    <a:pt x="251" y="247"/>
                    <a:pt x="204" y="342"/>
                    <a:pt x="182" y="429"/>
                  </a:cubicBezTo>
                  <a:lnTo>
                    <a:pt x="182" y="429"/>
                  </a:lnTo>
                  <a:cubicBezTo>
                    <a:pt x="169" y="429"/>
                    <a:pt x="156" y="433"/>
                    <a:pt x="156" y="451"/>
                  </a:cubicBezTo>
                  <a:lnTo>
                    <a:pt x="156" y="451"/>
                  </a:lnTo>
                  <a:cubicBezTo>
                    <a:pt x="161" y="580"/>
                    <a:pt x="152" y="684"/>
                    <a:pt x="217" y="814"/>
                  </a:cubicBezTo>
                  <a:lnTo>
                    <a:pt x="217" y="814"/>
                  </a:lnTo>
                  <a:cubicBezTo>
                    <a:pt x="122" y="1035"/>
                    <a:pt x="0" y="1108"/>
                    <a:pt x="0" y="1134"/>
                  </a:cubicBezTo>
                  <a:lnTo>
                    <a:pt x="0" y="1134"/>
                  </a:lnTo>
                  <a:cubicBezTo>
                    <a:pt x="9" y="1190"/>
                    <a:pt x="70" y="1255"/>
                    <a:pt x="91" y="1307"/>
                  </a:cubicBezTo>
                  <a:lnTo>
                    <a:pt x="91" y="1307"/>
                  </a:lnTo>
                  <a:cubicBezTo>
                    <a:pt x="122" y="1389"/>
                    <a:pt x="152" y="1463"/>
                    <a:pt x="199" y="1536"/>
                  </a:cubicBezTo>
                  <a:lnTo>
                    <a:pt x="199" y="1536"/>
                  </a:lnTo>
                  <a:cubicBezTo>
                    <a:pt x="251" y="1623"/>
                    <a:pt x="342" y="1593"/>
                    <a:pt x="377" y="1511"/>
                  </a:cubicBezTo>
                  <a:lnTo>
                    <a:pt x="377" y="1511"/>
                  </a:lnTo>
                  <a:cubicBezTo>
                    <a:pt x="416" y="1411"/>
                    <a:pt x="580" y="1125"/>
                    <a:pt x="606" y="1069"/>
                  </a:cubicBezTo>
                  <a:lnTo>
                    <a:pt x="606" y="1069"/>
                  </a:lnTo>
                  <a:cubicBezTo>
                    <a:pt x="805" y="996"/>
                    <a:pt x="909" y="641"/>
                    <a:pt x="944" y="481"/>
                  </a:cubicBezTo>
                  <a:lnTo>
                    <a:pt x="944" y="481"/>
                  </a:lnTo>
                  <a:cubicBezTo>
                    <a:pt x="1000" y="230"/>
                    <a:pt x="879" y="1"/>
                    <a:pt x="610" y="1"/>
                  </a:cubicBezTo>
                  <a:lnTo>
                    <a:pt x="610" y="1"/>
                  </a:lnTo>
                  <a:cubicBezTo>
                    <a:pt x="602" y="1"/>
                    <a:pt x="598" y="1"/>
                    <a:pt x="589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2076767" y="2409766"/>
              <a:ext cx="220699" cy="219602"/>
            </a:xfrm>
            <a:custGeom>
              <a:rect b="b" l="l" r="r" t="t"/>
              <a:pathLst>
                <a:path extrusionOk="0" h="1602" w="1610">
                  <a:moveTo>
                    <a:pt x="398" y="109"/>
                  </a:moveTo>
                  <a:cubicBezTo>
                    <a:pt x="355" y="135"/>
                    <a:pt x="316" y="160"/>
                    <a:pt x="277" y="195"/>
                  </a:cubicBezTo>
                  <a:lnTo>
                    <a:pt x="277" y="195"/>
                  </a:lnTo>
                  <a:cubicBezTo>
                    <a:pt x="277" y="195"/>
                    <a:pt x="273" y="199"/>
                    <a:pt x="268" y="204"/>
                  </a:cubicBezTo>
                  <a:lnTo>
                    <a:pt x="268" y="204"/>
                  </a:lnTo>
                  <a:cubicBezTo>
                    <a:pt x="260" y="212"/>
                    <a:pt x="247" y="221"/>
                    <a:pt x="238" y="230"/>
                  </a:cubicBezTo>
                  <a:lnTo>
                    <a:pt x="238" y="230"/>
                  </a:lnTo>
                  <a:cubicBezTo>
                    <a:pt x="229" y="238"/>
                    <a:pt x="225" y="247"/>
                    <a:pt x="216" y="251"/>
                  </a:cubicBezTo>
                  <a:lnTo>
                    <a:pt x="216" y="251"/>
                  </a:lnTo>
                  <a:cubicBezTo>
                    <a:pt x="100" y="377"/>
                    <a:pt x="30" y="533"/>
                    <a:pt x="9" y="697"/>
                  </a:cubicBezTo>
                  <a:lnTo>
                    <a:pt x="9" y="697"/>
                  </a:lnTo>
                  <a:cubicBezTo>
                    <a:pt x="9" y="701"/>
                    <a:pt x="9" y="710"/>
                    <a:pt x="4" y="714"/>
                  </a:cubicBezTo>
                  <a:lnTo>
                    <a:pt x="4" y="714"/>
                  </a:lnTo>
                  <a:cubicBezTo>
                    <a:pt x="4" y="723"/>
                    <a:pt x="4" y="732"/>
                    <a:pt x="4" y="740"/>
                  </a:cubicBezTo>
                  <a:lnTo>
                    <a:pt x="4" y="740"/>
                  </a:lnTo>
                  <a:cubicBezTo>
                    <a:pt x="4" y="762"/>
                    <a:pt x="0" y="783"/>
                    <a:pt x="0" y="805"/>
                  </a:cubicBezTo>
                  <a:lnTo>
                    <a:pt x="0" y="805"/>
                  </a:lnTo>
                  <a:cubicBezTo>
                    <a:pt x="4" y="939"/>
                    <a:pt x="39" y="1073"/>
                    <a:pt x="108" y="1199"/>
                  </a:cubicBezTo>
                  <a:lnTo>
                    <a:pt x="108" y="1199"/>
                  </a:lnTo>
                  <a:cubicBezTo>
                    <a:pt x="125" y="1229"/>
                    <a:pt x="147" y="1259"/>
                    <a:pt x="169" y="1285"/>
                  </a:cubicBezTo>
                  <a:lnTo>
                    <a:pt x="169" y="1285"/>
                  </a:lnTo>
                  <a:cubicBezTo>
                    <a:pt x="173" y="1294"/>
                    <a:pt x="182" y="1303"/>
                    <a:pt x="190" y="1311"/>
                  </a:cubicBezTo>
                  <a:lnTo>
                    <a:pt x="190" y="1311"/>
                  </a:lnTo>
                  <a:cubicBezTo>
                    <a:pt x="199" y="1324"/>
                    <a:pt x="208" y="1333"/>
                    <a:pt x="216" y="1342"/>
                  </a:cubicBezTo>
                  <a:lnTo>
                    <a:pt x="216" y="1342"/>
                  </a:lnTo>
                  <a:cubicBezTo>
                    <a:pt x="221" y="1350"/>
                    <a:pt x="225" y="1355"/>
                    <a:pt x="229" y="1359"/>
                  </a:cubicBezTo>
                  <a:lnTo>
                    <a:pt x="229" y="1359"/>
                  </a:lnTo>
                  <a:cubicBezTo>
                    <a:pt x="385" y="1515"/>
                    <a:pt x="597" y="1601"/>
                    <a:pt x="809" y="1597"/>
                  </a:cubicBezTo>
                  <a:lnTo>
                    <a:pt x="809" y="1597"/>
                  </a:lnTo>
                  <a:cubicBezTo>
                    <a:pt x="844" y="1597"/>
                    <a:pt x="878" y="1593"/>
                    <a:pt x="913" y="1588"/>
                  </a:cubicBezTo>
                  <a:lnTo>
                    <a:pt x="913" y="1588"/>
                  </a:lnTo>
                  <a:cubicBezTo>
                    <a:pt x="926" y="1588"/>
                    <a:pt x="935" y="1588"/>
                    <a:pt x="947" y="1584"/>
                  </a:cubicBezTo>
                  <a:lnTo>
                    <a:pt x="947" y="1584"/>
                  </a:lnTo>
                  <a:cubicBezTo>
                    <a:pt x="965" y="1580"/>
                    <a:pt x="982" y="1575"/>
                    <a:pt x="999" y="1571"/>
                  </a:cubicBezTo>
                  <a:lnTo>
                    <a:pt x="999" y="1571"/>
                  </a:lnTo>
                  <a:cubicBezTo>
                    <a:pt x="1069" y="1554"/>
                    <a:pt x="1138" y="1528"/>
                    <a:pt x="1203" y="1489"/>
                  </a:cubicBezTo>
                  <a:lnTo>
                    <a:pt x="1203" y="1489"/>
                  </a:lnTo>
                  <a:cubicBezTo>
                    <a:pt x="1237" y="1467"/>
                    <a:pt x="1276" y="1441"/>
                    <a:pt x="1307" y="1415"/>
                  </a:cubicBezTo>
                  <a:lnTo>
                    <a:pt x="1307" y="1415"/>
                  </a:lnTo>
                  <a:cubicBezTo>
                    <a:pt x="1315" y="1411"/>
                    <a:pt x="1324" y="1402"/>
                    <a:pt x="1333" y="1394"/>
                  </a:cubicBezTo>
                  <a:lnTo>
                    <a:pt x="1333" y="1394"/>
                  </a:lnTo>
                  <a:cubicBezTo>
                    <a:pt x="1341" y="1385"/>
                    <a:pt x="1354" y="1376"/>
                    <a:pt x="1363" y="1368"/>
                  </a:cubicBezTo>
                  <a:lnTo>
                    <a:pt x="1363" y="1368"/>
                  </a:lnTo>
                  <a:cubicBezTo>
                    <a:pt x="1367" y="1363"/>
                    <a:pt x="1367" y="1359"/>
                    <a:pt x="1371" y="1359"/>
                  </a:cubicBezTo>
                  <a:lnTo>
                    <a:pt x="1371" y="1359"/>
                  </a:lnTo>
                  <a:cubicBezTo>
                    <a:pt x="1471" y="1255"/>
                    <a:pt x="1540" y="1125"/>
                    <a:pt x="1575" y="991"/>
                  </a:cubicBezTo>
                  <a:lnTo>
                    <a:pt x="1575" y="991"/>
                  </a:lnTo>
                  <a:cubicBezTo>
                    <a:pt x="1579" y="970"/>
                    <a:pt x="1583" y="948"/>
                    <a:pt x="1588" y="926"/>
                  </a:cubicBezTo>
                  <a:lnTo>
                    <a:pt x="1588" y="926"/>
                  </a:lnTo>
                  <a:cubicBezTo>
                    <a:pt x="1592" y="905"/>
                    <a:pt x="1596" y="879"/>
                    <a:pt x="1596" y="857"/>
                  </a:cubicBezTo>
                  <a:lnTo>
                    <a:pt x="1596" y="857"/>
                  </a:lnTo>
                  <a:lnTo>
                    <a:pt x="1596" y="857"/>
                  </a:lnTo>
                  <a:cubicBezTo>
                    <a:pt x="1596" y="857"/>
                    <a:pt x="1596" y="853"/>
                    <a:pt x="1596" y="853"/>
                  </a:cubicBezTo>
                  <a:lnTo>
                    <a:pt x="1596" y="853"/>
                  </a:lnTo>
                  <a:cubicBezTo>
                    <a:pt x="1609" y="697"/>
                    <a:pt x="1575" y="541"/>
                    <a:pt x="1493" y="398"/>
                  </a:cubicBezTo>
                  <a:lnTo>
                    <a:pt x="1493" y="398"/>
                  </a:lnTo>
                  <a:cubicBezTo>
                    <a:pt x="1462" y="351"/>
                    <a:pt x="1432" y="303"/>
                    <a:pt x="1393" y="264"/>
                  </a:cubicBezTo>
                  <a:lnTo>
                    <a:pt x="1393" y="264"/>
                  </a:lnTo>
                  <a:cubicBezTo>
                    <a:pt x="1389" y="260"/>
                    <a:pt x="1380" y="251"/>
                    <a:pt x="1376" y="243"/>
                  </a:cubicBezTo>
                  <a:lnTo>
                    <a:pt x="1376" y="243"/>
                  </a:lnTo>
                  <a:cubicBezTo>
                    <a:pt x="1371" y="238"/>
                    <a:pt x="1367" y="234"/>
                    <a:pt x="1363" y="230"/>
                  </a:cubicBezTo>
                  <a:lnTo>
                    <a:pt x="1363" y="230"/>
                  </a:lnTo>
                  <a:cubicBezTo>
                    <a:pt x="1346" y="212"/>
                    <a:pt x="1324" y="195"/>
                    <a:pt x="1307" y="182"/>
                  </a:cubicBezTo>
                  <a:lnTo>
                    <a:pt x="1307" y="182"/>
                  </a:lnTo>
                  <a:cubicBezTo>
                    <a:pt x="1190" y="87"/>
                    <a:pt x="1056" y="26"/>
                    <a:pt x="913" y="9"/>
                  </a:cubicBezTo>
                  <a:lnTo>
                    <a:pt x="913" y="9"/>
                  </a:lnTo>
                  <a:cubicBezTo>
                    <a:pt x="900" y="5"/>
                    <a:pt x="891" y="5"/>
                    <a:pt x="883" y="5"/>
                  </a:cubicBezTo>
                  <a:lnTo>
                    <a:pt x="883" y="5"/>
                  </a:lnTo>
                  <a:cubicBezTo>
                    <a:pt x="870" y="5"/>
                    <a:pt x="852" y="0"/>
                    <a:pt x="835" y="0"/>
                  </a:cubicBezTo>
                  <a:lnTo>
                    <a:pt x="835" y="0"/>
                  </a:lnTo>
                  <a:cubicBezTo>
                    <a:pt x="835" y="0"/>
                    <a:pt x="835" y="0"/>
                    <a:pt x="831" y="0"/>
                  </a:cubicBezTo>
                  <a:lnTo>
                    <a:pt x="831" y="0"/>
                  </a:lnTo>
                  <a:cubicBezTo>
                    <a:pt x="822" y="0"/>
                    <a:pt x="809" y="0"/>
                    <a:pt x="800" y="0"/>
                  </a:cubicBezTo>
                  <a:lnTo>
                    <a:pt x="800" y="0"/>
                  </a:lnTo>
                  <a:cubicBezTo>
                    <a:pt x="666" y="0"/>
                    <a:pt x="528" y="35"/>
                    <a:pt x="398" y="10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2077315" y="2409766"/>
              <a:ext cx="218368" cy="217135"/>
            </a:xfrm>
            <a:custGeom>
              <a:rect b="b" l="l" r="r" t="t"/>
              <a:pathLst>
                <a:path extrusionOk="0" h="1584" w="1593">
                  <a:moveTo>
                    <a:pt x="831" y="0"/>
                  </a:moveTo>
                  <a:cubicBezTo>
                    <a:pt x="822" y="91"/>
                    <a:pt x="822" y="178"/>
                    <a:pt x="827" y="264"/>
                  </a:cubicBezTo>
                  <a:cubicBezTo>
                    <a:pt x="835" y="342"/>
                    <a:pt x="866" y="394"/>
                    <a:pt x="913" y="437"/>
                  </a:cubicBezTo>
                  <a:cubicBezTo>
                    <a:pt x="857" y="472"/>
                    <a:pt x="801" y="511"/>
                    <a:pt x="749" y="554"/>
                  </a:cubicBezTo>
                  <a:cubicBezTo>
                    <a:pt x="662" y="476"/>
                    <a:pt x="567" y="411"/>
                    <a:pt x="476" y="342"/>
                  </a:cubicBezTo>
                  <a:cubicBezTo>
                    <a:pt x="407" y="295"/>
                    <a:pt x="338" y="247"/>
                    <a:pt x="264" y="204"/>
                  </a:cubicBezTo>
                  <a:cubicBezTo>
                    <a:pt x="256" y="212"/>
                    <a:pt x="243" y="221"/>
                    <a:pt x="234" y="230"/>
                  </a:cubicBezTo>
                  <a:cubicBezTo>
                    <a:pt x="312" y="277"/>
                    <a:pt x="385" y="329"/>
                    <a:pt x="455" y="381"/>
                  </a:cubicBezTo>
                  <a:cubicBezTo>
                    <a:pt x="545" y="446"/>
                    <a:pt x="632" y="511"/>
                    <a:pt x="710" y="580"/>
                  </a:cubicBezTo>
                  <a:cubicBezTo>
                    <a:pt x="688" y="597"/>
                    <a:pt x="671" y="615"/>
                    <a:pt x="649" y="636"/>
                  </a:cubicBezTo>
                  <a:cubicBezTo>
                    <a:pt x="610" y="667"/>
                    <a:pt x="576" y="701"/>
                    <a:pt x="541" y="740"/>
                  </a:cubicBezTo>
                  <a:cubicBezTo>
                    <a:pt x="468" y="693"/>
                    <a:pt x="381" y="658"/>
                    <a:pt x="290" y="649"/>
                  </a:cubicBezTo>
                  <a:cubicBezTo>
                    <a:pt x="273" y="648"/>
                    <a:pt x="255" y="647"/>
                    <a:pt x="239" y="647"/>
                  </a:cubicBezTo>
                  <a:cubicBezTo>
                    <a:pt x="156" y="647"/>
                    <a:pt x="80" y="665"/>
                    <a:pt x="5" y="697"/>
                  </a:cubicBezTo>
                  <a:cubicBezTo>
                    <a:pt x="5" y="701"/>
                    <a:pt x="5" y="710"/>
                    <a:pt x="0" y="714"/>
                  </a:cubicBezTo>
                  <a:cubicBezTo>
                    <a:pt x="0" y="723"/>
                    <a:pt x="0" y="732"/>
                    <a:pt x="0" y="740"/>
                  </a:cubicBezTo>
                  <a:cubicBezTo>
                    <a:pt x="26" y="727"/>
                    <a:pt x="57" y="719"/>
                    <a:pt x="87" y="710"/>
                  </a:cubicBezTo>
                  <a:cubicBezTo>
                    <a:pt x="139" y="699"/>
                    <a:pt x="192" y="693"/>
                    <a:pt x="244" y="693"/>
                  </a:cubicBezTo>
                  <a:cubicBezTo>
                    <a:pt x="297" y="693"/>
                    <a:pt x="349" y="699"/>
                    <a:pt x="398" y="714"/>
                  </a:cubicBezTo>
                  <a:cubicBezTo>
                    <a:pt x="437" y="727"/>
                    <a:pt x="476" y="745"/>
                    <a:pt x="515" y="771"/>
                  </a:cubicBezTo>
                  <a:cubicBezTo>
                    <a:pt x="416" y="879"/>
                    <a:pt x="333" y="1008"/>
                    <a:pt x="269" y="1138"/>
                  </a:cubicBezTo>
                  <a:cubicBezTo>
                    <a:pt x="238" y="1195"/>
                    <a:pt x="208" y="1251"/>
                    <a:pt x="186" y="1311"/>
                  </a:cubicBezTo>
                  <a:cubicBezTo>
                    <a:pt x="195" y="1324"/>
                    <a:pt x="204" y="1333"/>
                    <a:pt x="212" y="1342"/>
                  </a:cubicBezTo>
                  <a:cubicBezTo>
                    <a:pt x="282" y="1143"/>
                    <a:pt x="407" y="944"/>
                    <a:pt x="545" y="792"/>
                  </a:cubicBezTo>
                  <a:cubicBezTo>
                    <a:pt x="597" y="831"/>
                    <a:pt x="641" y="879"/>
                    <a:pt x="671" y="926"/>
                  </a:cubicBezTo>
                  <a:cubicBezTo>
                    <a:pt x="731" y="1026"/>
                    <a:pt x="744" y="1156"/>
                    <a:pt x="775" y="1268"/>
                  </a:cubicBezTo>
                  <a:cubicBezTo>
                    <a:pt x="805" y="1389"/>
                    <a:pt x="861" y="1497"/>
                    <a:pt x="943" y="1584"/>
                  </a:cubicBezTo>
                  <a:cubicBezTo>
                    <a:pt x="961" y="1580"/>
                    <a:pt x="978" y="1575"/>
                    <a:pt x="995" y="1571"/>
                  </a:cubicBezTo>
                  <a:cubicBezTo>
                    <a:pt x="943" y="1523"/>
                    <a:pt x="900" y="1467"/>
                    <a:pt x="874" y="1415"/>
                  </a:cubicBezTo>
                  <a:cubicBezTo>
                    <a:pt x="783" y="1242"/>
                    <a:pt x="805" y="987"/>
                    <a:pt x="662" y="844"/>
                  </a:cubicBezTo>
                  <a:cubicBezTo>
                    <a:pt x="636" y="814"/>
                    <a:pt x="606" y="788"/>
                    <a:pt x="576" y="762"/>
                  </a:cubicBezTo>
                  <a:cubicBezTo>
                    <a:pt x="597" y="736"/>
                    <a:pt x="623" y="714"/>
                    <a:pt x="649" y="688"/>
                  </a:cubicBezTo>
                  <a:cubicBezTo>
                    <a:pt x="680" y="662"/>
                    <a:pt x="710" y="636"/>
                    <a:pt x="740" y="610"/>
                  </a:cubicBezTo>
                  <a:cubicBezTo>
                    <a:pt x="783" y="649"/>
                    <a:pt x="827" y="693"/>
                    <a:pt x="866" y="736"/>
                  </a:cubicBezTo>
                  <a:cubicBezTo>
                    <a:pt x="1039" y="944"/>
                    <a:pt x="1194" y="1164"/>
                    <a:pt x="1329" y="1394"/>
                  </a:cubicBezTo>
                  <a:cubicBezTo>
                    <a:pt x="1337" y="1385"/>
                    <a:pt x="1350" y="1376"/>
                    <a:pt x="1359" y="1368"/>
                  </a:cubicBezTo>
                  <a:cubicBezTo>
                    <a:pt x="1216" y="1125"/>
                    <a:pt x="1052" y="892"/>
                    <a:pt x="870" y="680"/>
                  </a:cubicBezTo>
                  <a:cubicBezTo>
                    <a:pt x="840" y="645"/>
                    <a:pt x="809" y="610"/>
                    <a:pt x="775" y="580"/>
                  </a:cubicBezTo>
                  <a:cubicBezTo>
                    <a:pt x="831" y="537"/>
                    <a:pt x="887" y="498"/>
                    <a:pt x="943" y="459"/>
                  </a:cubicBezTo>
                  <a:cubicBezTo>
                    <a:pt x="974" y="485"/>
                    <a:pt x="1008" y="507"/>
                    <a:pt x="1043" y="528"/>
                  </a:cubicBezTo>
                  <a:cubicBezTo>
                    <a:pt x="1190" y="619"/>
                    <a:pt x="1350" y="645"/>
                    <a:pt x="1471" y="771"/>
                  </a:cubicBezTo>
                  <a:cubicBezTo>
                    <a:pt x="1519" y="818"/>
                    <a:pt x="1558" y="870"/>
                    <a:pt x="1584" y="926"/>
                  </a:cubicBezTo>
                  <a:cubicBezTo>
                    <a:pt x="1588" y="905"/>
                    <a:pt x="1592" y="879"/>
                    <a:pt x="1592" y="857"/>
                  </a:cubicBezTo>
                  <a:cubicBezTo>
                    <a:pt x="1592" y="857"/>
                    <a:pt x="1592" y="853"/>
                    <a:pt x="1592" y="853"/>
                  </a:cubicBezTo>
                  <a:cubicBezTo>
                    <a:pt x="1532" y="749"/>
                    <a:pt x="1450" y="662"/>
                    <a:pt x="1337" y="615"/>
                  </a:cubicBezTo>
                  <a:cubicBezTo>
                    <a:pt x="1242" y="576"/>
                    <a:pt x="1078" y="524"/>
                    <a:pt x="974" y="442"/>
                  </a:cubicBezTo>
                  <a:cubicBezTo>
                    <a:pt x="1104" y="364"/>
                    <a:pt x="1242" y="303"/>
                    <a:pt x="1389" y="264"/>
                  </a:cubicBezTo>
                  <a:cubicBezTo>
                    <a:pt x="1385" y="260"/>
                    <a:pt x="1376" y="251"/>
                    <a:pt x="1372" y="243"/>
                  </a:cubicBezTo>
                  <a:cubicBezTo>
                    <a:pt x="1367" y="238"/>
                    <a:pt x="1363" y="234"/>
                    <a:pt x="1359" y="230"/>
                  </a:cubicBezTo>
                  <a:cubicBezTo>
                    <a:pt x="1212" y="269"/>
                    <a:pt x="1073" y="334"/>
                    <a:pt x="943" y="416"/>
                  </a:cubicBezTo>
                  <a:cubicBezTo>
                    <a:pt x="918" y="390"/>
                    <a:pt x="896" y="360"/>
                    <a:pt x="883" y="329"/>
                  </a:cubicBezTo>
                  <a:cubicBezTo>
                    <a:pt x="857" y="256"/>
                    <a:pt x="866" y="169"/>
                    <a:pt x="874" y="96"/>
                  </a:cubicBezTo>
                  <a:cubicBezTo>
                    <a:pt x="874" y="65"/>
                    <a:pt x="879" y="35"/>
                    <a:pt x="879" y="5"/>
                  </a:cubicBezTo>
                  <a:cubicBezTo>
                    <a:pt x="866" y="5"/>
                    <a:pt x="848" y="0"/>
                    <a:pt x="831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1463476" y="2077620"/>
              <a:ext cx="582590" cy="484029"/>
            </a:xfrm>
            <a:custGeom>
              <a:rect b="b" l="l" r="r" t="t"/>
              <a:pathLst>
                <a:path extrusionOk="0" h="3531" w="4250">
                  <a:moveTo>
                    <a:pt x="2955" y="91"/>
                  </a:moveTo>
                  <a:cubicBezTo>
                    <a:pt x="2821" y="156"/>
                    <a:pt x="2696" y="252"/>
                    <a:pt x="2579" y="342"/>
                  </a:cubicBezTo>
                  <a:lnTo>
                    <a:pt x="2579" y="342"/>
                  </a:lnTo>
                  <a:cubicBezTo>
                    <a:pt x="2480" y="420"/>
                    <a:pt x="2406" y="524"/>
                    <a:pt x="2311" y="606"/>
                  </a:cubicBezTo>
                  <a:lnTo>
                    <a:pt x="2311" y="606"/>
                  </a:lnTo>
                  <a:cubicBezTo>
                    <a:pt x="2220" y="689"/>
                    <a:pt x="1" y="3146"/>
                    <a:pt x="619" y="3423"/>
                  </a:cubicBezTo>
                  <a:lnTo>
                    <a:pt x="619" y="3423"/>
                  </a:lnTo>
                  <a:cubicBezTo>
                    <a:pt x="732" y="3475"/>
                    <a:pt x="879" y="3427"/>
                    <a:pt x="1004" y="3427"/>
                  </a:cubicBezTo>
                  <a:lnTo>
                    <a:pt x="1004" y="3427"/>
                  </a:lnTo>
                  <a:cubicBezTo>
                    <a:pt x="1177" y="3418"/>
                    <a:pt x="1342" y="3401"/>
                    <a:pt x="1515" y="3401"/>
                  </a:cubicBezTo>
                  <a:lnTo>
                    <a:pt x="1515" y="3401"/>
                  </a:lnTo>
                  <a:cubicBezTo>
                    <a:pt x="1679" y="3401"/>
                    <a:pt x="1831" y="3393"/>
                    <a:pt x="1995" y="3418"/>
                  </a:cubicBezTo>
                  <a:lnTo>
                    <a:pt x="1995" y="3418"/>
                  </a:lnTo>
                  <a:cubicBezTo>
                    <a:pt x="2146" y="3440"/>
                    <a:pt x="2285" y="3522"/>
                    <a:pt x="2436" y="3531"/>
                  </a:cubicBezTo>
                  <a:lnTo>
                    <a:pt x="2436" y="3531"/>
                  </a:lnTo>
                  <a:cubicBezTo>
                    <a:pt x="2514" y="3531"/>
                    <a:pt x="2583" y="3505"/>
                    <a:pt x="2627" y="3440"/>
                  </a:cubicBezTo>
                  <a:lnTo>
                    <a:pt x="2627" y="3440"/>
                  </a:lnTo>
                  <a:cubicBezTo>
                    <a:pt x="2709" y="3315"/>
                    <a:pt x="2666" y="3198"/>
                    <a:pt x="2648" y="3068"/>
                  </a:cubicBezTo>
                  <a:lnTo>
                    <a:pt x="2648" y="3068"/>
                  </a:lnTo>
                  <a:cubicBezTo>
                    <a:pt x="2631" y="2925"/>
                    <a:pt x="2687" y="2752"/>
                    <a:pt x="2735" y="2618"/>
                  </a:cubicBezTo>
                  <a:lnTo>
                    <a:pt x="2735" y="2618"/>
                  </a:lnTo>
                  <a:cubicBezTo>
                    <a:pt x="2765" y="2540"/>
                    <a:pt x="2817" y="2475"/>
                    <a:pt x="2865" y="2410"/>
                  </a:cubicBezTo>
                  <a:lnTo>
                    <a:pt x="2865" y="2410"/>
                  </a:lnTo>
                  <a:cubicBezTo>
                    <a:pt x="2912" y="2341"/>
                    <a:pt x="2951" y="2272"/>
                    <a:pt x="3007" y="2211"/>
                  </a:cubicBezTo>
                  <a:lnTo>
                    <a:pt x="3007" y="2211"/>
                  </a:lnTo>
                  <a:cubicBezTo>
                    <a:pt x="3094" y="2116"/>
                    <a:pt x="3211" y="2051"/>
                    <a:pt x="3302" y="1965"/>
                  </a:cubicBezTo>
                  <a:lnTo>
                    <a:pt x="3302" y="1965"/>
                  </a:lnTo>
                  <a:cubicBezTo>
                    <a:pt x="3410" y="1870"/>
                    <a:pt x="3492" y="1731"/>
                    <a:pt x="3583" y="1619"/>
                  </a:cubicBezTo>
                  <a:lnTo>
                    <a:pt x="3583" y="1619"/>
                  </a:lnTo>
                  <a:cubicBezTo>
                    <a:pt x="3829" y="1299"/>
                    <a:pt x="4249" y="598"/>
                    <a:pt x="3436" y="87"/>
                  </a:cubicBezTo>
                  <a:lnTo>
                    <a:pt x="3436" y="87"/>
                  </a:lnTo>
                  <a:cubicBezTo>
                    <a:pt x="3349" y="22"/>
                    <a:pt x="3276" y="1"/>
                    <a:pt x="3211" y="1"/>
                  </a:cubicBezTo>
                  <a:lnTo>
                    <a:pt x="3211" y="1"/>
                  </a:lnTo>
                  <a:cubicBezTo>
                    <a:pt x="3098" y="1"/>
                    <a:pt x="3012" y="66"/>
                    <a:pt x="2955" y="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1706654" y="1851712"/>
              <a:ext cx="363125" cy="268814"/>
            </a:xfrm>
            <a:custGeom>
              <a:rect b="b" l="l" r="r" t="t"/>
              <a:pathLst>
                <a:path extrusionOk="0" h="1961" w="2649">
                  <a:moveTo>
                    <a:pt x="1017" y="5"/>
                  </a:moveTo>
                  <a:cubicBezTo>
                    <a:pt x="905" y="9"/>
                    <a:pt x="783" y="22"/>
                    <a:pt x="684" y="70"/>
                  </a:cubicBezTo>
                  <a:lnTo>
                    <a:pt x="684" y="70"/>
                  </a:lnTo>
                  <a:cubicBezTo>
                    <a:pt x="554" y="121"/>
                    <a:pt x="455" y="221"/>
                    <a:pt x="364" y="325"/>
                  </a:cubicBezTo>
                  <a:lnTo>
                    <a:pt x="364" y="325"/>
                  </a:lnTo>
                  <a:cubicBezTo>
                    <a:pt x="195" y="515"/>
                    <a:pt x="160" y="705"/>
                    <a:pt x="204" y="956"/>
                  </a:cubicBezTo>
                  <a:lnTo>
                    <a:pt x="204" y="956"/>
                  </a:lnTo>
                  <a:cubicBezTo>
                    <a:pt x="221" y="1060"/>
                    <a:pt x="230" y="1155"/>
                    <a:pt x="212" y="1259"/>
                  </a:cubicBezTo>
                  <a:lnTo>
                    <a:pt x="212" y="1259"/>
                  </a:lnTo>
                  <a:cubicBezTo>
                    <a:pt x="204" y="1328"/>
                    <a:pt x="156" y="1389"/>
                    <a:pt x="113" y="1450"/>
                  </a:cubicBezTo>
                  <a:lnTo>
                    <a:pt x="113" y="1450"/>
                  </a:lnTo>
                  <a:cubicBezTo>
                    <a:pt x="52" y="1540"/>
                    <a:pt x="0" y="1644"/>
                    <a:pt x="18" y="1757"/>
                  </a:cubicBezTo>
                  <a:lnTo>
                    <a:pt x="18" y="1757"/>
                  </a:lnTo>
                  <a:cubicBezTo>
                    <a:pt x="26" y="1835"/>
                    <a:pt x="121" y="1904"/>
                    <a:pt x="191" y="1926"/>
                  </a:cubicBezTo>
                  <a:lnTo>
                    <a:pt x="191" y="1926"/>
                  </a:lnTo>
                  <a:cubicBezTo>
                    <a:pt x="290" y="1960"/>
                    <a:pt x="390" y="1951"/>
                    <a:pt x="489" y="1921"/>
                  </a:cubicBezTo>
                  <a:lnTo>
                    <a:pt x="489" y="1921"/>
                  </a:lnTo>
                  <a:cubicBezTo>
                    <a:pt x="809" y="1835"/>
                    <a:pt x="922" y="1545"/>
                    <a:pt x="969" y="1246"/>
                  </a:cubicBezTo>
                  <a:lnTo>
                    <a:pt x="969" y="1246"/>
                  </a:lnTo>
                  <a:cubicBezTo>
                    <a:pt x="991" y="1095"/>
                    <a:pt x="1000" y="939"/>
                    <a:pt x="1013" y="783"/>
                  </a:cubicBezTo>
                  <a:lnTo>
                    <a:pt x="1013" y="783"/>
                  </a:lnTo>
                  <a:cubicBezTo>
                    <a:pt x="1021" y="671"/>
                    <a:pt x="1065" y="584"/>
                    <a:pt x="1160" y="528"/>
                  </a:cubicBezTo>
                  <a:lnTo>
                    <a:pt x="1160" y="528"/>
                  </a:lnTo>
                  <a:cubicBezTo>
                    <a:pt x="1259" y="468"/>
                    <a:pt x="1393" y="437"/>
                    <a:pt x="1502" y="485"/>
                  </a:cubicBezTo>
                  <a:lnTo>
                    <a:pt x="1502" y="485"/>
                  </a:lnTo>
                  <a:cubicBezTo>
                    <a:pt x="1692" y="576"/>
                    <a:pt x="1579" y="818"/>
                    <a:pt x="1575" y="969"/>
                  </a:cubicBezTo>
                  <a:lnTo>
                    <a:pt x="1575" y="969"/>
                  </a:lnTo>
                  <a:cubicBezTo>
                    <a:pt x="1571" y="1082"/>
                    <a:pt x="1601" y="1207"/>
                    <a:pt x="1662" y="1303"/>
                  </a:cubicBezTo>
                  <a:lnTo>
                    <a:pt x="1662" y="1303"/>
                  </a:lnTo>
                  <a:cubicBezTo>
                    <a:pt x="1696" y="1359"/>
                    <a:pt x="1882" y="1679"/>
                    <a:pt x="1930" y="1112"/>
                  </a:cubicBezTo>
                  <a:lnTo>
                    <a:pt x="1930" y="1112"/>
                  </a:lnTo>
                  <a:cubicBezTo>
                    <a:pt x="1934" y="1013"/>
                    <a:pt x="2064" y="987"/>
                    <a:pt x="2155" y="965"/>
                  </a:cubicBezTo>
                  <a:lnTo>
                    <a:pt x="2155" y="965"/>
                  </a:lnTo>
                  <a:cubicBezTo>
                    <a:pt x="2267" y="939"/>
                    <a:pt x="2401" y="982"/>
                    <a:pt x="2501" y="917"/>
                  </a:cubicBezTo>
                  <a:lnTo>
                    <a:pt x="2501" y="917"/>
                  </a:lnTo>
                  <a:cubicBezTo>
                    <a:pt x="2648" y="818"/>
                    <a:pt x="2527" y="537"/>
                    <a:pt x="2427" y="450"/>
                  </a:cubicBezTo>
                  <a:lnTo>
                    <a:pt x="2427" y="450"/>
                  </a:lnTo>
                  <a:cubicBezTo>
                    <a:pt x="2350" y="381"/>
                    <a:pt x="2215" y="385"/>
                    <a:pt x="2120" y="394"/>
                  </a:cubicBezTo>
                  <a:lnTo>
                    <a:pt x="2120" y="394"/>
                  </a:lnTo>
                  <a:cubicBezTo>
                    <a:pt x="1965" y="407"/>
                    <a:pt x="1865" y="286"/>
                    <a:pt x="1744" y="204"/>
                  </a:cubicBezTo>
                  <a:lnTo>
                    <a:pt x="1744" y="204"/>
                  </a:lnTo>
                  <a:cubicBezTo>
                    <a:pt x="1545" y="70"/>
                    <a:pt x="1311" y="0"/>
                    <a:pt x="1073" y="0"/>
                  </a:cubicBezTo>
                  <a:lnTo>
                    <a:pt x="1073" y="0"/>
                  </a:lnTo>
                  <a:cubicBezTo>
                    <a:pt x="1056" y="0"/>
                    <a:pt x="1039" y="0"/>
                    <a:pt x="1017" y="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1912409" y="1946023"/>
              <a:ext cx="153118" cy="68951"/>
            </a:xfrm>
            <a:custGeom>
              <a:rect b="b" l="l" r="r" t="t"/>
              <a:pathLst>
                <a:path extrusionOk="0" h="503" w="1117">
                  <a:moveTo>
                    <a:pt x="944" y="0"/>
                  </a:moveTo>
                  <a:cubicBezTo>
                    <a:pt x="888" y="5"/>
                    <a:pt x="831" y="26"/>
                    <a:pt x="775" y="39"/>
                  </a:cubicBezTo>
                  <a:lnTo>
                    <a:pt x="775" y="39"/>
                  </a:lnTo>
                  <a:cubicBezTo>
                    <a:pt x="684" y="56"/>
                    <a:pt x="585" y="48"/>
                    <a:pt x="494" y="61"/>
                  </a:cubicBezTo>
                  <a:lnTo>
                    <a:pt x="494" y="61"/>
                  </a:lnTo>
                  <a:cubicBezTo>
                    <a:pt x="334" y="87"/>
                    <a:pt x="195" y="134"/>
                    <a:pt x="70" y="238"/>
                  </a:cubicBezTo>
                  <a:lnTo>
                    <a:pt x="70" y="238"/>
                  </a:lnTo>
                  <a:cubicBezTo>
                    <a:pt x="1" y="299"/>
                    <a:pt x="9" y="420"/>
                    <a:pt x="83" y="463"/>
                  </a:cubicBezTo>
                  <a:lnTo>
                    <a:pt x="83" y="463"/>
                  </a:lnTo>
                  <a:cubicBezTo>
                    <a:pt x="91" y="472"/>
                    <a:pt x="100" y="467"/>
                    <a:pt x="104" y="463"/>
                  </a:cubicBezTo>
                  <a:lnTo>
                    <a:pt x="104" y="463"/>
                  </a:lnTo>
                  <a:cubicBezTo>
                    <a:pt x="195" y="502"/>
                    <a:pt x="355" y="407"/>
                    <a:pt x="429" y="385"/>
                  </a:cubicBezTo>
                  <a:lnTo>
                    <a:pt x="429" y="385"/>
                  </a:lnTo>
                  <a:cubicBezTo>
                    <a:pt x="533" y="355"/>
                    <a:pt x="641" y="338"/>
                    <a:pt x="753" y="333"/>
                  </a:cubicBezTo>
                  <a:lnTo>
                    <a:pt x="753" y="333"/>
                  </a:lnTo>
                  <a:cubicBezTo>
                    <a:pt x="779" y="333"/>
                    <a:pt x="805" y="333"/>
                    <a:pt x="836" y="333"/>
                  </a:cubicBezTo>
                  <a:lnTo>
                    <a:pt x="836" y="333"/>
                  </a:lnTo>
                  <a:cubicBezTo>
                    <a:pt x="888" y="333"/>
                    <a:pt x="939" y="333"/>
                    <a:pt x="991" y="325"/>
                  </a:cubicBezTo>
                  <a:lnTo>
                    <a:pt x="991" y="325"/>
                  </a:lnTo>
                  <a:cubicBezTo>
                    <a:pt x="1100" y="307"/>
                    <a:pt x="1117" y="178"/>
                    <a:pt x="1108" y="91"/>
                  </a:cubicBezTo>
                  <a:lnTo>
                    <a:pt x="1108" y="91"/>
                  </a:lnTo>
                  <a:cubicBezTo>
                    <a:pt x="1100" y="22"/>
                    <a:pt x="1039" y="0"/>
                    <a:pt x="974" y="0"/>
                  </a:cubicBezTo>
                  <a:lnTo>
                    <a:pt x="974" y="0"/>
                  </a:lnTo>
                  <a:cubicBezTo>
                    <a:pt x="965" y="0"/>
                    <a:pt x="952" y="0"/>
                    <a:pt x="944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909394" y="1884337"/>
              <a:ext cx="67169" cy="65935"/>
            </a:xfrm>
            <a:custGeom>
              <a:rect b="b" l="l" r="r" t="t"/>
              <a:pathLst>
                <a:path extrusionOk="0" h="481" w="490">
                  <a:moveTo>
                    <a:pt x="304" y="22"/>
                  </a:moveTo>
                  <a:cubicBezTo>
                    <a:pt x="196" y="61"/>
                    <a:pt x="92" y="173"/>
                    <a:pt x="53" y="294"/>
                  </a:cubicBezTo>
                  <a:lnTo>
                    <a:pt x="53" y="294"/>
                  </a:lnTo>
                  <a:cubicBezTo>
                    <a:pt x="49" y="303"/>
                    <a:pt x="44" y="312"/>
                    <a:pt x="44" y="320"/>
                  </a:cubicBezTo>
                  <a:lnTo>
                    <a:pt x="44" y="320"/>
                  </a:lnTo>
                  <a:cubicBezTo>
                    <a:pt x="31" y="351"/>
                    <a:pt x="1" y="442"/>
                    <a:pt x="53" y="459"/>
                  </a:cubicBezTo>
                  <a:lnTo>
                    <a:pt x="53" y="459"/>
                  </a:lnTo>
                  <a:cubicBezTo>
                    <a:pt x="109" y="480"/>
                    <a:pt x="157" y="429"/>
                    <a:pt x="191" y="390"/>
                  </a:cubicBezTo>
                  <a:lnTo>
                    <a:pt x="191" y="390"/>
                  </a:lnTo>
                  <a:cubicBezTo>
                    <a:pt x="265" y="312"/>
                    <a:pt x="334" y="230"/>
                    <a:pt x="416" y="160"/>
                  </a:cubicBezTo>
                  <a:lnTo>
                    <a:pt x="416" y="160"/>
                  </a:lnTo>
                  <a:cubicBezTo>
                    <a:pt x="464" y="121"/>
                    <a:pt x="490" y="82"/>
                    <a:pt x="460" y="26"/>
                  </a:cubicBezTo>
                  <a:lnTo>
                    <a:pt x="460" y="26"/>
                  </a:lnTo>
                  <a:cubicBezTo>
                    <a:pt x="447" y="5"/>
                    <a:pt x="425" y="0"/>
                    <a:pt x="399" y="0"/>
                  </a:cubicBezTo>
                  <a:lnTo>
                    <a:pt x="399" y="0"/>
                  </a:lnTo>
                  <a:cubicBezTo>
                    <a:pt x="369" y="0"/>
                    <a:pt x="330" y="13"/>
                    <a:pt x="304" y="22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1695962" y="2210177"/>
              <a:ext cx="260452" cy="234681"/>
            </a:xfrm>
            <a:custGeom>
              <a:rect b="b" l="l" r="r" t="t"/>
              <a:pathLst>
                <a:path extrusionOk="0" h="1712" w="1900">
                  <a:moveTo>
                    <a:pt x="1442" y="0"/>
                  </a:moveTo>
                  <a:cubicBezTo>
                    <a:pt x="1209" y="0"/>
                    <a:pt x="1024" y="109"/>
                    <a:pt x="861" y="280"/>
                  </a:cubicBezTo>
                  <a:cubicBezTo>
                    <a:pt x="766" y="383"/>
                    <a:pt x="684" y="496"/>
                    <a:pt x="589" y="604"/>
                  </a:cubicBezTo>
                  <a:cubicBezTo>
                    <a:pt x="485" y="721"/>
                    <a:pt x="377" y="833"/>
                    <a:pt x="282" y="959"/>
                  </a:cubicBezTo>
                  <a:cubicBezTo>
                    <a:pt x="251" y="998"/>
                    <a:pt x="225" y="1037"/>
                    <a:pt x="199" y="1076"/>
                  </a:cubicBezTo>
                  <a:cubicBezTo>
                    <a:pt x="109" y="1180"/>
                    <a:pt x="0" y="1283"/>
                    <a:pt x="39" y="1430"/>
                  </a:cubicBezTo>
                  <a:cubicBezTo>
                    <a:pt x="79" y="1583"/>
                    <a:pt x="292" y="1712"/>
                    <a:pt x="454" y="1712"/>
                  </a:cubicBezTo>
                  <a:cubicBezTo>
                    <a:pt x="471" y="1712"/>
                    <a:pt x="487" y="1710"/>
                    <a:pt x="502" y="1707"/>
                  </a:cubicBezTo>
                  <a:cubicBezTo>
                    <a:pt x="602" y="1694"/>
                    <a:pt x="675" y="1629"/>
                    <a:pt x="732" y="1552"/>
                  </a:cubicBezTo>
                  <a:cubicBezTo>
                    <a:pt x="831" y="1422"/>
                    <a:pt x="957" y="1314"/>
                    <a:pt x="1078" y="1210"/>
                  </a:cubicBezTo>
                  <a:cubicBezTo>
                    <a:pt x="1251" y="1054"/>
                    <a:pt x="1441" y="929"/>
                    <a:pt x="1619" y="782"/>
                  </a:cubicBezTo>
                  <a:cubicBezTo>
                    <a:pt x="1770" y="656"/>
                    <a:pt x="1900" y="492"/>
                    <a:pt x="1895" y="284"/>
                  </a:cubicBezTo>
                  <a:cubicBezTo>
                    <a:pt x="1891" y="107"/>
                    <a:pt x="1653" y="16"/>
                    <a:pt x="1506" y="3"/>
                  </a:cubicBezTo>
                  <a:cubicBezTo>
                    <a:pt x="1484" y="1"/>
                    <a:pt x="1463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1911861" y="1882555"/>
              <a:ext cx="57574" cy="59356"/>
            </a:xfrm>
            <a:custGeom>
              <a:rect b="b" l="l" r="r" t="t"/>
              <a:pathLst>
                <a:path extrusionOk="0" h="433" w="420">
                  <a:moveTo>
                    <a:pt x="286" y="35"/>
                  </a:moveTo>
                  <a:cubicBezTo>
                    <a:pt x="178" y="74"/>
                    <a:pt x="74" y="186"/>
                    <a:pt x="35" y="307"/>
                  </a:cubicBezTo>
                  <a:cubicBezTo>
                    <a:pt x="31" y="316"/>
                    <a:pt x="26" y="325"/>
                    <a:pt x="26" y="333"/>
                  </a:cubicBezTo>
                  <a:cubicBezTo>
                    <a:pt x="18" y="351"/>
                    <a:pt x="0" y="398"/>
                    <a:pt x="5" y="433"/>
                  </a:cubicBezTo>
                  <a:cubicBezTo>
                    <a:pt x="13" y="407"/>
                    <a:pt x="22" y="385"/>
                    <a:pt x="31" y="372"/>
                  </a:cubicBezTo>
                  <a:cubicBezTo>
                    <a:pt x="78" y="281"/>
                    <a:pt x="143" y="186"/>
                    <a:pt x="225" y="130"/>
                  </a:cubicBezTo>
                  <a:cubicBezTo>
                    <a:pt x="277" y="95"/>
                    <a:pt x="351" y="61"/>
                    <a:pt x="420" y="22"/>
                  </a:cubicBezTo>
                  <a:cubicBezTo>
                    <a:pt x="381" y="0"/>
                    <a:pt x="320" y="22"/>
                    <a:pt x="28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36263" y="2077072"/>
              <a:ext cx="446195" cy="536805"/>
            </a:xfrm>
            <a:custGeom>
              <a:rect b="b" l="l" r="r" t="t"/>
              <a:pathLst>
                <a:path extrusionOk="0" h="3916" w="3255">
                  <a:moveTo>
                    <a:pt x="957" y="9"/>
                  </a:moveTo>
                  <a:cubicBezTo>
                    <a:pt x="693" y="57"/>
                    <a:pt x="490" y="260"/>
                    <a:pt x="360" y="485"/>
                  </a:cubicBezTo>
                  <a:lnTo>
                    <a:pt x="360" y="485"/>
                  </a:lnTo>
                  <a:cubicBezTo>
                    <a:pt x="252" y="671"/>
                    <a:pt x="187" y="900"/>
                    <a:pt x="126" y="1108"/>
                  </a:cubicBezTo>
                  <a:lnTo>
                    <a:pt x="126" y="1108"/>
                  </a:lnTo>
                  <a:cubicBezTo>
                    <a:pt x="61" y="1341"/>
                    <a:pt x="27" y="1584"/>
                    <a:pt x="14" y="1826"/>
                  </a:cubicBezTo>
                  <a:lnTo>
                    <a:pt x="14" y="1826"/>
                  </a:lnTo>
                  <a:cubicBezTo>
                    <a:pt x="1" y="2064"/>
                    <a:pt x="22" y="2302"/>
                    <a:pt x="66" y="2531"/>
                  </a:cubicBezTo>
                  <a:lnTo>
                    <a:pt x="66" y="2531"/>
                  </a:lnTo>
                  <a:cubicBezTo>
                    <a:pt x="70" y="2557"/>
                    <a:pt x="100" y="2739"/>
                    <a:pt x="117" y="2795"/>
                  </a:cubicBezTo>
                  <a:lnTo>
                    <a:pt x="117" y="2795"/>
                  </a:lnTo>
                  <a:cubicBezTo>
                    <a:pt x="204" y="3254"/>
                    <a:pt x="412" y="3323"/>
                    <a:pt x="559" y="3353"/>
                  </a:cubicBezTo>
                  <a:lnTo>
                    <a:pt x="559" y="3353"/>
                  </a:lnTo>
                  <a:cubicBezTo>
                    <a:pt x="732" y="3422"/>
                    <a:pt x="935" y="3435"/>
                    <a:pt x="1104" y="3427"/>
                  </a:cubicBezTo>
                  <a:lnTo>
                    <a:pt x="1104" y="3427"/>
                  </a:lnTo>
                  <a:cubicBezTo>
                    <a:pt x="1273" y="3414"/>
                    <a:pt x="1441" y="3440"/>
                    <a:pt x="1606" y="3440"/>
                  </a:cubicBezTo>
                  <a:lnTo>
                    <a:pt x="1606" y="3440"/>
                  </a:lnTo>
                  <a:cubicBezTo>
                    <a:pt x="1774" y="3440"/>
                    <a:pt x="1926" y="3500"/>
                    <a:pt x="2090" y="3518"/>
                  </a:cubicBezTo>
                  <a:lnTo>
                    <a:pt x="2090" y="3518"/>
                  </a:lnTo>
                  <a:cubicBezTo>
                    <a:pt x="2155" y="3522"/>
                    <a:pt x="2216" y="3531"/>
                    <a:pt x="2276" y="3548"/>
                  </a:cubicBezTo>
                  <a:lnTo>
                    <a:pt x="2276" y="3548"/>
                  </a:lnTo>
                  <a:cubicBezTo>
                    <a:pt x="2354" y="3570"/>
                    <a:pt x="2410" y="3626"/>
                    <a:pt x="2471" y="3669"/>
                  </a:cubicBezTo>
                  <a:lnTo>
                    <a:pt x="2471" y="3669"/>
                  </a:lnTo>
                  <a:cubicBezTo>
                    <a:pt x="2545" y="3721"/>
                    <a:pt x="2614" y="3769"/>
                    <a:pt x="2679" y="3829"/>
                  </a:cubicBezTo>
                  <a:lnTo>
                    <a:pt x="2679" y="3829"/>
                  </a:lnTo>
                  <a:cubicBezTo>
                    <a:pt x="2722" y="3868"/>
                    <a:pt x="2770" y="3898"/>
                    <a:pt x="2821" y="3911"/>
                  </a:cubicBezTo>
                  <a:lnTo>
                    <a:pt x="2821" y="3911"/>
                  </a:lnTo>
                  <a:cubicBezTo>
                    <a:pt x="2839" y="3916"/>
                    <a:pt x="2847" y="3907"/>
                    <a:pt x="2852" y="3894"/>
                  </a:cubicBezTo>
                  <a:lnTo>
                    <a:pt x="2852" y="3894"/>
                  </a:lnTo>
                  <a:cubicBezTo>
                    <a:pt x="2856" y="3795"/>
                    <a:pt x="2757" y="3682"/>
                    <a:pt x="2713" y="3600"/>
                  </a:cubicBezTo>
                  <a:lnTo>
                    <a:pt x="2713" y="3600"/>
                  </a:lnTo>
                  <a:cubicBezTo>
                    <a:pt x="2713" y="3596"/>
                    <a:pt x="2670" y="3518"/>
                    <a:pt x="2696" y="3513"/>
                  </a:cubicBezTo>
                  <a:lnTo>
                    <a:pt x="2696" y="3513"/>
                  </a:lnTo>
                  <a:cubicBezTo>
                    <a:pt x="2748" y="3509"/>
                    <a:pt x="2796" y="3535"/>
                    <a:pt x="2839" y="3557"/>
                  </a:cubicBezTo>
                  <a:lnTo>
                    <a:pt x="2839" y="3557"/>
                  </a:lnTo>
                  <a:cubicBezTo>
                    <a:pt x="2925" y="3600"/>
                    <a:pt x="3012" y="3639"/>
                    <a:pt x="3111" y="3647"/>
                  </a:cubicBezTo>
                  <a:lnTo>
                    <a:pt x="3111" y="3647"/>
                  </a:lnTo>
                  <a:cubicBezTo>
                    <a:pt x="3124" y="3647"/>
                    <a:pt x="3133" y="3630"/>
                    <a:pt x="3129" y="3617"/>
                  </a:cubicBezTo>
                  <a:lnTo>
                    <a:pt x="3129" y="3617"/>
                  </a:lnTo>
                  <a:cubicBezTo>
                    <a:pt x="3094" y="3552"/>
                    <a:pt x="3029" y="3518"/>
                    <a:pt x="2964" y="3483"/>
                  </a:cubicBezTo>
                  <a:lnTo>
                    <a:pt x="2964" y="3483"/>
                  </a:lnTo>
                  <a:cubicBezTo>
                    <a:pt x="2891" y="3444"/>
                    <a:pt x="2783" y="3422"/>
                    <a:pt x="2718" y="3366"/>
                  </a:cubicBezTo>
                  <a:lnTo>
                    <a:pt x="2718" y="3366"/>
                  </a:lnTo>
                  <a:cubicBezTo>
                    <a:pt x="2873" y="3288"/>
                    <a:pt x="3081" y="3340"/>
                    <a:pt x="3237" y="3262"/>
                  </a:cubicBezTo>
                  <a:lnTo>
                    <a:pt x="3237" y="3262"/>
                  </a:lnTo>
                  <a:cubicBezTo>
                    <a:pt x="3254" y="3254"/>
                    <a:pt x="3250" y="3232"/>
                    <a:pt x="3237" y="3223"/>
                  </a:cubicBezTo>
                  <a:lnTo>
                    <a:pt x="3237" y="3223"/>
                  </a:lnTo>
                  <a:cubicBezTo>
                    <a:pt x="3172" y="3185"/>
                    <a:pt x="3090" y="3189"/>
                    <a:pt x="3016" y="3193"/>
                  </a:cubicBezTo>
                  <a:lnTo>
                    <a:pt x="3016" y="3193"/>
                  </a:lnTo>
                  <a:cubicBezTo>
                    <a:pt x="2925" y="3193"/>
                    <a:pt x="2847" y="3249"/>
                    <a:pt x="2765" y="3262"/>
                  </a:cubicBezTo>
                  <a:lnTo>
                    <a:pt x="2765" y="3262"/>
                  </a:lnTo>
                  <a:cubicBezTo>
                    <a:pt x="2830" y="3206"/>
                    <a:pt x="2912" y="3154"/>
                    <a:pt x="2986" y="3124"/>
                  </a:cubicBezTo>
                  <a:lnTo>
                    <a:pt x="2986" y="3124"/>
                  </a:lnTo>
                  <a:cubicBezTo>
                    <a:pt x="3059" y="3098"/>
                    <a:pt x="3133" y="3063"/>
                    <a:pt x="3185" y="3007"/>
                  </a:cubicBezTo>
                  <a:lnTo>
                    <a:pt x="3185" y="3007"/>
                  </a:lnTo>
                  <a:cubicBezTo>
                    <a:pt x="3194" y="2999"/>
                    <a:pt x="3189" y="2981"/>
                    <a:pt x="3181" y="2973"/>
                  </a:cubicBezTo>
                  <a:lnTo>
                    <a:pt x="3181" y="2973"/>
                  </a:lnTo>
                  <a:cubicBezTo>
                    <a:pt x="3046" y="2886"/>
                    <a:pt x="2847" y="3016"/>
                    <a:pt x="2731" y="3076"/>
                  </a:cubicBezTo>
                  <a:lnTo>
                    <a:pt x="2731" y="3076"/>
                  </a:lnTo>
                  <a:cubicBezTo>
                    <a:pt x="2670" y="3111"/>
                    <a:pt x="2614" y="3150"/>
                    <a:pt x="2549" y="3176"/>
                  </a:cubicBezTo>
                  <a:lnTo>
                    <a:pt x="2549" y="3176"/>
                  </a:lnTo>
                  <a:cubicBezTo>
                    <a:pt x="2458" y="3215"/>
                    <a:pt x="2380" y="3159"/>
                    <a:pt x="2302" y="3115"/>
                  </a:cubicBezTo>
                  <a:lnTo>
                    <a:pt x="2302" y="3115"/>
                  </a:lnTo>
                  <a:cubicBezTo>
                    <a:pt x="2173" y="3042"/>
                    <a:pt x="2038" y="2977"/>
                    <a:pt x="1900" y="2925"/>
                  </a:cubicBezTo>
                  <a:lnTo>
                    <a:pt x="1900" y="2925"/>
                  </a:lnTo>
                  <a:cubicBezTo>
                    <a:pt x="1649" y="2825"/>
                    <a:pt x="1415" y="2787"/>
                    <a:pt x="1147" y="2804"/>
                  </a:cubicBezTo>
                  <a:lnTo>
                    <a:pt x="1147" y="2804"/>
                  </a:lnTo>
                  <a:cubicBezTo>
                    <a:pt x="1095" y="2808"/>
                    <a:pt x="1039" y="2808"/>
                    <a:pt x="991" y="2791"/>
                  </a:cubicBezTo>
                  <a:lnTo>
                    <a:pt x="991" y="2791"/>
                  </a:lnTo>
                  <a:cubicBezTo>
                    <a:pt x="892" y="2765"/>
                    <a:pt x="931" y="2644"/>
                    <a:pt x="931" y="2575"/>
                  </a:cubicBezTo>
                  <a:lnTo>
                    <a:pt x="931" y="2575"/>
                  </a:lnTo>
                  <a:cubicBezTo>
                    <a:pt x="931" y="2397"/>
                    <a:pt x="974" y="2228"/>
                    <a:pt x="1009" y="2060"/>
                  </a:cubicBezTo>
                  <a:lnTo>
                    <a:pt x="1009" y="2060"/>
                  </a:lnTo>
                  <a:cubicBezTo>
                    <a:pt x="1039" y="1921"/>
                    <a:pt x="1104" y="1787"/>
                    <a:pt x="1151" y="1657"/>
                  </a:cubicBezTo>
                  <a:lnTo>
                    <a:pt x="1151" y="1657"/>
                  </a:lnTo>
                  <a:cubicBezTo>
                    <a:pt x="1212" y="1506"/>
                    <a:pt x="1260" y="1346"/>
                    <a:pt x="1307" y="1190"/>
                  </a:cubicBezTo>
                  <a:lnTo>
                    <a:pt x="1307" y="1190"/>
                  </a:lnTo>
                  <a:cubicBezTo>
                    <a:pt x="1350" y="1043"/>
                    <a:pt x="1372" y="892"/>
                    <a:pt x="1402" y="744"/>
                  </a:cubicBezTo>
                  <a:lnTo>
                    <a:pt x="1402" y="744"/>
                  </a:lnTo>
                  <a:cubicBezTo>
                    <a:pt x="1424" y="615"/>
                    <a:pt x="1437" y="489"/>
                    <a:pt x="1402" y="364"/>
                  </a:cubicBezTo>
                  <a:lnTo>
                    <a:pt x="1402" y="364"/>
                  </a:lnTo>
                  <a:cubicBezTo>
                    <a:pt x="1376" y="256"/>
                    <a:pt x="1303" y="160"/>
                    <a:pt x="1225" y="83"/>
                  </a:cubicBezTo>
                  <a:lnTo>
                    <a:pt x="1225" y="83"/>
                  </a:lnTo>
                  <a:cubicBezTo>
                    <a:pt x="1164" y="26"/>
                    <a:pt x="1104" y="0"/>
                    <a:pt x="1030" y="0"/>
                  </a:cubicBezTo>
                  <a:lnTo>
                    <a:pt x="1030" y="0"/>
                  </a:lnTo>
                  <a:cubicBezTo>
                    <a:pt x="1009" y="0"/>
                    <a:pt x="983" y="5"/>
                    <a:pt x="957" y="9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20"/>
          <p:cNvGrpSpPr/>
          <p:nvPr/>
        </p:nvGrpSpPr>
        <p:grpSpPr>
          <a:xfrm>
            <a:off x="6634200" y="1921659"/>
            <a:ext cx="1201639" cy="1616724"/>
            <a:chOff x="3971175" y="1968633"/>
            <a:chExt cx="1201639" cy="1616724"/>
          </a:xfrm>
        </p:grpSpPr>
        <p:sp>
          <p:nvSpPr>
            <p:cNvPr id="448" name="Google Shape;448;p20"/>
            <p:cNvSpPr/>
            <p:nvPr/>
          </p:nvSpPr>
          <p:spPr>
            <a:xfrm>
              <a:off x="4431897" y="3297078"/>
              <a:ext cx="73749" cy="198766"/>
            </a:xfrm>
            <a:custGeom>
              <a:rect b="b" l="l" r="r" t="t"/>
              <a:pathLst>
                <a:path extrusionOk="0" h="1450" w="538">
                  <a:moveTo>
                    <a:pt x="70" y="143"/>
                  </a:moveTo>
                  <a:cubicBezTo>
                    <a:pt x="1" y="238"/>
                    <a:pt x="14" y="312"/>
                    <a:pt x="53" y="390"/>
                  </a:cubicBezTo>
                  <a:lnTo>
                    <a:pt x="53" y="390"/>
                  </a:lnTo>
                  <a:cubicBezTo>
                    <a:pt x="53" y="394"/>
                    <a:pt x="53" y="398"/>
                    <a:pt x="57" y="407"/>
                  </a:cubicBezTo>
                  <a:lnTo>
                    <a:pt x="57" y="407"/>
                  </a:lnTo>
                  <a:cubicBezTo>
                    <a:pt x="113" y="493"/>
                    <a:pt x="144" y="571"/>
                    <a:pt x="148" y="680"/>
                  </a:cubicBezTo>
                  <a:lnTo>
                    <a:pt x="148" y="680"/>
                  </a:lnTo>
                  <a:cubicBezTo>
                    <a:pt x="152" y="775"/>
                    <a:pt x="105" y="870"/>
                    <a:pt x="92" y="965"/>
                  </a:cubicBezTo>
                  <a:lnTo>
                    <a:pt x="92" y="965"/>
                  </a:lnTo>
                  <a:cubicBezTo>
                    <a:pt x="70" y="1103"/>
                    <a:pt x="113" y="1264"/>
                    <a:pt x="213" y="1363"/>
                  </a:cubicBezTo>
                  <a:lnTo>
                    <a:pt x="213" y="1363"/>
                  </a:lnTo>
                  <a:cubicBezTo>
                    <a:pt x="278" y="1432"/>
                    <a:pt x="395" y="1450"/>
                    <a:pt x="451" y="1363"/>
                  </a:cubicBezTo>
                  <a:lnTo>
                    <a:pt x="451" y="1363"/>
                  </a:lnTo>
                  <a:cubicBezTo>
                    <a:pt x="537" y="1229"/>
                    <a:pt x="537" y="1060"/>
                    <a:pt x="512" y="909"/>
                  </a:cubicBezTo>
                  <a:lnTo>
                    <a:pt x="512" y="909"/>
                  </a:lnTo>
                  <a:cubicBezTo>
                    <a:pt x="494" y="805"/>
                    <a:pt x="473" y="705"/>
                    <a:pt x="468" y="602"/>
                  </a:cubicBezTo>
                  <a:lnTo>
                    <a:pt x="468" y="602"/>
                  </a:lnTo>
                  <a:cubicBezTo>
                    <a:pt x="464" y="493"/>
                    <a:pt x="473" y="390"/>
                    <a:pt x="464" y="286"/>
                  </a:cubicBezTo>
                  <a:lnTo>
                    <a:pt x="464" y="286"/>
                  </a:lnTo>
                  <a:cubicBezTo>
                    <a:pt x="455" y="204"/>
                    <a:pt x="447" y="31"/>
                    <a:pt x="343" y="5"/>
                  </a:cubicBezTo>
                  <a:lnTo>
                    <a:pt x="343" y="5"/>
                  </a:lnTo>
                  <a:cubicBezTo>
                    <a:pt x="330" y="0"/>
                    <a:pt x="312" y="0"/>
                    <a:pt x="295" y="0"/>
                  </a:cubicBezTo>
                  <a:lnTo>
                    <a:pt x="295" y="0"/>
                  </a:lnTo>
                  <a:cubicBezTo>
                    <a:pt x="200" y="0"/>
                    <a:pt x="122" y="65"/>
                    <a:pt x="70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4225594" y="2939435"/>
              <a:ext cx="253324" cy="466894"/>
            </a:xfrm>
            <a:custGeom>
              <a:rect b="b" l="l" r="r" t="t"/>
              <a:pathLst>
                <a:path extrusionOk="0" h="3406" w="1848">
                  <a:moveTo>
                    <a:pt x="256" y="104"/>
                  </a:moveTo>
                  <a:cubicBezTo>
                    <a:pt x="169" y="152"/>
                    <a:pt x="143" y="251"/>
                    <a:pt x="91" y="329"/>
                  </a:cubicBezTo>
                  <a:lnTo>
                    <a:pt x="91" y="329"/>
                  </a:lnTo>
                  <a:cubicBezTo>
                    <a:pt x="57" y="351"/>
                    <a:pt x="26" y="377"/>
                    <a:pt x="9" y="416"/>
                  </a:cubicBezTo>
                  <a:lnTo>
                    <a:pt x="9" y="416"/>
                  </a:lnTo>
                  <a:cubicBezTo>
                    <a:pt x="5" y="420"/>
                    <a:pt x="0" y="424"/>
                    <a:pt x="0" y="429"/>
                  </a:cubicBezTo>
                  <a:lnTo>
                    <a:pt x="0" y="429"/>
                  </a:lnTo>
                  <a:cubicBezTo>
                    <a:pt x="18" y="662"/>
                    <a:pt x="212" y="848"/>
                    <a:pt x="359" y="1004"/>
                  </a:cubicBezTo>
                  <a:lnTo>
                    <a:pt x="359" y="1004"/>
                  </a:lnTo>
                  <a:cubicBezTo>
                    <a:pt x="602" y="1268"/>
                    <a:pt x="554" y="1640"/>
                    <a:pt x="606" y="1969"/>
                  </a:cubicBezTo>
                  <a:lnTo>
                    <a:pt x="606" y="1969"/>
                  </a:lnTo>
                  <a:cubicBezTo>
                    <a:pt x="636" y="2133"/>
                    <a:pt x="658" y="2298"/>
                    <a:pt x="706" y="2458"/>
                  </a:cubicBezTo>
                  <a:lnTo>
                    <a:pt x="706" y="2458"/>
                  </a:lnTo>
                  <a:cubicBezTo>
                    <a:pt x="749" y="2605"/>
                    <a:pt x="840" y="2739"/>
                    <a:pt x="922" y="2865"/>
                  </a:cubicBezTo>
                  <a:lnTo>
                    <a:pt x="922" y="2865"/>
                  </a:lnTo>
                  <a:cubicBezTo>
                    <a:pt x="995" y="2968"/>
                    <a:pt x="1073" y="3064"/>
                    <a:pt x="1182" y="3133"/>
                  </a:cubicBezTo>
                  <a:lnTo>
                    <a:pt x="1182" y="3133"/>
                  </a:lnTo>
                  <a:cubicBezTo>
                    <a:pt x="1294" y="3202"/>
                    <a:pt x="1398" y="3284"/>
                    <a:pt x="1519" y="3340"/>
                  </a:cubicBezTo>
                  <a:lnTo>
                    <a:pt x="1519" y="3340"/>
                  </a:lnTo>
                  <a:cubicBezTo>
                    <a:pt x="1588" y="3375"/>
                    <a:pt x="1675" y="3405"/>
                    <a:pt x="1744" y="3358"/>
                  </a:cubicBezTo>
                  <a:lnTo>
                    <a:pt x="1744" y="3358"/>
                  </a:lnTo>
                  <a:cubicBezTo>
                    <a:pt x="1817" y="3310"/>
                    <a:pt x="1835" y="3206"/>
                    <a:pt x="1839" y="3124"/>
                  </a:cubicBezTo>
                  <a:lnTo>
                    <a:pt x="1839" y="3124"/>
                  </a:lnTo>
                  <a:cubicBezTo>
                    <a:pt x="1848" y="3007"/>
                    <a:pt x="1839" y="2886"/>
                    <a:pt x="1800" y="2774"/>
                  </a:cubicBezTo>
                  <a:lnTo>
                    <a:pt x="1800" y="2774"/>
                  </a:lnTo>
                  <a:cubicBezTo>
                    <a:pt x="1740" y="2614"/>
                    <a:pt x="1649" y="2466"/>
                    <a:pt x="1605" y="2293"/>
                  </a:cubicBezTo>
                  <a:lnTo>
                    <a:pt x="1605" y="2293"/>
                  </a:lnTo>
                  <a:cubicBezTo>
                    <a:pt x="1558" y="2129"/>
                    <a:pt x="1549" y="1956"/>
                    <a:pt x="1532" y="1783"/>
                  </a:cubicBezTo>
                  <a:lnTo>
                    <a:pt x="1532" y="1783"/>
                  </a:lnTo>
                  <a:cubicBezTo>
                    <a:pt x="1515" y="1614"/>
                    <a:pt x="1480" y="1450"/>
                    <a:pt x="1450" y="1281"/>
                  </a:cubicBezTo>
                  <a:lnTo>
                    <a:pt x="1450" y="1281"/>
                  </a:lnTo>
                  <a:cubicBezTo>
                    <a:pt x="1394" y="952"/>
                    <a:pt x="1264" y="675"/>
                    <a:pt x="1086" y="394"/>
                  </a:cubicBezTo>
                  <a:lnTo>
                    <a:pt x="1086" y="394"/>
                  </a:lnTo>
                  <a:cubicBezTo>
                    <a:pt x="974" y="217"/>
                    <a:pt x="853" y="13"/>
                    <a:pt x="619" y="0"/>
                  </a:cubicBezTo>
                  <a:lnTo>
                    <a:pt x="619" y="0"/>
                  </a:lnTo>
                  <a:cubicBezTo>
                    <a:pt x="615" y="0"/>
                    <a:pt x="606" y="0"/>
                    <a:pt x="602" y="0"/>
                  </a:cubicBezTo>
                  <a:lnTo>
                    <a:pt x="602" y="0"/>
                  </a:lnTo>
                  <a:cubicBezTo>
                    <a:pt x="485" y="0"/>
                    <a:pt x="351" y="52"/>
                    <a:pt x="256" y="104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4405304" y="3287619"/>
              <a:ext cx="73612" cy="115558"/>
            </a:xfrm>
            <a:custGeom>
              <a:rect b="b" l="l" r="r" t="t"/>
              <a:pathLst>
                <a:path extrusionOk="0" h="843" w="537">
                  <a:moveTo>
                    <a:pt x="390" y="0"/>
                  </a:moveTo>
                  <a:cubicBezTo>
                    <a:pt x="368" y="78"/>
                    <a:pt x="338" y="160"/>
                    <a:pt x="294" y="242"/>
                  </a:cubicBezTo>
                  <a:cubicBezTo>
                    <a:pt x="212" y="402"/>
                    <a:pt x="108" y="549"/>
                    <a:pt x="0" y="675"/>
                  </a:cubicBezTo>
                  <a:cubicBezTo>
                    <a:pt x="65" y="723"/>
                    <a:pt x="134" y="766"/>
                    <a:pt x="208" y="800"/>
                  </a:cubicBezTo>
                  <a:cubicBezTo>
                    <a:pt x="252" y="822"/>
                    <a:pt x="302" y="842"/>
                    <a:pt x="351" y="842"/>
                  </a:cubicBezTo>
                  <a:cubicBezTo>
                    <a:pt x="379" y="842"/>
                    <a:pt x="407" y="835"/>
                    <a:pt x="433" y="818"/>
                  </a:cubicBezTo>
                  <a:cubicBezTo>
                    <a:pt x="506" y="770"/>
                    <a:pt x="524" y="666"/>
                    <a:pt x="528" y="584"/>
                  </a:cubicBezTo>
                  <a:cubicBezTo>
                    <a:pt x="537" y="467"/>
                    <a:pt x="528" y="346"/>
                    <a:pt x="489" y="234"/>
                  </a:cubicBezTo>
                  <a:cubicBezTo>
                    <a:pt x="459" y="156"/>
                    <a:pt x="424" y="78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4504275" y="2205233"/>
              <a:ext cx="668539" cy="348183"/>
            </a:xfrm>
            <a:custGeom>
              <a:rect b="b" l="l" r="r" t="t"/>
              <a:pathLst>
                <a:path extrusionOk="0" h="2540" w="4877">
                  <a:moveTo>
                    <a:pt x="390" y="5"/>
                  </a:moveTo>
                  <a:cubicBezTo>
                    <a:pt x="165" y="13"/>
                    <a:pt x="74" y="204"/>
                    <a:pt x="48" y="398"/>
                  </a:cubicBezTo>
                  <a:lnTo>
                    <a:pt x="48" y="398"/>
                  </a:lnTo>
                  <a:cubicBezTo>
                    <a:pt x="35" y="502"/>
                    <a:pt x="1" y="628"/>
                    <a:pt x="22" y="732"/>
                  </a:cubicBezTo>
                  <a:lnTo>
                    <a:pt x="22" y="732"/>
                  </a:lnTo>
                  <a:cubicBezTo>
                    <a:pt x="22" y="766"/>
                    <a:pt x="27" y="801"/>
                    <a:pt x="27" y="835"/>
                  </a:cubicBezTo>
                  <a:lnTo>
                    <a:pt x="27" y="835"/>
                  </a:lnTo>
                  <a:cubicBezTo>
                    <a:pt x="35" y="965"/>
                    <a:pt x="48" y="1091"/>
                    <a:pt x="87" y="1212"/>
                  </a:cubicBezTo>
                  <a:lnTo>
                    <a:pt x="87" y="1212"/>
                  </a:lnTo>
                  <a:cubicBezTo>
                    <a:pt x="174" y="1484"/>
                    <a:pt x="364" y="1722"/>
                    <a:pt x="555" y="1930"/>
                  </a:cubicBezTo>
                  <a:lnTo>
                    <a:pt x="555" y="1930"/>
                  </a:lnTo>
                  <a:cubicBezTo>
                    <a:pt x="650" y="2038"/>
                    <a:pt x="758" y="2133"/>
                    <a:pt x="853" y="2241"/>
                  </a:cubicBezTo>
                  <a:lnTo>
                    <a:pt x="853" y="2241"/>
                  </a:lnTo>
                  <a:cubicBezTo>
                    <a:pt x="957" y="2350"/>
                    <a:pt x="1052" y="2393"/>
                    <a:pt x="1199" y="2410"/>
                  </a:cubicBezTo>
                  <a:lnTo>
                    <a:pt x="1199" y="2410"/>
                  </a:lnTo>
                  <a:cubicBezTo>
                    <a:pt x="2341" y="2540"/>
                    <a:pt x="3103" y="1450"/>
                    <a:pt x="3241" y="1398"/>
                  </a:cubicBezTo>
                  <a:lnTo>
                    <a:pt x="3241" y="1398"/>
                  </a:lnTo>
                  <a:cubicBezTo>
                    <a:pt x="3397" y="1337"/>
                    <a:pt x="3570" y="1376"/>
                    <a:pt x="3730" y="1342"/>
                  </a:cubicBezTo>
                  <a:lnTo>
                    <a:pt x="3730" y="1342"/>
                  </a:lnTo>
                  <a:cubicBezTo>
                    <a:pt x="3773" y="1333"/>
                    <a:pt x="3882" y="1303"/>
                    <a:pt x="3860" y="1242"/>
                  </a:cubicBezTo>
                  <a:lnTo>
                    <a:pt x="3860" y="1242"/>
                  </a:lnTo>
                  <a:cubicBezTo>
                    <a:pt x="3825" y="1134"/>
                    <a:pt x="3981" y="1173"/>
                    <a:pt x="4029" y="1177"/>
                  </a:cubicBezTo>
                  <a:lnTo>
                    <a:pt x="4029" y="1177"/>
                  </a:lnTo>
                  <a:cubicBezTo>
                    <a:pt x="4128" y="1186"/>
                    <a:pt x="4228" y="1194"/>
                    <a:pt x="4327" y="1220"/>
                  </a:cubicBezTo>
                  <a:lnTo>
                    <a:pt x="4327" y="1220"/>
                  </a:lnTo>
                  <a:cubicBezTo>
                    <a:pt x="4479" y="1264"/>
                    <a:pt x="4569" y="1398"/>
                    <a:pt x="4643" y="1528"/>
                  </a:cubicBezTo>
                  <a:lnTo>
                    <a:pt x="4643" y="1528"/>
                  </a:lnTo>
                  <a:cubicBezTo>
                    <a:pt x="4691" y="1610"/>
                    <a:pt x="4730" y="1709"/>
                    <a:pt x="4812" y="1766"/>
                  </a:cubicBezTo>
                  <a:lnTo>
                    <a:pt x="4812" y="1766"/>
                  </a:lnTo>
                  <a:cubicBezTo>
                    <a:pt x="4825" y="1770"/>
                    <a:pt x="4842" y="1766"/>
                    <a:pt x="4846" y="1753"/>
                  </a:cubicBezTo>
                  <a:lnTo>
                    <a:pt x="4846" y="1753"/>
                  </a:lnTo>
                  <a:cubicBezTo>
                    <a:pt x="4877" y="1523"/>
                    <a:pt x="4734" y="1229"/>
                    <a:pt x="4578" y="1069"/>
                  </a:cubicBezTo>
                  <a:lnTo>
                    <a:pt x="4578" y="1069"/>
                  </a:lnTo>
                  <a:cubicBezTo>
                    <a:pt x="4396" y="887"/>
                    <a:pt x="4059" y="848"/>
                    <a:pt x="3812" y="844"/>
                  </a:cubicBezTo>
                  <a:lnTo>
                    <a:pt x="3812" y="844"/>
                  </a:lnTo>
                  <a:cubicBezTo>
                    <a:pt x="3510" y="835"/>
                    <a:pt x="3189" y="957"/>
                    <a:pt x="2912" y="1078"/>
                  </a:cubicBezTo>
                  <a:lnTo>
                    <a:pt x="2912" y="1078"/>
                  </a:lnTo>
                  <a:cubicBezTo>
                    <a:pt x="2618" y="1207"/>
                    <a:pt x="2359" y="1393"/>
                    <a:pt x="2077" y="1545"/>
                  </a:cubicBezTo>
                  <a:lnTo>
                    <a:pt x="2077" y="1545"/>
                  </a:lnTo>
                  <a:cubicBezTo>
                    <a:pt x="1736" y="1727"/>
                    <a:pt x="1429" y="1497"/>
                    <a:pt x="1268" y="1199"/>
                  </a:cubicBezTo>
                  <a:lnTo>
                    <a:pt x="1268" y="1199"/>
                  </a:lnTo>
                  <a:cubicBezTo>
                    <a:pt x="1126" y="931"/>
                    <a:pt x="1043" y="632"/>
                    <a:pt x="909" y="359"/>
                  </a:cubicBezTo>
                  <a:lnTo>
                    <a:pt x="909" y="359"/>
                  </a:lnTo>
                  <a:cubicBezTo>
                    <a:pt x="814" y="165"/>
                    <a:pt x="637" y="0"/>
                    <a:pt x="412" y="0"/>
                  </a:cubicBezTo>
                  <a:lnTo>
                    <a:pt x="412" y="0"/>
                  </a:lnTo>
                  <a:cubicBezTo>
                    <a:pt x="403" y="0"/>
                    <a:pt x="399" y="0"/>
                    <a:pt x="390" y="5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4439711" y="2886659"/>
              <a:ext cx="266346" cy="592597"/>
            </a:xfrm>
            <a:custGeom>
              <a:rect b="b" l="l" r="r" t="t"/>
              <a:pathLst>
                <a:path extrusionOk="0" h="4323" w="1943">
                  <a:moveTo>
                    <a:pt x="294" y="148"/>
                  </a:moveTo>
                  <a:cubicBezTo>
                    <a:pt x="126" y="251"/>
                    <a:pt x="43" y="442"/>
                    <a:pt x="22" y="632"/>
                  </a:cubicBezTo>
                  <a:lnTo>
                    <a:pt x="22" y="632"/>
                  </a:lnTo>
                  <a:cubicBezTo>
                    <a:pt x="13" y="632"/>
                    <a:pt x="0" y="641"/>
                    <a:pt x="0" y="654"/>
                  </a:cubicBezTo>
                  <a:lnTo>
                    <a:pt x="0" y="654"/>
                  </a:lnTo>
                  <a:cubicBezTo>
                    <a:pt x="13" y="900"/>
                    <a:pt x="195" y="1130"/>
                    <a:pt x="342" y="1311"/>
                  </a:cubicBezTo>
                  <a:lnTo>
                    <a:pt x="342" y="1311"/>
                  </a:lnTo>
                  <a:cubicBezTo>
                    <a:pt x="437" y="1424"/>
                    <a:pt x="537" y="1532"/>
                    <a:pt x="610" y="1662"/>
                  </a:cubicBezTo>
                  <a:lnTo>
                    <a:pt x="610" y="1662"/>
                  </a:lnTo>
                  <a:cubicBezTo>
                    <a:pt x="710" y="1830"/>
                    <a:pt x="701" y="2034"/>
                    <a:pt x="710" y="2220"/>
                  </a:cubicBezTo>
                  <a:lnTo>
                    <a:pt x="710" y="2220"/>
                  </a:lnTo>
                  <a:cubicBezTo>
                    <a:pt x="727" y="2544"/>
                    <a:pt x="792" y="2882"/>
                    <a:pt x="887" y="3189"/>
                  </a:cubicBezTo>
                  <a:lnTo>
                    <a:pt x="887" y="3189"/>
                  </a:lnTo>
                  <a:cubicBezTo>
                    <a:pt x="982" y="3513"/>
                    <a:pt x="1151" y="3799"/>
                    <a:pt x="1320" y="4089"/>
                  </a:cubicBezTo>
                  <a:lnTo>
                    <a:pt x="1320" y="4089"/>
                  </a:lnTo>
                  <a:cubicBezTo>
                    <a:pt x="1359" y="4158"/>
                    <a:pt x="1415" y="4322"/>
                    <a:pt x="1514" y="4322"/>
                  </a:cubicBezTo>
                  <a:lnTo>
                    <a:pt x="1514" y="4322"/>
                  </a:lnTo>
                  <a:cubicBezTo>
                    <a:pt x="1614" y="4322"/>
                    <a:pt x="1692" y="4223"/>
                    <a:pt x="1748" y="4154"/>
                  </a:cubicBezTo>
                  <a:lnTo>
                    <a:pt x="1748" y="4154"/>
                  </a:lnTo>
                  <a:cubicBezTo>
                    <a:pt x="1943" y="3916"/>
                    <a:pt x="1900" y="3587"/>
                    <a:pt x="1882" y="3306"/>
                  </a:cubicBezTo>
                  <a:lnTo>
                    <a:pt x="1882" y="3306"/>
                  </a:lnTo>
                  <a:cubicBezTo>
                    <a:pt x="1865" y="2964"/>
                    <a:pt x="1874" y="2622"/>
                    <a:pt x="1848" y="2280"/>
                  </a:cubicBezTo>
                  <a:lnTo>
                    <a:pt x="1848" y="2280"/>
                  </a:lnTo>
                  <a:cubicBezTo>
                    <a:pt x="1822" y="1956"/>
                    <a:pt x="1761" y="1631"/>
                    <a:pt x="1657" y="1324"/>
                  </a:cubicBezTo>
                  <a:lnTo>
                    <a:pt x="1657" y="1324"/>
                  </a:lnTo>
                  <a:cubicBezTo>
                    <a:pt x="1566" y="1047"/>
                    <a:pt x="1428" y="792"/>
                    <a:pt x="1298" y="537"/>
                  </a:cubicBezTo>
                  <a:lnTo>
                    <a:pt x="1298" y="537"/>
                  </a:lnTo>
                  <a:cubicBezTo>
                    <a:pt x="1238" y="420"/>
                    <a:pt x="1160" y="312"/>
                    <a:pt x="1086" y="204"/>
                  </a:cubicBezTo>
                  <a:lnTo>
                    <a:pt x="1086" y="204"/>
                  </a:lnTo>
                  <a:cubicBezTo>
                    <a:pt x="1034" y="122"/>
                    <a:pt x="965" y="57"/>
                    <a:pt x="874" y="22"/>
                  </a:cubicBezTo>
                  <a:lnTo>
                    <a:pt x="874" y="22"/>
                  </a:lnTo>
                  <a:cubicBezTo>
                    <a:pt x="831" y="9"/>
                    <a:pt x="788" y="0"/>
                    <a:pt x="740" y="0"/>
                  </a:cubicBezTo>
                  <a:lnTo>
                    <a:pt x="740" y="0"/>
                  </a:lnTo>
                  <a:cubicBezTo>
                    <a:pt x="584" y="0"/>
                    <a:pt x="411" y="74"/>
                    <a:pt x="294" y="148"/>
                  </a:cubicBezTo>
                  <a:close/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4439711" y="2886659"/>
              <a:ext cx="256888" cy="525565"/>
            </a:xfrm>
            <a:custGeom>
              <a:rect b="b" l="l" r="r" t="t"/>
              <a:pathLst>
                <a:path extrusionOk="0" h="3834" w="1874">
                  <a:moveTo>
                    <a:pt x="294" y="148"/>
                  </a:moveTo>
                  <a:cubicBezTo>
                    <a:pt x="126" y="251"/>
                    <a:pt x="43" y="442"/>
                    <a:pt x="22" y="632"/>
                  </a:cubicBezTo>
                  <a:lnTo>
                    <a:pt x="22" y="632"/>
                  </a:lnTo>
                  <a:cubicBezTo>
                    <a:pt x="13" y="632"/>
                    <a:pt x="0" y="641"/>
                    <a:pt x="0" y="654"/>
                  </a:cubicBezTo>
                  <a:lnTo>
                    <a:pt x="0" y="654"/>
                  </a:lnTo>
                  <a:cubicBezTo>
                    <a:pt x="13" y="900"/>
                    <a:pt x="195" y="1130"/>
                    <a:pt x="342" y="1311"/>
                  </a:cubicBezTo>
                  <a:lnTo>
                    <a:pt x="342" y="1311"/>
                  </a:lnTo>
                  <a:cubicBezTo>
                    <a:pt x="437" y="1424"/>
                    <a:pt x="537" y="1532"/>
                    <a:pt x="610" y="1662"/>
                  </a:cubicBezTo>
                  <a:lnTo>
                    <a:pt x="610" y="1662"/>
                  </a:lnTo>
                  <a:cubicBezTo>
                    <a:pt x="710" y="1830"/>
                    <a:pt x="701" y="2034"/>
                    <a:pt x="710" y="2220"/>
                  </a:cubicBezTo>
                  <a:lnTo>
                    <a:pt x="710" y="2220"/>
                  </a:lnTo>
                  <a:cubicBezTo>
                    <a:pt x="727" y="2544"/>
                    <a:pt x="792" y="2882"/>
                    <a:pt x="887" y="3189"/>
                  </a:cubicBezTo>
                  <a:lnTo>
                    <a:pt x="887" y="3189"/>
                  </a:lnTo>
                  <a:cubicBezTo>
                    <a:pt x="956" y="3418"/>
                    <a:pt x="1060" y="3630"/>
                    <a:pt x="1177" y="3834"/>
                  </a:cubicBezTo>
                  <a:lnTo>
                    <a:pt x="1177" y="3834"/>
                  </a:lnTo>
                  <a:cubicBezTo>
                    <a:pt x="1233" y="3721"/>
                    <a:pt x="1289" y="3630"/>
                    <a:pt x="1311" y="3596"/>
                  </a:cubicBezTo>
                  <a:lnTo>
                    <a:pt x="1311" y="3596"/>
                  </a:lnTo>
                  <a:cubicBezTo>
                    <a:pt x="1441" y="3388"/>
                    <a:pt x="1536" y="3176"/>
                    <a:pt x="1748" y="3029"/>
                  </a:cubicBezTo>
                  <a:lnTo>
                    <a:pt x="1748" y="3029"/>
                  </a:lnTo>
                  <a:cubicBezTo>
                    <a:pt x="1787" y="2999"/>
                    <a:pt x="1830" y="2973"/>
                    <a:pt x="1874" y="2951"/>
                  </a:cubicBezTo>
                  <a:lnTo>
                    <a:pt x="1874" y="2951"/>
                  </a:lnTo>
                  <a:cubicBezTo>
                    <a:pt x="1865" y="2726"/>
                    <a:pt x="1865" y="2505"/>
                    <a:pt x="1848" y="2280"/>
                  </a:cubicBezTo>
                  <a:lnTo>
                    <a:pt x="1848" y="2280"/>
                  </a:lnTo>
                  <a:cubicBezTo>
                    <a:pt x="1822" y="1956"/>
                    <a:pt x="1761" y="1631"/>
                    <a:pt x="1657" y="1324"/>
                  </a:cubicBezTo>
                  <a:lnTo>
                    <a:pt x="1657" y="1324"/>
                  </a:lnTo>
                  <a:cubicBezTo>
                    <a:pt x="1566" y="1047"/>
                    <a:pt x="1428" y="792"/>
                    <a:pt x="1298" y="537"/>
                  </a:cubicBezTo>
                  <a:lnTo>
                    <a:pt x="1298" y="537"/>
                  </a:lnTo>
                  <a:cubicBezTo>
                    <a:pt x="1238" y="420"/>
                    <a:pt x="1160" y="312"/>
                    <a:pt x="1086" y="204"/>
                  </a:cubicBezTo>
                  <a:lnTo>
                    <a:pt x="1086" y="204"/>
                  </a:lnTo>
                  <a:cubicBezTo>
                    <a:pt x="1034" y="122"/>
                    <a:pt x="965" y="57"/>
                    <a:pt x="874" y="22"/>
                  </a:cubicBezTo>
                  <a:lnTo>
                    <a:pt x="874" y="22"/>
                  </a:lnTo>
                  <a:cubicBezTo>
                    <a:pt x="831" y="9"/>
                    <a:pt x="788" y="0"/>
                    <a:pt x="740" y="0"/>
                  </a:cubicBezTo>
                  <a:lnTo>
                    <a:pt x="740" y="0"/>
                  </a:lnTo>
                  <a:cubicBezTo>
                    <a:pt x="584" y="0"/>
                    <a:pt x="411" y="74"/>
                    <a:pt x="294" y="148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4601053" y="3291046"/>
              <a:ext cx="105003" cy="188211"/>
            </a:xfrm>
            <a:custGeom>
              <a:rect b="b" l="l" r="r" t="t"/>
              <a:pathLst>
                <a:path extrusionOk="0" h="1373" w="766">
                  <a:moveTo>
                    <a:pt x="697" y="1"/>
                  </a:moveTo>
                  <a:cubicBezTo>
                    <a:pt x="653" y="23"/>
                    <a:pt x="610" y="49"/>
                    <a:pt x="571" y="79"/>
                  </a:cubicBezTo>
                  <a:cubicBezTo>
                    <a:pt x="359" y="226"/>
                    <a:pt x="264" y="438"/>
                    <a:pt x="134" y="646"/>
                  </a:cubicBezTo>
                  <a:cubicBezTo>
                    <a:pt x="112" y="680"/>
                    <a:pt x="56" y="771"/>
                    <a:pt x="0" y="884"/>
                  </a:cubicBezTo>
                  <a:cubicBezTo>
                    <a:pt x="48" y="970"/>
                    <a:pt x="95" y="1052"/>
                    <a:pt x="143" y="1139"/>
                  </a:cubicBezTo>
                  <a:cubicBezTo>
                    <a:pt x="182" y="1208"/>
                    <a:pt x="238" y="1372"/>
                    <a:pt x="337" y="1372"/>
                  </a:cubicBezTo>
                  <a:cubicBezTo>
                    <a:pt x="437" y="1372"/>
                    <a:pt x="515" y="1273"/>
                    <a:pt x="571" y="1204"/>
                  </a:cubicBezTo>
                  <a:cubicBezTo>
                    <a:pt x="766" y="966"/>
                    <a:pt x="723" y="637"/>
                    <a:pt x="705" y="356"/>
                  </a:cubicBezTo>
                  <a:cubicBezTo>
                    <a:pt x="701" y="239"/>
                    <a:pt x="697" y="118"/>
                    <a:pt x="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4634774" y="3317777"/>
              <a:ext cx="132968" cy="243865"/>
            </a:xfrm>
            <a:custGeom>
              <a:rect b="b" l="l" r="r" t="t"/>
              <a:pathLst>
                <a:path extrusionOk="0" h="1779" w="970">
                  <a:moveTo>
                    <a:pt x="710" y="40"/>
                  </a:moveTo>
                  <a:cubicBezTo>
                    <a:pt x="524" y="126"/>
                    <a:pt x="386" y="273"/>
                    <a:pt x="286" y="446"/>
                  </a:cubicBezTo>
                  <a:lnTo>
                    <a:pt x="286" y="446"/>
                  </a:lnTo>
                  <a:cubicBezTo>
                    <a:pt x="178" y="628"/>
                    <a:pt x="22" y="1242"/>
                    <a:pt x="9" y="1320"/>
                  </a:cubicBezTo>
                  <a:lnTo>
                    <a:pt x="9" y="1320"/>
                  </a:lnTo>
                  <a:cubicBezTo>
                    <a:pt x="1" y="1402"/>
                    <a:pt x="22" y="1493"/>
                    <a:pt x="48" y="1571"/>
                  </a:cubicBezTo>
                  <a:lnTo>
                    <a:pt x="48" y="1571"/>
                  </a:lnTo>
                  <a:cubicBezTo>
                    <a:pt x="83" y="1658"/>
                    <a:pt x="174" y="1779"/>
                    <a:pt x="273" y="1688"/>
                  </a:cubicBezTo>
                  <a:lnTo>
                    <a:pt x="273" y="1688"/>
                  </a:lnTo>
                  <a:cubicBezTo>
                    <a:pt x="403" y="1575"/>
                    <a:pt x="425" y="1355"/>
                    <a:pt x="459" y="1199"/>
                  </a:cubicBezTo>
                  <a:lnTo>
                    <a:pt x="459" y="1199"/>
                  </a:lnTo>
                  <a:cubicBezTo>
                    <a:pt x="507" y="974"/>
                    <a:pt x="589" y="758"/>
                    <a:pt x="658" y="537"/>
                  </a:cubicBezTo>
                  <a:lnTo>
                    <a:pt x="658" y="537"/>
                  </a:lnTo>
                  <a:cubicBezTo>
                    <a:pt x="697" y="420"/>
                    <a:pt x="766" y="325"/>
                    <a:pt x="849" y="239"/>
                  </a:cubicBezTo>
                  <a:lnTo>
                    <a:pt x="849" y="239"/>
                  </a:lnTo>
                  <a:cubicBezTo>
                    <a:pt x="888" y="200"/>
                    <a:pt x="970" y="143"/>
                    <a:pt x="965" y="79"/>
                  </a:cubicBezTo>
                  <a:lnTo>
                    <a:pt x="965" y="79"/>
                  </a:lnTo>
                  <a:cubicBezTo>
                    <a:pt x="961" y="18"/>
                    <a:pt x="922" y="1"/>
                    <a:pt x="870" y="1"/>
                  </a:cubicBezTo>
                  <a:lnTo>
                    <a:pt x="870" y="1"/>
                  </a:lnTo>
                  <a:cubicBezTo>
                    <a:pt x="814" y="1"/>
                    <a:pt x="749" y="22"/>
                    <a:pt x="710" y="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4647248" y="3316680"/>
              <a:ext cx="150788" cy="268677"/>
            </a:xfrm>
            <a:custGeom>
              <a:rect b="b" l="l" r="r" t="t"/>
              <a:pathLst>
                <a:path extrusionOk="0" h="1960" w="1100">
                  <a:moveTo>
                    <a:pt x="632" y="147"/>
                  </a:moveTo>
                  <a:cubicBezTo>
                    <a:pt x="550" y="225"/>
                    <a:pt x="468" y="307"/>
                    <a:pt x="403" y="398"/>
                  </a:cubicBezTo>
                  <a:lnTo>
                    <a:pt x="403" y="398"/>
                  </a:lnTo>
                  <a:cubicBezTo>
                    <a:pt x="256" y="614"/>
                    <a:pt x="299" y="870"/>
                    <a:pt x="221" y="1103"/>
                  </a:cubicBezTo>
                  <a:lnTo>
                    <a:pt x="221" y="1103"/>
                  </a:lnTo>
                  <a:cubicBezTo>
                    <a:pt x="178" y="1233"/>
                    <a:pt x="83" y="1350"/>
                    <a:pt x="35" y="1475"/>
                  </a:cubicBezTo>
                  <a:lnTo>
                    <a:pt x="35" y="1475"/>
                  </a:lnTo>
                  <a:cubicBezTo>
                    <a:pt x="31" y="1480"/>
                    <a:pt x="26" y="1484"/>
                    <a:pt x="22" y="1493"/>
                  </a:cubicBezTo>
                  <a:lnTo>
                    <a:pt x="22" y="1493"/>
                  </a:lnTo>
                  <a:cubicBezTo>
                    <a:pt x="18" y="1527"/>
                    <a:pt x="0" y="1566"/>
                    <a:pt x="0" y="1601"/>
                  </a:cubicBezTo>
                  <a:lnTo>
                    <a:pt x="0" y="1601"/>
                  </a:lnTo>
                  <a:cubicBezTo>
                    <a:pt x="0" y="1648"/>
                    <a:pt x="22" y="1696"/>
                    <a:pt x="35" y="1739"/>
                  </a:cubicBezTo>
                  <a:lnTo>
                    <a:pt x="35" y="1739"/>
                  </a:lnTo>
                  <a:cubicBezTo>
                    <a:pt x="57" y="1813"/>
                    <a:pt x="100" y="1865"/>
                    <a:pt x="169" y="1891"/>
                  </a:cubicBezTo>
                  <a:lnTo>
                    <a:pt x="169" y="1891"/>
                  </a:lnTo>
                  <a:cubicBezTo>
                    <a:pt x="334" y="1960"/>
                    <a:pt x="515" y="1795"/>
                    <a:pt x="589" y="1666"/>
                  </a:cubicBezTo>
                  <a:lnTo>
                    <a:pt x="589" y="1666"/>
                  </a:lnTo>
                  <a:cubicBezTo>
                    <a:pt x="641" y="1579"/>
                    <a:pt x="658" y="1471"/>
                    <a:pt x="675" y="1371"/>
                  </a:cubicBezTo>
                  <a:lnTo>
                    <a:pt x="675" y="1371"/>
                  </a:lnTo>
                  <a:cubicBezTo>
                    <a:pt x="697" y="1250"/>
                    <a:pt x="740" y="1138"/>
                    <a:pt x="779" y="1021"/>
                  </a:cubicBezTo>
                  <a:lnTo>
                    <a:pt x="779" y="1021"/>
                  </a:lnTo>
                  <a:cubicBezTo>
                    <a:pt x="827" y="900"/>
                    <a:pt x="913" y="809"/>
                    <a:pt x="965" y="688"/>
                  </a:cubicBezTo>
                  <a:lnTo>
                    <a:pt x="965" y="688"/>
                  </a:lnTo>
                  <a:cubicBezTo>
                    <a:pt x="1013" y="571"/>
                    <a:pt x="1065" y="450"/>
                    <a:pt x="1082" y="325"/>
                  </a:cubicBezTo>
                  <a:lnTo>
                    <a:pt x="1082" y="325"/>
                  </a:lnTo>
                  <a:cubicBezTo>
                    <a:pt x="1099" y="186"/>
                    <a:pt x="1052" y="9"/>
                    <a:pt x="892" y="0"/>
                  </a:cubicBezTo>
                  <a:lnTo>
                    <a:pt x="892" y="0"/>
                  </a:lnTo>
                  <a:cubicBezTo>
                    <a:pt x="887" y="0"/>
                    <a:pt x="887" y="0"/>
                    <a:pt x="883" y="0"/>
                  </a:cubicBezTo>
                  <a:lnTo>
                    <a:pt x="883" y="0"/>
                  </a:lnTo>
                  <a:cubicBezTo>
                    <a:pt x="788" y="0"/>
                    <a:pt x="697" y="91"/>
                    <a:pt x="632" y="14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4149104" y="2654719"/>
              <a:ext cx="450308" cy="389170"/>
            </a:xfrm>
            <a:custGeom>
              <a:rect b="b" l="l" r="r" t="t"/>
              <a:pathLst>
                <a:path extrusionOk="0" h="2839" w="3285">
                  <a:moveTo>
                    <a:pt x="1441" y="5"/>
                  </a:moveTo>
                  <a:cubicBezTo>
                    <a:pt x="1264" y="9"/>
                    <a:pt x="1086" y="5"/>
                    <a:pt x="909" y="27"/>
                  </a:cubicBezTo>
                  <a:lnTo>
                    <a:pt x="909" y="27"/>
                  </a:lnTo>
                  <a:cubicBezTo>
                    <a:pt x="675" y="53"/>
                    <a:pt x="468" y="144"/>
                    <a:pt x="286" y="282"/>
                  </a:cubicBezTo>
                  <a:lnTo>
                    <a:pt x="286" y="282"/>
                  </a:lnTo>
                  <a:cubicBezTo>
                    <a:pt x="169" y="369"/>
                    <a:pt x="18" y="485"/>
                    <a:pt x="5" y="641"/>
                  </a:cubicBezTo>
                  <a:lnTo>
                    <a:pt x="5" y="641"/>
                  </a:lnTo>
                  <a:cubicBezTo>
                    <a:pt x="0" y="667"/>
                    <a:pt x="31" y="671"/>
                    <a:pt x="44" y="658"/>
                  </a:cubicBezTo>
                  <a:lnTo>
                    <a:pt x="44" y="658"/>
                  </a:lnTo>
                  <a:cubicBezTo>
                    <a:pt x="35" y="715"/>
                    <a:pt x="39" y="775"/>
                    <a:pt x="39" y="823"/>
                  </a:cubicBezTo>
                  <a:lnTo>
                    <a:pt x="39" y="823"/>
                  </a:lnTo>
                  <a:cubicBezTo>
                    <a:pt x="39" y="857"/>
                    <a:pt x="74" y="909"/>
                    <a:pt x="87" y="944"/>
                  </a:cubicBezTo>
                  <a:lnTo>
                    <a:pt x="87" y="944"/>
                  </a:lnTo>
                  <a:cubicBezTo>
                    <a:pt x="113" y="1005"/>
                    <a:pt x="134" y="1065"/>
                    <a:pt x="147" y="1134"/>
                  </a:cubicBezTo>
                  <a:lnTo>
                    <a:pt x="147" y="1134"/>
                  </a:lnTo>
                  <a:cubicBezTo>
                    <a:pt x="178" y="1286"/>
                    <a:pt x="195" y="1420"/>
                    <a:pt x="147" y="1567"/>
                  </a:cubicBezTo>
                  <a:lnTo>
                    <a:pt x="147" y="1567"/>
                  </a:lnTo>
                  <a:cubicBezTo>
                    <a:pt x="39" y="1926"/>
                    <a:pt x="70" y="2432"/>
                    <a:pt x="346" y="2700"/>
                  </a:cubicBezTo>
                  <a:lnTo>
                    <a:pt x="346" y="2700"/>
                  </a:lnTo>
                  <a:cubicBezTo>
                    <a:pt x="494" y="2839"/>
                    <a:pt x="649" y="2718"/>
                    <a:pt x="792" y="2653"/>
                  </a:cubicBezTo>
                  <a:lnTo>
                    <a:pt x="792" y="2653"/>
                  </a:lnTo>
                  <a:cubicBezTo>
                    <a:pt x="922" y="2601"/>
                    <a:pt x="1043" y="2536"/>
                    <a:pt x="1173" y="2480"/>
                  </a:cubicBezTo>
                  <a:lnTo>
                    <a:pt x="1173" y="2480"/>
                  </a:lnTo>
                  <a:cubicBezTo>
                    <a:pt x="1285" y="2432"/>
                    <a:pt x="1424" y="2380"/>
                    <a:pt x="1549" y="2393"/>
                  </a:cubicBezTo>
                  <a:lnTo>
                    <a:pt x="1549" y="2393"/>
                  </a:lnTo>
                  <a:cubicBezTo>
                    <a:pt x="1592" y="2393"/>
                    <a:pt x="1618" y="2350"/>
                    <a:pt x="1631" y="2315"/>
                  </a:cubicBezTo>
                  <a:lnTo>
                    <a:pt x="1631" y="2315"/>
                  </a:lnTo>
                  <a:cubicBezTo>
                    <a:pt x="1653" y="2251"/>
                    <a:pt x="1597" y="2160"/>
                    <a:pt x="1579" y="2099"/>
                  </a:cubicBezTo>
                  <a:lnTo>
                    <a:pt x="1579" y="2099"/>
                  </a:lnTo>
                  <a:cubicBezTo>
                    <a:pt x="1540" y="1982"/>
                    <a:pt x="1502" y="1857"/>
                    <a:pt x="1454" y="1744"/>
                  </a:cubicBezTo>
                  <a:lnTo>
                    <a:pt x="1454" y="1744"/>
                  </a:lnTo>
                  <a:cubicBezTo>
                    <a:pt x="1415" y="1645"/>
                    <a:pt x="1372" y="1545"/>
                    <a:pt x="1376" y="1441"/>
                  </a:cubicBezTo>
                  <a:lnTo>
                    <a:pt x="1376" y="1441"/>
                  </a:lnTo>
                  <a:cubicBezTo>
                    <a:pt x="1450" y="1472"/>
                    <a:pt x="1506" y="1602"/>
                    <a:pt x="1536" y="1662"/>
                  </a:cubicBezTo>
                  <a:lnTo>
                    <a:pt x="1536" y="1662"/>
                  </a:lnTo>
                  <a:cubicBezTo>
                    <a:pt x="1588" y="1757"/>
                    <a:pt x="1627" y="1852"/>
                    <a:pt x="1666" y="1952"/>
                  </a:cubicBezTo>
                  <a:lnTo>
                    <a:pt x="1666" y="1952"/>
                  </a:lnTo>
                  <a:cubicBezTo>
                    <a:pt x="1735" y="2147"/>
                    <a:pt x="1787" y="2450"/>
                    <a:pt x="1969" y="2579"/>
                  </a:cubicBezTo>
                  <a:lnTo>
                    <a:pt x="1969" y="2579"/>
                  </a:lnTo>
                  <a:cubicBezTo>
                    <a:pt x="2254" y="2783"/>
                    <a:pt x="2406" y="2320"/>
                    <a:pt x="2605" y="2220"/>
                  </a:cubicBezTo>
                  <a:lnTo>
                    <a:pt x="2605" y="2220"/>
                  </a:lnTo>
                  <a:cubicBezTo>
                    <a:pt x="2743" y="2151"/>
                    <a:pt x="2873" y="2060"/>
                    <a:pt x="3016" y="2004"/>
                  </a:cubicBezTo>
                  <a:lnTo>
                    <a:pt x="3016" y="2004"/>
                  </a:lnTo>
                  <a:cubicBezTo>
                    <a:pt x="3107" y="1965"/>
                    <a:pt x="3172" y="1913"/>
                    <a:pt x="3206" y="1818"/>
                  </a:cubicBezTo>
                  <a:lnTo>
                    <a:pt x="3206" y="1818"/>
                  </a:lnTo>
                  <a:cubicBezTo>
                    <a:pt x="3284" y="1606"/>
                    <a:pt x="3068" y="1368"/>
                    <a:pt x="2990" y="1186"/>
                  </a:cubicBezTo>
                  <a:lnTo>
                    <a:pt x="2990" y="1186"/>
                  </a:lnTo>
                  <a:cubicBezTo>
                    <a:pt x="2864" y="892"/>
                    <a:pt x="2713" y="606"/>
                    <a:pt x="2514" y="356"/>
                  </a:cubicBezTo>
                  <a:lnTo>
                    <a:pt x="2514" y="356"/>
                  </a:lnTo>
                  <a:cubicBezTo>
                    <a:pt x="2445" y="265"/>
                    <a:pt x="2371" y="161"/>
                    <a:pt x="2276" y="92"/>
                  </a:cubicBezTo>
                  <a:lnTo>
                    <a:pt x="2276" y="92"/>
                  </a:lnTo>
                  <a:cubicBezTo>
                    <a:pt x="2189" y="22"/>
                    <a:pt x="2064" y="14"/>
                    <a:pt x="1956" y="9"/>
                  </a:cubicBezTo>
                  <a:lnTo>
                    <a:pt x="1956" y="9"/>
                  </a:lnTo>
                  <a:cubicBezTo>
                    <a:pt x="1882" y="1"/>
                    <a:pt x="1809" y="1"/>
                    <a:pt x="1735" y="1"/>
                  </a:cubicBezTo>
                  <a:lnTo>
                    <a:pt x="1735" y="1"/>
                  </a:lnTo>
                  <a:cubicBezTo>
                    <a:pt x="1640" y="1"/>
                    <a:pt x="1540" y="5"/>
                    <a:pt x="1441" y="5"/>
                  </a:cubicBez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4123607" y="2144781"/>
              <a:ext cx="446058" cy="613296"/>
            </a:xfrm>
            <a:custGeom>
              <a:rect b="b" l="l" r="r" t="t"/>
              <a:pathLst>
                <a:path extrusionOk="0" h="4474" w="3254">
                  <a:moveTo>
                    <a:pt x="1216" y="87"/>
                  </a:moveTo>
                  <a:cubicBezTo>
                    <a:pt x="1376" y="208"/>
                    <a:pt x="1341" y="511"/>
                    <a:pt x="1307" y="684"/>
                  </a:cubicBezTo>
                  <a:lnTo>
                    <a:pt x="1307" y="684"/>
                  </a:lnTo>
                  <a:cubicBezTo>
                    <a:pt x="1277" y="822"/>
                    <a:pt x="1220" y="939"/>
                    <a:pt x="1125" y="1043"/>
                  </a:cubicBezTo>
                  <a:lnTo>
                    <a:pt x="1125" y="1043"/>
                  </a:lnTo>
                  <a:cubicBezTo>
                    <a:pt x="1026" y="1155"/>
                    <a:pt x="891" y="1229"/>
                    <a:pt x="792" y="1337"/>
                  </a:cubicBezTo>
                  <a:lnTo>
                    <a:pt x="792" y="1337"/>
                  </a:lnTo>
                  <a:cubicBezTo>
                    <a:pt x="705" y="1432"/>
                    <a:pt x="247" y="1566"/>
                    <a:pt x="303" y="2111"/>
                  </a:cubicBezTo>
                  <a:lnTo>
                    <a:pt x="303" y="2111"/>
                  </a:lnTo>
                  <a:cubicBezTo>
                    <a:pt x="333" y="2449"/>
                    <a:pt x="243" y="2700"/>
                    <a:pt x="325" y="3011"/>
                  </a:cubicBezTo>
                  <a:lnTo>
                    <a:pt x="325" y="3011"/>
                  </a:lnTo>
                  <a:cubicBezTo>
                    <a:pt x="372" y="3197"/>
                    <a:pt x="294" y="3344"/>
                    <a:pt x="212" y="3509"/>
                  </a:cubicBezTo>
                  <a:lnTo>
                    <a:pt x="212" y="3509"/>
                  </a:lnTo>
                  <a:cubicBezTo>
                    <a:pt x="143" y="3647"/>
                    <a:pt x="78" y="3786"/>
                    <a:pt x="44" y="3941"/>
                  </a:cubicBezTo>
                  <a:lnTo>
                    <a:pt x="44" y="3941"/>
                  </a:lnTo>
                  <a:cubicBezTo>
                    <a:pt x="0" y="4136"/>
                    <a:pt x="18" y="4435"/>
                    <a:pt x="260" y="4461"/>
                  </a:cubicBezTo>
                  <a:lnTo>
                    <a:pt x="260" y="4461"/>
                  </a:lnTo>
                  <a:cubicBezTo>
                    <a:pt x="377" y="4474"/>
                    <a:pt x="498" y="4378"/>
                    <a:pt x="593" y="4326"/>
                  </a:cubicBezTo>
                  <a:lnTo>
                    <a:pt x="593" y="4326"/>
                  </a:lnTo>
                  <a:cubicBezTo>
                    <a:pt x="749" y="4236"/>
                    <a:pt x="917" y="4175"/>
                    <a:pt x="1095" y="4132"/>
                  </a:cubicBezTo>
                  <a:lnTo>
                    <a:pt x="1095" y="4132"/>
                  </a:lnTo>
                  <a:cubicBezTo>
                    <a:pt x="1246" y="4093"/>
                    <a:pt x="1393" y="4032"/>
                    <a:pt x="1545" y="3993"/>
                  </a:cubicBezTo>
                  <a:lnTo>
                    <a:pt x="1545" y="3993"/>
                  </a:lnTo>
                  <a:cubicBezTo>
                    <a:pt x="1714" y="3946"/>
                    <a:pt x="1891" y="3950"/>
                    <a:pt x="2055" y="3985"/>
                  </a:cubicBezTo>
                  <a:lnTo>
                    <a:pt x="2055" y="3985"/>
                  </a:lnTo>
                  <a:cubicBezTo>
                    <a:pt x="2211" y="4019"/>
                    <a:pt x="2436" y="4106"/>
                    <a:pt x="2557" y="3959"/>
                  </a:cubicBezTo>
                  <a:lnTo>
                    <a:pt x="2557" y="3959"/>
                  </a:lnTo>
                  <a:cubicBezTo>
                    <a:pt x="2613" y="3890"/>
                    <a:pt x="2613" y="3777"/>
                    <a:pt x="2600" y="3695"/>
                  </a:cubicBezTo>
                  <a:lnTo>
                    <a:pt x="2600" y="3695"/>
                  </a:lnTo>
                  <a:cubicBezTo>
                    <a:pt x="2570" y="3513"/>
                    <a:pt x="2510" y="3357"/>
                    <a:pt x="2544" y="3171"/>
                  </a:cubicBezTo>
                  <a:lnTo>
                    <a:pt x="2544" y="3171"/>
                  </a:lnTo>
                  <a:cubicBezTo>
                    <a:pt x="2574" y="3016"/>
                    <a:pt x="2644" y="2873"/>
                    <a:pt x="2687" y="2717"/>
                  </a:cubicBezTo>
                  <a:lnTo>
                    <a:pt x="2687" y="2717"/>
                  </a:lnTo>
                  <a:cubicBezTo>
                    <a:pt x="2735" y="2540"/>
                    <a:pt x="2791" y="2358"/>
                    <a:pt x="2864" y="2185"/>
                  </a:cubicBezTo>
                  <a:lnTo>
                    <a:pt x="2864" y="2185"/>
                  </a:lnTo>
                  <a:cubicBezTo>
                    <a:pt x="2925" y="2051"/>
                    <a:pt x="2998" y="1917"/>
                    <a:pt x="3033" y="1770"/>
                  </a:cubicBezTo>
                  <a:lnTo>
                    <a:pt x="3033" y="1770"/>
                  </a:lnTo>
                  <a:cubicBezTo>
                    <a:pt x="3063" y="1640"/>
                    <a:pt x="3063" y="1497"/>
                    <a:pt x="3046" y="1363"/>
                  </a:cubicBezTo>
                  <a:lnTo>
                    <a:pt x="3046" y="1363"/>
                  </a:lnTo>
                  <a:cubicBezTo>
                    <a:pt x="3033" y="1224"/>
                    <a:pt x="2968" y="1095"/>
                    <a:pt x="2951" y="956"/>
                  </a:cubicBezTo>
                  <a:lnTo>
                    <a:pt x="2951" y="956"/>
                  </a:lnTo>
                  <a:cubicBezTo>
                    <a:pt x="2934" y="796"/>
                    <a:pt x="3037" y="692"/>
                    <a:pt x="3120" y="576"/>
                  </a:cubicBezTo>
                  <a:lnTo>
                    <a:pt x="3120" y="576"/>
                  </a:lnTo>
                  <a:cubicBezTo>
                    <a:pt x="3254" y="389"/>
                    <a:pt x="3016" y="359"/>
                    <a:pt x="2877" y="346"/>
                  </a:cubicBezTo>
                  <a:lnTo>
                    <a:pt x="2877" y="346"/>
                  </a:lnTo>
                  <a:cubicBezTo>
                    <a:pt x="2652" y="333"/>
                    <a:pt x="2549" y="558"/>
                    <a:pt x="2436" y="714"/>
                  </a:cubicBezTo>
                  <a:lnTo>
                    <a:pt x="2436" y="714"/>
                  </a:lnTo>
                  <a:cubicBezTo>
                    <a:pt x="2354" y="826"/>
                    <a:pt x="2237" y="969"/>
                    <a:pt x="2081" y="943"/>
                  </a:cubicBezTo>
                  <a:lnTo>
                    <a:pt x="2081" y="943"/>
                  </a:lnTo>
                  <a:cubicBezTo>
                    <a:pt x="1956" y="922"/>
                    <a:pt x="1930" y="757"/>
                    <a:pt x="1921" y="658"/>
                  </a:cubicBezTo>
                  <a:lnTo>
                    <a:pt x="1921" y="658"/>
                  </a:lnTo>
                  <a:cubicBezTo>
                    <a:pt x="1913" y="550"/>
                    <a:pt x="1951" y="424"/>
                    <a:pt x="1926" y="325"/>
                  </a:cubicBezTo>
                  <a:lnTo>
                    <a:pt x="1926" y="325"/>
                  </a:lnTo>
                  <a:cubicBezTo>
                    <a:pt x="1895" y="190"/>
                    <a:pt x="1796" y="100"/>
                    <a:pt x="1675" y="52"/>
                  </a:cubicBezTo>
                  <a:lnTo>
                    <a:pt x="1675" y="52"/>
                  </a:lnTo>
                  <a:cubicBezTo>
                    <a:pt x="1579" y="13"/>
                    <a:pt x="1502" y="0"/>
                    <a:pt x="1437" y="0"/>
                  </a:cubicBezTo>
                  <a:lnTo>
                    <a:pt x="1437" y="0"/>
                  </a:lnTo>
                  <a:cubicBezTo>
                    <a:pt x="1333" y="0"/>
                    <a:pt x="1259" y="39"/>
                    <a:pt x="1216" y="87"/>
                  </a:cubicBezTo>
                  <a:close/>
                  <a:moveTo>
                    <a:pt x="1190" y="117"/>
                  </a:moveTo>
                  <a:cubicBezTo>
                    <a:pt x="1199" y="104"/>
                    <a:pt x="1207" y="95"/>
                    <a:pt x="1216" y="87"/>
                  </a:cubicBezTo>
                  <a:lnTo>
                    <a:pt x="1216" y="87"/>
                  </a:lnTo>
                  <a:cubicBezTo>
                    <a:pt x="1212" y="82"/>
                    <a:pt x="1203" y="78"/>
                    <a:pt x="1199" y="74"/>
                  </a:cubicBezTo>
                  <a:lnTo>
                    <a:pt x="1199" y="74"/>
                  </a:lnTo>
                  <a:cubicBezTo>
                    <a:pt x="1194" y="87"/>
                    <a:pt x="1190" y="100"/>
                    <a:pt x="1190" y="117"/>
                  </a:cubicBezTo>
                  <a:close/>
                  <a:moveTo>
                    <a:pt x="1138" y="225"/>
                  </a:moveTo>
                  <a:cubicBezTo>
                    <a:pt x="1138" y="251"/>
                    <a:pt x="1181" y="251"/>
                    <a:pt x="1181" y="225"/>
                  </a:cubicBezTo>
                  <a:lnTo>
                    <a:pt x="1181" y="225"/>
                  </a:lnTo>
                  <a:cubicBezTo>
                    <a:pt x="1181" y="186"/>
                    <a:pt x="1181" y="152"/>
                    <a:pt x="1190" y="117"/>
                  </a:cubicBezTo>
                  <a:lnTo>
                    <a:pt x="1190" y="117"/>
                  </a:lnTo>
                  <a:cubicBezTo>
                    <a:pt x="1147" y="169"/>
                    <a:pt x="1138" y="225"/>
                    <a:pt x="1138" y="2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4354859" y="2013595"/>
              <a:ext cx="156682" cy="290747"/>
            </a:xfrm>
            <a:custGeom>
              <a:rect b="b" l="l" r="r" t="t"/>
              <a:pathLst>
                <a:path extrusionOk="0" h="2121" w="1143">
                  <a:moveTo>
                    <a:pt x="329" y="5"/>
                  </a:moveTo>
                  <a:cubicBezTo>
                    <a:pt x="273" y="23"/>
                    <a:pt x="234" y="44"/>
                    <a:pt x="200" y="75"/>
                  </a:cubicBezTo>
                  <a:lnTo>
                    <a:pt x="200" y="75"/>
                  </a:lnTo>
                  <a:cubicBezTo>
                    <a:pt x="165" y="96"/>
                    <a:pt x="139" y="122"/>
                    <a:pt x="113" y="152"/>
                  </a:cubicBezTo>
                  <a:lnTo>
                    <a:pt x="113" y="152"/>
                  </a:lnTo>
                  <a:cubicBezTo>
                    <a:pt x="113" y="152"/>
                    <a:pt x="1" y="295"/>
                    <a:pt x="1" y="637"/>
                  </a:cubicBezTo>
                  <a:lnTo>
                    <a:pt x="1" y="637"/>
                  </a:lnTo>
                  <a:cubicBezTo>
                    <a:pt x="1" y="741"/>
                    <a:pt x="18" y="888"/>
                    <a:pt x="70" y="979"/>
                  </a:cubicBezTo>
                  <a:lnTo>
                    <a:pt x="70" y="979"/>
                  </a:lnTo>
                  <a:cubicBezTo>
                    <a:pt x="87" y="1013"/>
                    <a:pt x="113" y="1039"/>
                    <a:pt x="139" y="1065"/>
                  </a:cubicBezTo>
                  <a:lnTo>
                    <a:pt x="139" y="1065"/>
                  </a:lnTo>
                  <a:cubicBezTo>
                    <a:pt x="200" y="1130"/>
                    <a:pt x="161" y="1221"/>
                    <a:pt x="143" y="1295"/>
                  </a:cubicBezTo>
                  <a:lnTo>
                    <a:pt x="143" y="1295"/>
                  </a:lnTo>
                  <a:cubicBezTo>
                    <a:pt x="117" y="1416"/>
                    <a:pt x="96" y="1545"/>
                    <a:pt x="96" y="1671"/>
                  </a:cubicBezTo>
                  <a:lnTo>
                    <a:pt x="96" y="1671"/>
                  </a:lnTo>
                  <a:cubicBezTo>
                    <a:pt x="96" y="1809"/>
                    <a:pt x="139" y="2000"/>
                    <a:pt x="290" y="2047"/>
                  </a:cubicBezTo>
                  <a:lnTo>
                    <a:pt x="290" y="2047"/>
                  </a:lnTo>
                  <a:cubicBezTo>
                    <a:pt x="515" y="2121"/>
                    <a:pt x="667" y="1991"/>
                    <a:pt x="797" y="1822"/>
                  </a:cubicBezTo>
                  <a:lnTo>
                    <a:pt x="797" y="1822"/>
                  </a:lnTo>
                  <a:cubicBezTo>
                    <a:pt x="887" y="1714"/>
                    <a:pt x="1143" y="1489"/>
                    <a:pt x="1043" y="1321"/>
                  </a:cubicBezTo>
                  <a:lnTo>
                    <a:pt x="1043" y="1321"/>
                  </a:lnTo>
                  <a:cubicBezTo>
                    <a:pt x="991" y="1230"/>
                    <a:pt x="905" y="1165"/>
                    <a:pt x="831" y="1091"/>
                  </a:cubicBezTo>
                  <a:lnTo>
                    <a:pt x="831" y="1091"/>
                  </a:lnTo>
                  <a:cubicBezTo>
                    <a:pt x="771" y="1031"/>
                    <a:pt x="727" y="970"/>
                    <a:pt x="732" y="879"/>
                  </a:cubicBezTo>
                  <a:lnTo>
                    <a:pt x="732" y="879"/>
                  </a:lnTo>
                  <a:cubicBezTo>
                    <a:pt x="736" y="801"/>
                    <a:pt x="771" y="728"/>
                    <a:pt x="779" y="654"/>
                  </a:cubicBezTo>
                  <a:lnTo>
                    <a:pt x="779" y="654"/>
                  </a:lnTo>
                  <a:cubicBezTo>
                    <a:pt x="818" y="434"/>
                    <a:pt x="749" y="204"/>
                    <a:pt x="572" y="66"/>
                  </a:cubicBezTo>
                  <a:lnTo>
                    <a:pt x="572" y="66"/>
                  </a:lnTo>
                  <a:cubicBezTo>
                    <a:pt x="524" y="27"/>
                    <a:pt x="446" y="1"/>
                    <a:pt x="381" y="1"/>
                  </a:cubicBezTo>
                  <a:lnTo>
                    <a:pt x="381" y="1"/>
                  </a:lnTo>
                  <a:cubicBezTo>
                    <a:pt x="364" y="1"/>
                    <a:pt x="347" y="1"/>
                    <a:pt x="329" y="5"/>
                  </a:cubicBezTo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4198315" y="2318462"/>
              <a:ext cx="303769" cy="210966"/>
            </a:xfrm>
            <a:custGeom>
              <a:rect b="b" l="l" r="r" t="t"/>
              <a:pathLst>
                <a:path extrusionOk="0" h="1539" w="2216">
                  <a:moveTo>
                    <a:pt x="855" y="0"/>
                  </a:moveTo>
                  <a:cubicBezTo>
                    <a:pt x="719" y="0"/>
                    <a:pt x="592" y="38"/>
                    <a:pt x="507" y="152"/>
                  </a:cubicBezTo>
                  <a:cubicBezTo>
                    <a:pt x="481" y="182"/>
                    <a:pt x="463" y="217"/>
                    <a:pt x="450" y="252"/>
                  </a:cubicBezTo>
                  <a:cubicBezTo>
                    <a:pt x="450" y="256"/>
                    <a:pt x="450" y="256"/>
                    <a:pt x="450" y="260"/>
                  </a:cubicBezTo>
                  <a:cubicBezTo>
                    <a:pt x="429" y="312"/>
                    <a:pt x="416" y="368"/>
                    <a:pt x="398" y="416"/>
                  </a:cubicBezTo>
                  <a:cubicBezTo>
                    <a:pt x="364" y="529"/>
                    <a:pt x="316" y="628"/>
                    <a:pt x="290" y="741"/>
                  </a:cubicBezTo>
                  <a:cubicBezTo>
                    <a:pt x="290" y="745"/>
                    <a:pt x="290" y="745"/>
                    <a:pt x="290" y="745"/>
                  </a:cubicBezTo>
                  <a:cubicBezTo>
                    <a:pt x="251" y="823"/>
                    <a:pt x="208" y="896"/>
                    <a:pt x="169" y="970"/>
                  </a:cubicBezTo>
                  <a:cubicBezTo>
                    <a:pt x="104" y="1095"/>
                    <a:pt x="48" y="1221"/>
                    <a:pt x="22" y="1359"/>
                  </a:cubicBezTo>
                  <a:cubicBezTo>
                    <a:pt x="13" y="1415"/>
                    <a:pt x="0" y="1493"/>
                    <a:pt x="65" y="1528"/>
                  </a:cubicBezTo>
                  <a:cubicBezTo>
                    <a:pt x="81" y="1535"/>
                    <a:pt x="98" y="1538"/>
                    <a:pt x="117" y="1538"/>
                  </a:cubicBezTo>
                  <a:cubicBezTo>
                    <a:pt x="198" y="1538"/>
                    <a:pt x="304" y="1481"/>
                    <a:pt x="364" y="1463"/>
                  </a:cubicBezTo>
                  <a:cubicBezTo>
                    <a:pt x="537" y="1411"/>
                    <a:pt x="714" y="1377"/>
                    <a:pt x="896" y="1368"/>
                  </a:cubicBezTo>
                  <a:cubicBezTo>
                    <a:pt x="915" y="1367"/>
                    <a:pt x="934" y="1367"/>
                    <a:pt x="953" y="1367"/>
                  </a:cubicBezTo>
                  <a:cubicBezTo>
                    <a:pt x="1090" y="1367"/>
                    <a:pt x="1239" y="1381"/>
                    <a:pt x="1372" y="1411"/>
                  </a:cubicBezTo>
                  <a:cubicBezTo>
                    <a:pt x="1480" y="1434"/>
                    <a:pt x="1598" y="1492"/>
                    <a:pt x="1711" y="1492"/>
                  </a:cubicBezTo>
                  <a:cubicBezTo>
                    <a:pt x="1725" y="1492"/>
                    <a:pt x="1739" y="1491"/>
                    <a:pt x="1753" y="1489"/>
                  </a:cubicBezTo>
                  <a:cubicBezTo>
                    <a:pt x="1934" y="1459"/>
                    <a:pt x="2004" y="1234"/>
                    <a:pt x="2047" y="1091"/>
                  </a:cubicBezTo>
                  <a:cubicBezTo>
                    <a:pt x="2081" y="978"/>
                    <a:pt x="2094" y="862"/>
                    <a:pt x="2107" y="745"/>
                  </a:cubicBezTo>
                  <a:cubicBezTo>
                    <a:pt x="2125" y="593"/>
                    <a:pt x="2159" y="442"/>
                    <a:pt x="2190" y="291"/>
                  </a:cubicBezTo>
                  <a:cubicBezTo>
                    <a:pt x="2207" y="226"/>
                    <a:pt x="2216" y="156"/>
                    <a:pt x="2164" y="105"/>
                  </a:cubicBezTo>
                  <a:cubicBezTo>
                    <a:pt x="2116" y="57"/>
                    <a:pt x="2030" y="52"/>
                    <a:pt x="1957" y="52"/>
                  </a:cubicBezTo>
                  <a:cubicBezTo>
                    <a:pt x="1937" y="52"/>
                    <a:pt x="1917" y="53"/>
                    <a:pt x="1900" y="53"/>
                  </a:cubicBezTo>
                  <a:cubicBezTo>
                    <a:pt x="1857" y="54"/>
                    <a:pt x="1815" y="54"/>
                    <a:pt x="1772" y="54"/>
                  </a:cubicBezTo>
                  <a:cubicBezTo>
                    <a:pt x="1495" y="54"/>
                    <a:pt x="1217" y="31"/>
                    <a:pt x="944" y="5"/>
                  </a:cubicBezTo>
                  <a:cubicBezTo>
                    <a:pt x="914" y="2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3971175" y="2150675"/>
              <a:ext cx="559423" cy="341192"/>
            </a:xfrm>
            <a:custGeom>
              <a:rect b="b" l="l" r="r" t="t"/>
              <a:pathLst>
                <a:path extrusionOk="0" h="2489" w="4081">
                  <a:moveTo>
                    <a:pt x="2094" y="96"/>
                  </a:moveTo>
                  <a:cubicBezTo>
                    <a:pt x="1878" y="191"/>
                    <a:pt x="1696" y="333"/>
                    <a:pt x="1528" y="498"/>
                  </a:cubicBezTo>
                  <a:lnTo>
                    <a:pt x="1528" y="498"/>
                  </a:lnTo>
                  <a:cubicBezTo>
                    <a:pt x="1415" y="606"/>
                    <a:pt x="1320" y="732"/>
                    <a:pt x="1207" y="835"/>
                  </a:cubicBezTo>
                  <a:lnTo>
                    <a:pt x="1207" y="835"/>
                  </a:lnTo>
                  <a:cubicBezTo>
                    <a:pt x="1091" y="948"/>
                    <a:pt x="926" y="1004"/>
                    <a:pt x="783" y="1069"/>
                  </a:cubicBezTo>
                  <a:lnTo>
                    <a:pt x="783" y="1069"/>
                  </a:lnTo>
                  <a:cubicBezTo>
                    <a:pt x="416" y="1233"/>
                    <a:pt x="96" y="1614"/>
                    <a:pt x="9" y="2012"/>
                  </a:cubicBezTo>
                  <a:lnTo>
                    <a:pt x="9" y="2012"/>
                  </a:lnTo>
                  <a:cubicBezTo>
                    <a:pt x="0" y="2038"/>
                    <a:pt x="13" y="2094"/>
                    <a:pt x="31" y="2146"/>
                  </a:cubicBezTo>
                  <a:lnTo>
                    <a:pt x="31" y="2146"/>
                  </a:lnTo>
                  <a:cubicBezTo>
                    <a:pt x="31" y="2146"/>
                    <a:pt x="31" y="2146"/>
                    <a:pt x="31" y="2151"/>
                  </a:cubicBezTo>
                  <a:lnTo>
                    <a:pt x="31" y="2151"/>
                  </a:lnTo>
                  <a:cubicBezTo>
                    <a:pt x="35" y="2164"/>
                    <a:pt x="39" y="2172"/>
                    <a:pt x="39" y="2185"/>
                  </a:cubicBezTo>
                  <a:lnTo>
                    <a:pt x="39" y="2185"/>
                  </a:lnTo>
                  <a:cubicBezTo>
                    <a:pt x="39" y="2185"/>
                    <a:pt x="39" y="2185"/>
                    <a:pt x="39" y="2185"/>
                  </a:cubicBezTo>
                  <a:lnTo>
                    <a:pt x="39" y="2185"/>
                  </a:lnTo>
                  <a:cubicBezTo>
                    <a:pt x="44" y="2198"/>
                    <a:pt x="48" y="2207"/>
                    <a:pt x="52" y="2220"/>
                  </a:cubicBezTo>
                  <a:lnTo>
                    <a:pt x="52" y="2220"/>
                  </a:lnTo>
                  <a:cubicBezTo>
                    <a:pt x="57" y="2224"/>
                    <a:pt x="57" y="2228"/>
                    <a:pt x="57" y="2233"/>
                  </a:cubicBezTo>
                  <a:lnTo>
                    <a:pt x="57" y="2233"/>
                  </a:lnTo>
                  <a:cubicBezTo>
                    <a:pt x="156" y="2449"/>
                    <a:pt x="476" y="2484"/>
                    <a:pt x="680" y="2488"/>
                  </a:cubicBezTo>
                  <a:lnTo>
                    <a:pt x="680" y="2488"/>
                  </a:lnTo>
                  <a:cubicBezTo>
                    <a:pt x="697" y="2488"/>
                    <a:pt x="710" y="2488"/>
                    <a:pt x="723" y="2488"/>
                  </a:cubicBezTo>
                  <a:lnTo>
                    <a:pt x="723" y="2488"/>
                  </a:lnTo>
                  <a:cubicBezTo>
                    <a:pt x="740" y="2488"/>
                    <a:pt x="753" y="2488"/>
                    <a:pt x="770" y="2488"/>
                  </a:cubicBezTo>
                  <a:lnTo>
                    <a:pt x="770" y="2488"/>
                  </a:lnTo>
                  <a:cubicBezTo>
                    <a:pt x="775" y="2488"/>
                    <a:pt x="783" y="2488"/>
                    <a:pt x="788" y="2488"/>
                  </a:cubicBezTo>
                  <a:lnTo>
                    <a:pt x="788" y="2488"/>
                  </a:lnTo>
                  <a:cubicBezTo>
                    <a:pt x="801" y="2488"/>
                    <a:pt x="814" y="2488"/>
                    <a:pt x="831" y="2488"/>
                  </a:cubicBezTo>
                  <a:lnTo>
                    <a:pt x="831" y="2488"/>
                  </a:lnTo>
                  <a:cubicBezTo>
                    <a:pt x="835" y="2484"/>
                    <a:pt x="844" y="2484"/>
                    <a:pt x="853" y="2484"/>
                  </a:cubicBezTo>
                  <a:lnTo>
                    <a:pt x="853" y="2484"/>
                  </a:lnTo>
                  <a:cubicBezTo>
                    <a:pt x="853" y="2484"/>
                    <a:pt x="853" y="2484"/>
                    <a:pt x="853" y="2484"/>
                  </a:cubicBezTo>
                  <a:lnTo>
                    <a:pt x="853" y="2484"/>
                  </a:lnTo>
                  <a:cubicBezTo>
                    <a:pt x="870" y="2484"/>
                    <a:pt x="887" y="2484"/>
                    <a:pt x="900" y="2484"/>
                  </a:cubicBezTo>
                  <a:lnTo>
                    <a:pt x="900" y="2484"/>
                  </a:lnTo>
                  <a:cubicBezTo>
                    <a:pt x="918" y="2479"/>
                    <a:pt x="935" y="2479"/>
                    <a:pt x="952" y="2479"/>
                  </a:cubicBezTo>
                  <a:lnTo>
                    <a:pt x="952" y="2479"/>
                  </a:lnTo>
                  <a:cubicBezTo>
                    <a:pt x="965" y="2475"/>
                    <a:pt x="974" y="2475"/>
                    <a:pt x="987" y="2475"/>
                  </a:cubicBezTo>
                  <a:lnTo>
                    <a:pt x="987" y="2475"/>
                  </a:lnTo>
                  <a:cubicBezTo>
                    <a:pt x="1532" y="2414"/>
                    <a:pt x="2051" y="2185"/>
                    <a:pt x="2544" y="1956"/>
                  </a:cubicBezTo>
                  <a:lnTo>
                    <a:pt x="2544" y="1956"/>
                  </a:lnTo>
                  <a:cubicBezTo>
                    <a:pt x="2709" y="1878"/>
                    <a:pt x="2873" y="1791"/>
                    <a:pt x="3050" y="1748"/>
                  </a:cubicBezTo>
                  <a:lnTo>
                    <a:pt x="3050" y="1748"/>
                  </a:lnTo>
                  <a:cubicBezTo>
                    <a:pt x="3228" y="1701"/>
                    <a:pt x="3418" y="1705"/>
                    <a:pt x="3600" y="1701"/>
                  </a:cubicBezTo>
                  <a:lnTo>
                    <a:pt x="3600" y="1701"/>
                  </a:lnTo>
                  <a:cubicBezTo>
                    <a:pt x="3747" y="1692"/>
                    <a:pt x="3929" y="1688"/>
                    <a:pt x="4046" y="1588"/>
                  </a:cubicBezTo>
                  <a:lnTo>
                    <a:pt x="4046" y="1588"/>
                  </a:lnTo>
                  <a:cubicBezTo>
                    <a:pt x="4080" y="1558"/>
                    <a:pt x="4080" y="1515"/>
                    <a:pt x="4054" y="1480"/>
                  </a:cubicBezTo>
                  <a:lnTo>
                    <a:pt x="4054" y="1480"/>
                  </a:lnTo>
                  <a:cubicBezTo>
                    <a:pt x="4007" y="1402"/>
                    <a:pt x="3864" y="1406"/>
                    <a:pt x="3786" y="1389"/>
                  </a:cubicBezTo>
                  <a:lnTo>
                    <a:pt x="3786" y="1389"/>
                  </a:lnTo>
                  <a:cubicBezTo>
                    <a:pt x="3665" y="1363"/>
                    <a:pt x="3531" y="1367"/>
                    <a:pt x="3405" y="1385"/>
                  </a:cubicBezTo>
                  <a:lnTo>
                    <a:pt x="3405" y="1385"/>
                  </a:lnTo>
                  <a:cubicBezTo>
                    <a:pt x="3327" y="1398"/>
                    <a:pt x="3237" y="1406"/>
                    <a:pt x="3159" y="1424"/>
                  </a:cubicBezTo>
                  <a:lnTo>
                    <a:pt x="3159" y="1424"/>
                  </a:lnTo>
                  <a:cubicBezTo>
                    <a:pt x="3046" y="1450"/>
                    <a:pt x="2938" y="1432"/>
                    <a:pt x="2821" y="1411"/>
                  </a:cubicBezTo>
                  <a:lnTo>
                    <a:pt x="2821" y="1411"/>
                  </a:lnTo>
                  <a:cubicBezTo>
                    <a:pt x="2605" y="1376"/>
                    <a:pt x="2341" y="1350"/>
                    <a:pt x="2129" y="1406"/>
                  </a:cubicBezTo>
                  <a:lnTo>
                    <a:pt x="2129" y="1406"/>
                  </a:lnTo>
                  <a:cubicBezTo>
                    <a:pt x="1921" y="1463"/>
                    <a:pt x="1748" y="1601"/>
                    <a:pt x="1554" y="1679"/>
                  </a:cubicBezTo>
                  <a:lnTo>
                    <a:pt x="1554" y="1679"/>
                  </a:lnTo>
                  <a:cubicBezTo>
                    <a:pt x="1610" y="1571"/>
                    <a:pt x="1731" y="1497"/>
                    <a:pt x="1830" y="1432"/>
                  </a:cubicBezTo>
                  <a:lnTo>
                    <a:pt x="1830" y="1432"/>
                  </a:lnTo>
                  <a:cubicBezTo>
                    <a:pt x="1969" y="1342"/>
                    <a:pt x="2120" y="1294"/>
                    <a:pt x="2250" y="1190"/>
                  </a:cubicBezTo>
                  <a:lnTo>
                    <a:pt x="2250" y="1190"/>
                  </a:lnTo>
                  <a:cubicBezTo>
                    <a:pt x="2453" y="1021"/>
                    <a:pt x="2687" y="796"/>
                    <a:pt x="2761" y="537"/>
                  </a:cubicBezTo>
                  <a:lnTo>
                    <a:pt x="2761" y="537"/>
                  </a:lnTo>
                  <a:cubicBezTo>
                    <a:pt x="2808" y="377"/>
                    <a:pt x="2769" y="134"/>
                    <a:pt x="2614" y="44"/>
                  </a:cubicBezTo>
                  <a:lnTo>
                    <a:pt x="2614" y="44"/>
                  </a:lnTo>
                  <a:cubicBezTo>
                    <a:pt x="2609" y="39"/>
                    <a:pt x="2601" y="35"/>
                    <a:pt x="2592" y="31"/>
                  </a:cubicBezTo>
                  <a:lnTo>
                    <a:pt x="2592" y="31"/>
                  </a:lnTo>
                  <a:cubicBezTo>
                    <a:pt x="2549" y="9"/>
                    <a:pt x="2501" y="0"/>
                    <a:pt x="2449" y="0"/>
                  </a:cubicBezTo>
                  <a:lnTo>
                    <a:pt x="2449" y="0"/>
                  </a:lnTo>
                  <a:cubicBezTo>
                    <a:pt x="2328" y="0"/>
                    <a:pt x="2198" y="52"/>
                    <a:pt x="2094" y="96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4354859" y="2013595"/>
              <a:ext cx="156682" cy="290747"/>
            </a:xfrm>
            <a:custGeom>
              <a:rect b="b" l="l" r="r" t="t"/>
              <a:pathLst>
                <a:path extrusionOk="0" h="2121" w="1143">
                  <a:moveTo>
                    <a:pt x="329" y="5"/>
                  </a:moveTo>
                  <a:cubicBezTo>
                    <a:pt x="273" y="23"/>
                    <a:pt x="234" y="44"/>
                    <a:pt x="200" y="75"/>
                  </a:cubicBezTo>
                  <a:lnTo>
                    <a:pt x="200" y="75"/>
                  </a:lnTo>
                  <a:cubicBezTo>
                    <a:pt x="165" y="96"/>
                    <a:pt x="139" y="122"/>
                    <a:pt x="113" y="152"/>
                  </a:cubicBezTo>
                  <a:lnTo>
                    <a:pt x="113" y="152"/>
                  </a:lnTo>
                  <a:cubicBezTo>
                    <a:pt x="113" y="152"/>
                    <a:pt x="1" y="295"/>
                    <a:pt x="1" y="637"/>
                  </a:cubicBezTo>
                  <a:lnTo>
                    <a:pt x="1" y="637"/>
                  </a:lnTo>
                  <a:cubicBezTo>
                    <a:pt x="1" y="741"/>
                    <a:pt x="18" y="888"/>
                    <a:pt x="70" y="979"/>
                  </a:cubicBezTo>
                  <a:lnTo>
                    <a:pt x="70" y="979"/>
                  </a:lnTo>
                  <a:cubicBezTo>
                    <a:pt x="87" y="1013"/>
                    <a:pt x="113" y="1039"/>
                    <a:pt x="139" y="1065"/>
                  </a:cubicBezTo>
                  <a:lnTo>
                    <a:pt x="139" y="1065"/>
                  </a:lnTo>
                  <a:cubicBezTo>
                    <a:pt x="200" y="1130"/>
                    <a:pt x="161" y="1221"/>
                    <a:pt x="143" y="1295"/>
                  </a:cubicBezTo>
                  <a:lnTo>
                    <a:pt x="143" y="1295"/>
                  </a:lnTo>
                  <a:cubicBezTo>
                    <a:pt x="117" y="1416"/>
                    <a:pt x="96" y="1545"/>
                    <a:pt x="96" y="1671"/>
                  </a:cubicBezTo>
                  <a:lnTo>
                    <a:pt x="96" y="1671"/>
                  </a:lnTo>
                  <a:cubicBezTo>
                    <a:pt x="96" y="1809"/>
                    <a:pt x="139" y="2000"/>
                    <a:pt x="290" y="2047"/>
                  </a:cubicBezTo>
                  <a:lnTo>
                    <a:pt x="290" y="2047"/>
                  </a:lnTo>
                  <a:cubicBezTo>
                    <a:pt x="515" y="2121"/>
                    <a:pt x="667" y="1991"/>
                    <a:pt x="797" y="1822"/>
                  </a:cubicBezTo>
                  <a:lnTo>
                    <a:pt x="797" y="1822"/>
                  </a:lnTo>
                  <a:cubicBezTo>
                    <a:pt x="887" y="1714"/>
                    <a:pt x="1143" y="1489"/>
                    <a:pt x="1043" y="1321"/>
                  </a:cubicBezTo>
                  <a:lnTo>
                    <a:pt x="1043" y="1321"/>
                  </a:lnTo>
                  <a:cubicBezTo>
                    <a:pt x="991" y="1230"/>
                    <a:pt x="905" y="1165"/>
                    <a:pt x="831" y="1091"/>
                  </a:cubicBezTo>
                  <a:lnTo>
                    <a:pt x="831" y="1091"/>
                  </a:lnTo>
                  <a:cubicBezTo>
                    <a:pt x="771" y="1031"/>
                    <a:pt x="727" y="970"/>
                    <a:pt x="732" y="879"/>
                  </a:cubicBezTo>
                  <a:lnTo>
                    <a:pt x="732" y="879"/>
                  </a:lnTo>
                  <a:cubicBezTo>
                    <a:pt x="736" y="801"/>
                    <a:pt x="771" y="728"/>
                    <a:pt x="779" y="654"/>
                  </a:cubicBezTo>
                  <a:lnTo>
                    <a:pt x="779" y="654"/>
                  </a:lnTo>
                  <a:cubicBezTo>
                    <a:pt x="818" y="434"/>
                    <a:pt x="749" y="204"/>
                    <a:pt x="572" y="66"/>
                  </a:cubicBezTo>
                  <a:lnTo>
                    <a:pt x="572" y="66"/>
                  </a:lnTo>
                  <a:cubicBezTo>
                    <a:pt x="524" y="27"/>
                    <a:pt x="446" y="1"/>
                    <a:pt x="381" y="1"/>
                  </a:cubicBezTo>
                  <a:lnTo>
                    <a:pt x="381" y="1"/>
                  </a:lnTo>
                  <a:cubicBezTo>
                    <a:pt x="364" y="1"/>
                    <a:pt x="347" y="1"/>
                    <a:pt x="329" y="5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4341836" y="1968633"/>
              <a:ext cx="149554" cy="172035"/>
            </a:xfrm>
            <a:custGeom>
              <a:rect b="b" l="l" r="r" t="t"/>
              <a:pathLst>
                <a:path extrusionOk="0" h="1255" w="1091">
                  <a:moveTo>
                    <a:pt x="459" y="117"/>
                  </a:moveTo>
                  <a:cubicBezTo>
                    <a:pt x="446" y="74"/>
                    <a:pt x="424" y="30"/>
                    <a:pt x="385" y="30"/>
                  </a:cubicBezTo>
                  <a:lnTo>
                    <a:pt x="385" y="30"/>
                  </a:lnTo>
                  <a:cubicBezTo>
                    <a:pt x="325" y="30"/>
                    <a:pt x="308" y="108"/>
                    <a:pt x="299" y="169"/>
                  </a:cubicBezTo>
                  <a:lnTo>
                    <a:pt x="299" y="169"/>
                  </a:lnTo>
                  <a:cubicBezTo>
                    <a:pt x="277" y="134"/>
                    <a:pt x="251" y="100"/>
                    <a:pt x="217" y="113"/>
                  </a:cubicBezTo>
                  <a:lnTo>
                    <a:pt x="217" y="113"/>
                  </a:lnTo>
                  <a:cubicBezTo>
                    <a:pt x="143" y="134"/>
                    <a:pt x="156" y="208"/>
                    <a:pt x="152" y="268"/>
                  </a:cubicBezTo>
                  <a:lnTo>
                    <a:pt x="152" y="268"/>
                  </a:lnTo>
                  <a:cubicBezTo>
                    <a:pt x="139" y="238"/>
                    <a:pt x="122" y="212"/>
                    <a:pt x="91" y="203"/>
                  </a:cubicBezTo>
                  <a:lnTo>
                    <a:pt x="91" y="203"/>
                  </a:lnTo>
                  <a:cubicBezTo>
                    <a:pt x="44" y="195"/>
                    <a:pt x="26" y="242"/>
                    <a:pt x="18" y="268"/>
                  </a:cubicBezTo>
                  <a:lnTo>
                    <a:pt x="18" y="268"/>
                  </a:lnTo>
                  <a:cubicBezTo>
                    <a:pt x="9" y="312"/>
                    <a:pt x="5" y="359"/>
                    <a:pt x="9" y="403"/>
                  </a:cubicBezTo>
                  <a:lnTo>
                    <a:pt x="9" y="403"/>
                  </a:lnTo>
                  <a:cubicBezTo>
                    <a:pt x="0" y="476"/>
                    <a:pt x="5" y="550"/>
                    <a:pt x="5" y="623"/>
                  </a:cubicBezTo>
                  <a:lnTo>
                    <a:pt x="5" y="623"/>
                  </a:lnTo>
                  <a:cubicBezTo>
                    <a:pt x="5" y="684"/>
                    <a:pt x="52" y="878"/>
                    <a:pt x="96" y="826"/>
                  </a:cubicBezTo>
                  <a:lnTo>
                    <a:pt x="96" y="826"/>
                  </a:lnTo>
                  <a:cubicBezTo>
                    <a:pt x="407" y="433"/>
                    <a:pt x="844" y="364"/>
                    <a:pt x="714" y="1051"/>
                  </a:cubicBezTo>
                  <a:lnTo>
                    <a:pt x="714" y="1051"/>
                  </a:lnTo>
                  <a:cubicBezTo>
                    <a:pt x="706" y="1090"/>
                    <a:pt x="766" y="1255"/>
                    <a:pt x="840" y="1125"/>
                  </a:cubicBezTo>
                  <a:lnTo>
                    <a:pt x="840" y="1125"/>
                  </a:lnTo>
                  <a:cubicBezTo>
                    <a:pt x="883" y="1047"/>
                    <a:pt x="1091" y="688"/>
                    <a:pt x="969" y="178"/>
                  </a:cubicBezTo>
                  <a:lnTo>
                    <a:pt x="969" y="178"/>
                  </a:lnTo>
                  <a:cubicBezTo>
                    <a:pt x="961" y="139"/>
                    <a:pt x="935" y="43"/>
                    <a:pt x="892" y="22"/>
                  </a:cubicBezTo>
                  <a:lnTo>
                    <a:pt x="892" y="22"/>
                  </a:lnTo>
                  <a:cubicBezTo>
                    <a:pt x="861" y="4"/>
                    <a:pt x="827" y="26"/>
                    <a:pt x="809" y="48"/>
                  </a:cubicBezTo>
                  <a:lnTo>
                    <a:pt x="809" y="48"/>
                  </a:lnTo>
                  <a:cubicBezTo>
                    <a:pt x="801" y="61"/>
                    <a:pt x="792" y="74"/>
                    <a:pt x="783" y="87"/>
                  </a:cubicBezTo>
                  <a:lnTo>
                    <a:pt x="783" y="87"/>
                  </a:lnTo>
                  <a:cubicBezTo>
                    <a:pt x="762" y="121"/>
                    <a:pt x="775" y="91"/>
                    <a:pt x="762" y="65"/>
                  </a:cubicBezTo>
                  <a:lnTo>
                    <a:pt x="762" y="65"/>
                  </a:lnTo>
                  <a:cubicBezTo>
                    <a:pt x="757" y="52"/>
                    <a:pt x="745" y="30"/>
                    <a:pt x="732" y="22"/>
                  </a:cubicBezTo>
                  <a:lnTo>
                    <a:pt x="732" y="22"/>
                  </a:lnTo>
                  <a:cubicBezTo>
                    <a:pt x="701" y="4"/>
                    <a:pt x="667" y="13"/>
                    <a:pt x="649" y="39"/>
                  </a:cubicBezTo>
                  <a:lnTo>
                    <a:pt x="649" y="39"/>
                  </a:lnTo>
                  <a:cubicBezTo>
                    <a:pt x="636" y="61"/>
                    <a:pt x="628" y="82"/>
                    <a:pt x="619" y="104"/>
                  </a:cubicBezTo>
                  <a:lnTo>
                    <a:pt x="619" y="104"/>
                  </a:lnTo>
                  <a:cubicBezTo>
                    <a:pt x="619" y="104"/>
                    <a:pt x="593" y="48"/>
                    <a:pt x="589" y="35"/>
                  </a:cubicBezTo>
                  <a:lnTo>
                    <a:pt x="589" y="35"/>
                  </a:lnTo>
                  <a:cubicBezTo>
                    <a:pt x="576" y="9"/>
                    <a:pt x="563" y="0"/>
                    <a:pt x="550" y="0"/>
                  </a:cubicBezTo>
                  <a:lnTo>
                    <a:pt x="550" y="0"/>
                  </a:lnTo>
                  <a:cubicBezTo>
                    <a:pt x="515" y="0"/>
                    <a:pt x="481" y="65"/>
                    <a:pt x="459" y="11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4927712" y="2340394"/>
              <a:ext cx="240438" cy="240301"/>
            </a:xfrm>
            <a:custGeom>
              <a:rect b="b" l="l" r="r" t="t"/>
              <a:pathLst>
                <a:path extrusionOk="0" h="1753" w="1754">
                  <a:moveTo>
                    <a:pt x="715" y="18"/>
                  </a:moveTo>
                  <a:cubicBezTo>
                    <a:pt x="710" y="18"/>
                    <a:pt x="706" y="18"/>
                    <a:pt x="702" y="18"/>
                  </a:cubicBezTo>
                  <a:lnTo>
                    <a:pt x="702" y="18"/>
                  </a:lnTo>
                  <a:cubicBezTo>
                    <a:pt x="684" y="22"/>
                    <a:pt x="671" y="27"/>
                    <a:pt x="654" y="31"/>
                  </a:cubicBezTo>
                  <a:lnTo>
                    <a:pt x="654" y="31"/>
                  </a:lnTo>
                  <a:cubicBezTo>
                    <a:pt x="645" y="31"/>
                    <a:pt x="633" y="35"/>
                    <a:pt x="624" y="40"/>
                  </a:cubicBezTo>
                  <a:lnTo>
                    <a:pt x="624" y="40"/>
                  </a:lnTo>
                  <a:cubicBezTo>
                    <a:pt x="446" y="92"/>
                    <a:pt x="291" y="200"/>
                    <a:pt x="183" y="343"/>
                  </a:cubicBezTo>
                  <a:lnTo>
                    <a:pt x="183" y="343"/>
                  </a:lnTo>
                  <a:cubicBezTo>
                    <a:pt x="178" y="351"/>
                    <a:pt x="174" y="356"/>
                    <a:pt x="170" y="360"/>
                  </a:cubicBezTo>
                  <a:lnTo>
                    <a:pt x="170" y="360"/>
                  </a:lnTo>
                  <a:cubicBezTo>
                    <a:pt x="165" y="369"/>
                    <a:pt x="157" y="377"/>
                    <a:pt x="152" y="382"/>
                  </a:cubicBezTo>
                  <a:lnTo>
                    <a:pt x="152" y="382"/>
                  </a:lnTo>
                  <a:cubicBezTo>
                    <a:pt x="139" y="403"/>
                    <a:pt x="126" y="425"/>
                    <a:pt x="118" y="442"/>
                  </a:cubicBezTo>
                  <a:lnTo>
                    <a:pt x="118" y="442"/>
                  </a:lnTo>
                  <a:cubicBezTo>
                    <a:pt x="44" y="572"/>
                    <a:pt x="1" y="719"/>
                    <a:pt x="1" y="879"/>
                  </a:cubicBezTo>
                  <a:lnTo>
                    <a:pt x="1" y="879"/>
                  </a:lnTo>
                  <a:cubicBezTo>
                    <a:pt x="1" y="918"/>
                    <a:pt x="5" y="953"/>
                    <a:pt x="10" y="992"/>
                  </a:cubicBezTo>
                  <a:lnTo>
                    <a:pt x="10" y="992"/>
                  </a:lnTo>
                  <a:cubicBezTo>
                    <a:pt x="10" y="1005"/>
                    <a:pt x="10" y="1018"/>
                    <a:pt x="14" y="1030"/>
                  </a:cubicBezTo>
                  <a:lnTo>
                    <a:pt x="14" y="1030"/>
                  </a:lnTo>
                  <a:cubicBezTo>
                    <a:pt x="18" y="1043"/>
                    <a:pt x="18" y="1056"/>
                    <a:pt x="22" y="1074"/>
                  </a:cubicBezTo>
                  <a:lnTo>
                    <a:pt x="22" y="1074"/>
                  </a:lnTo>
                  <a:cubicBezTo>
                    <a:pt x="22" y="1082"/>
                    <a:pt x="27" y="1087"/>
                    <a:pt x="27" y="1095"/>
                  </a:cubicBezTo>
                  <a:lnTo>
                    <a:pt x="27" y="1095"/>
                  </a:lnTo>
                  <a:cubicBezTo>
                    <a:pt x="87" y="1329"/>
                    <a:pt x="243" y="1528"/>
                    <a:pt x="446" y="1641"/>
                  </a:cubicBezTo>
                  <a:lnTo>
                    <a:pt x="446" y="1641"/>
                  </a:lnTo>
                  <a:cubicBezTo>
                    <a:pt x="481" y="1662"/>
                    <a:pt x="511" y="1675"/>
                    <a:pt x="550" y="1692"/>
                  </a:cubicBezTo>
                  <a:lnTo>
                    <a:pt x="550" y="1692"/>
                  </a:lnTo>
                  <a:cubicBezTo>
                    <a:pt x="559" y="1697"/>
                    <a:pt x="572" y="1701"/>
                    <a:pt x="585" y="1705"/>
                  </a:cubicBezTo>
                  <a:lnTo>
                    <a:pt x="585" y="1705"/>
                  </a:lnTo>
                  <a:cubicBezTo>
                    <a:pt x="602" y="1710"/>
                    <a:pt x="624" y="1718"/>
                    <a:pt x="641" y="1723"/>
                  </a:cubicBezTo>
                  <a:lnTo>
                    <a:pt x="641" y="1723"/>
                  </a:lnTo>
                  <a:cubicBezTo>
                    <a:pt x="715" y="1744"/>
                    <a:pt x="797" y="1753"/>
                    <a:pt x="875" y="1753"/>
                  </a:cubicBezTo>
                  <a:lnTo>
                    <a:pt x="875" y="1753"/>
                  </a:lnTo>
                  <a:cubicBezTo>
                    <a:pt x="927" y="1753"/>
                    <a:pt x="974" y="1749"/>
                    <a:pt x="1018" y="1744"/>
                  </a:cubicBezTo>
                  <a:lnTo>
                    <a:pt x="1018" y="1744"/>
                  </a:lnTo>
                  <a:cubicBezTo>
                    <a:pt x="1031" y="1740"/>
                    <a:pt x="1044" y="1740"/>
                    <a:pt x="1052" y="1736"/>
                  </a:cubicBezTo>
                  <a:lnTo>
                    <a:pt x="1052" y="1736"/>
                  </a:lnTo>
                  <a:cubicBezTo>
                    <a:pt x="1069" y="1736"/>
                    <a:pt x="1082" y="1731"/>
                    <a:pt x="1100" y="1727"/>
                  </a:cubicBezTo>
                  <a:lnTo>
                    <a:pt x="1100" y="1727"/>
                  </a:lnTo>
                  <a:cubicBezTo>
                    <a:pt x="1104" y="1727"/>
                    <a:pt x="1108" y="1723"/>
                    <a:pt x="1113" y="1723"/>
                  </a:cubicBezTo>
                  <a:lnTo>
                    <a:pt x="1113" y="1723"/>
                  </a:lnTo>
                  <a:cubicBezTo>
                    <a:pt x="1264" y="1679"/>
                    <a:pt x="1398" y="1597"/>
                    <a:pt x="1506" y="1489"/>
                  </a:cubicBezTo>
                  <a:lnTo>
                    <a:pt x="1506" y="1489"/>
                  </a:lnTo>
                  <a:cubicBezTo>
                    <a:pt x="1524" y="1467"/>
                    <a:pt x="1541" y="1450"/>
                    <a:pt x="1558" y="1433"/>
                  </a:cubicBezTo>
                  <a:lnTo>
                    <a:pt x="1558" y="1433"/>
                  </a:lnTo>
                  <a:cubicBezTo>
                    <a:pt x="1571" y="1411"/>
                    <a:pt x="1589" y="1394"/>
                    <a:pt x="1602" y="1372"/>
                  </a:cubicBezTo>
                  <a:lnTo>
                    <a:pt x="1602" y="1372"/>
                  </a:lnTo>
                  <a:lnTo>
                    <a:pt x="1602" y="1372"/>
                  </a:lnTo>
                  <a:cubicBezTo>
                    <a:pt x="1602" y="1368"/>
                    <a:pt x="1602" y="1368"/>
                    <a:pt x="1606" y="1368"/>
                  </a:cubicBezTo>
                  <a:lnTo>
                    <a:pt x="1606" y="1368"/>
                  </a:lnTo>
                  <a:cubicBezTo>
                    <a:pt x="1697" y="1225"/>
                    <a:pt x="1753" y="1061"/>
                    <a:pt x="1753" y="879"/>
                  </a:cubicBezTo>
                  <a:lnTo>
                    <a:pt x="1753" y="879"/>
                  </a:lnTo>
                  <a:cubicBezTo>
                    <a:pt x="1753" y="818"/>
                    <a:pt x="1749" y="758"/>
                    <a:pt x="1736" y="697"/>
                  </a:cubicBezTo>
                  <a:lnTo>
                    <a:pt x="1736" y="697"/>
                  </a:lnTo>
                  <a:cubicBezTo>
                    <a:pt x="1731" y="689"/>
                    <a:pt x="1731" y="676"/>
                    <a:pt x="1727" y="667"/>
                  </a:cubicBezTo>
                  <a:lnTo>
                    <a:pt x="1727" y="667"/>
                  </a:lnTo>
                  <a:cubicBezTo>
                    <a:pt x="1727" y="663"/>
                    <a:pt x="1723" y="654"/>
                    <a:pt x="1723" y="650"/>
                  </a:cubicBezTo>
                  <a:lnTo>
                    <a:pt x="1723" y="650"/>
                  </a:lnTo>
                  <a:cubicBezTo>
                    <a:pt x="1714" y="619"/>
                    <a:pt x="1705" y="594"/>
                    <a:pt x="1697" y="568"/>
                  </a:cubicBezTo>
                  <a:lnTo>
                    <a:pt x="1697" y="568"/>
                  </a:lnTo>
                  <a:cubicBezTo>
                    <a:pt x="1641" y="416"/>
                    <a:pt x="1541" y="286"/>
                    <a:pt x="1416" y="187"/>
                  </a:cubicBezTo>
                  <a:lnTo>
                    <a:pt x="1416" y="187"/>
                  </a:lnTo>
                  <a:cubicBezTo>
                    <a:pt x="1407" y="183"/>
                    <a:pt x="1403" y="174"/>
                    <a:pt x="1394" y="170"/>
                  </a:cubicBezTo>
                  <a:lnTo>
                    <a:pt x="1394" y="170"/>
                  </a:lnTo>
                  <a:cubicBezTo>
                    <a:pt x="1381" y="161"/>
                    <a:pt x="1364" y="148"/>
                    <a:pt x="1351" y="139"/>
                  </a:cubicBezTo>
                  <a:lnTo>
                    <a:pt x="1351" y="139"/>
                  </a:lnTo>
                  <a:cubicBezTo>
                    <a:pt x="1351" y="139"/>
                    <a:pt x="1346" y="139"/>
                    <a:pt x="1346" y="139"/>
                  </a:cubicBezTo>
                  <a:lnTo>
                    <a:pt x="1346" y="139"/>
                  </a:lnTo>
                  <a:cubicBezTo>
                    <a:pt x="1212" y="53"/>
                    <a:pt x="1048" y="1"/>
                    <a:pt x="875" y="1"/>
                  </a:cubicBezTo>
                  <a:lnTo>
                    <a:pt x="875" y="1"/>
                  </a:lnTo>
                  <a:cubicBezTo>
                    <a:pt x="823" y="1"/>
                    <a:pt x="767" y="5"/>
                    <a:pt x="715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4929494" y="2342862"/>
              <a:ext cx="236189" cy="235503"/>
            </a:xfrm>
            <a:custGeom>
              <a:rect b="b" l="l" r="r" t="t"/>
              <a:pathLst>
                <a:path extrusionOk="0" h="1718" w="1723">
                  <a:moveTo>
                    <a:pt x="689" y="0"/>
                  </a:moveTo>
                  <a:cubicBezTo>
                    <a:pt x="671" y="4"/>
                    <a:pt x="658" y="9"/>
                    <a:pt x="641" y="13"/>
                  </a:cubicBezTo>
                  <a:cubicBezTo>
                    <a:pt x="689" y="95"/>
                    <a:pt x="732" y="186"/>
                    <a:pt x="771" y="273"/>
                  </a:cubicBezTo>
                  <a:cubicBezTo>
                    <a:pt x="819" y="385"/>
                    <a:pt x="866" y="493"/>
                    <a:pt x="905" y="606"/>
                  </a:cubicBezTo>
                  <a:cubicBezTo>
                    <a:pt x="875" y="610"/>
                    <a:pt x="844" y="619"/>
                    <a:pt x="814" y="623"/>
                  </a:cubicBezTo>
                  <a:cubicBezTo>
                    <a:pt x="758" y="632"/>
                    <a:pt x="706" y="645"/>
                    <a:pt x="654" y="662"/>
                  </a:cubicBezTo>
                  <a:cubicBezTo>
                    <a:pt x="611" y="576"/>
                    <a:pt x="550" y="498"/>
                    <a:pt x="464" y="437"/>
                  </a:cubicBezTo>
                  <a:cubicBezTo>
                    <a:pt x="373" y="372"/>
                    <a:pt x="273" y="342"/>
                    <a:pt x="170" y="325"/>
                  </a:cubicBezTo>
                  <a:cubicBezTo>
                    <a:pt x="165" y="333"/>
                    <a:pt x="161" y="338"/>
                    <a:pt x="157" y="342"/>
                  </a:cubicBezTo>
                  <a:cubicBezTo>
                    <a:pt x="152" y="351"/>
                    <a:pt x="144" y="359"/>
                    <a:pt x="139" y="364"/>
                  </a:cubicBezTo>
                  <a:cubicBezTo>
                    <a:pt x="174" y="368"/>
                    <a:pt x="204" y="377"/>
                    <a:pt x="239" y="385"/>
                  </a:cubicBezTo>
                  <a:cubicBezTo>
                    <a:pt x="347" y="420"/>
                    <a:pt x="455" y="476"/>
                    <a:pt x="533" y="558"/>
                  </a:cubicBezTo>
                  <a:cubicBezTo>
                    <a:pt x="563" y="593"/>
                    <a:pt x="589" y="632"/>
                    <a:pt x="611" y="675"/>
                  </a:cubicBezTo>
                  <a:cubicBezTo>
                    <a:pt x="459" y="731"/>
                    <a:pt x="312" y="805"/>
                    <a:pt x="174" y="891"/>
                  </a:cubicBezTo>
                  <a:cubicBezTo>
                    <a:pt x="118" y="926"/>
                    <a:pt x="57" y="969"/>
                    <a:pt x="1" y="1012"/>
                  </a:cubicBezTo>
                  <a:cubicBezTo>
                    <a:pt x="5" y="1025"/>
                    <a:pt x="5" y="1038"/>
                    <a:pt x="9" y="1056"/>
                  </a:cubicBezTo>
                  <a:cubicBezTo>
                    <a:pt x="187" y="904"/>
                    <a:pt x="416" y="788"/>
                    <a:pt x="632" y="718"/>
                  </a:cubicBezTo>
                  <a:cubicBezTo>
                    <a:pt x="658" y="779"/>
                    <a:pt x="671" y="848"/>
                    <a:pt x="676" y="913"/>
                  </a:cubicBezTo>
                  <a:cubicBezTo>
                    <a:pt x="676" y="1043"/>
                    <a:pt x="620" y="1173"/>
                    <a:pt x="585" y="1294"/>
                  </a:cubicBezTo>
                  <a:cubicBezTo>
                    <a:pt x="550" y="1423"/>
                    <a:pt x="542" y="1558"/>
                    <a:pt x="572" y="1687"/>
                  </a:cubicBezTo>
                  <a:cubicBezTo>
                    <a:pt x="589" y="1692"/>
                    <a:pt x="611" y="1700"/>
                    <a:pt x="628" y="1705"/>
                  </a:cubicBezTo>
                  <a:cubicBezTo>
                    <a:pt x="607" y="1627"/>
                    <a:pt x="598" y="1549"/>
                    <a:pt x="598" y="1488"/>
                  </a:cubicBezTo>
                  <a:cubicBezTo>
                    <a:pt x="607" y="1272"/>
                    <a:pt x="771" y="1043"/>
                    <a:pt x="715" y="831"/>
                  </a:cubicBezTo>
                  <a:cubicBezTo>
                    <a:pt x="702" y="788"/>
                    <a:pt x="689" y="744"/>
                    <a:pt x="671" y="705"/>
                  </a:cubicBezTo>
                  <a:cubicBezTo>
                    <a:pt x="710" y="692"/>
                    <a:pt x="745" y="684"/>
                    <a:pt x="784" y="675"/>
                  </a:cubicBezTo>
                  <a:cubicBezTo>
                    <a:pt x="827" y="666"/>
                    <a:pt x="870" y="658"/>
                    <a:pt x="918" y="649"/>
                  </a:cubicBezTo>
                  <a:cubicBezTo>
                    <a:pt x="935" y="710"/>
                    <a:pt x="953" y="775"/>
                    <a:pt x="961" y="839"/>
                  </a:cubicBezTo>
                  <a:cubicBezTo>
                    <a:pt x="1018" y="1129"/>
                    <a:pt x="1039" y="1423"/>
                    <a:pt x="1039" y="1718"/>
                  </a:cubicBezTo>
                  <a:cubicBezTo>
                    <a:pt x="1056" y="1718"/>
                    <a:pt x="1069" y="1713"/>
                    <a:pt x="1087" y="1709"/>
                  </a:cubicBezTo>
                  <a:cubicBezTo>
                    <a:pt x="1082" y="1398"/>
                    <a:pt x="1056" y="1090"/>
                    <a:pt x="1000" y="783"/>
                  </a:cubicBezTo>
                  <a:cubicBezTo>
                    <a:pt x="992" y="736"/>
                    <a:pt x="979" y="688"/>
                    <a:pt x="966" y="640"/>
                  </a:cubicBezTo>
                  <a:cubicBezTo>
                    <a:pt x="1039" y="632"/>
                    <a:pt x="1117" y="623"/>
                    <a:pt x="1191" y="619"/>
                  </a:cubicBezTo>
                  <a:cubicBezTo>
                    <a:pt x="1208" y="658"/>
                    <a:pt x="1230" y="697"/>
                    <a:pt x="1251" y="740"/>
                  </a:cubicBezTo>
                  <a:cubicBezTo>
                    <a:pt x="1338" y="904"/>
                    <a:pt x="1476" y="1021"/>
                    <a:pt x="1524" y="1203"/>
                  </a:cubicBezTo>
                  <a:cubicBezTo>
                    <a:pt x="1541" y="1276"/>
                    <a:pt x="1545" y="1346"/>
                    <a:pt x="1545" y="1415"/>
                  </a:cubicBezTo>
                  <a:cubicBezTo>
                    <a:pt x="1558" y="1393"/>
                    <a:pt x="1576" y="1376"/>
                    <a:pt x="1589" y="1354"/>
                  </a:cubicBezTo>
                  <a:cubicBezTo>
                    <a:pt x="1589" y="1350"/>
                    <a:pt x="1589" y="1350"/>
                    <a:pt x="1593" y="1350"/>
                  </a:cubicBezTo>
                  <a:cubicBezTo>
                    <a:pt x="1593" y="1216"/>
                    <a:pt x="1558" y="1090"/>
                    <a:pt x="1476" y="982"/>
                  </a:cubicBezTo>
                  <a:cubicBezTo>
                    <a:pt x="1407" y="896"/>
                    <a:pt x="1281" y="757"/>
                    <a:pt x="1230" y="619"/>
                  </a:cubicBezTo>
                  <a:cubicBezTo>
                    <a:pt x="1246" y="618"/>
                    <a:pt x="1263" y="618"/>
                    <a:pt x="1279" y="618"/>
                  </a:cubicBezTo>
                  <a:cubicBezTo>
                    <a:pt x="1430" y="618"/>
                    <a:pt x="1578" y="636"/>
                    <a:pt x="1723" y="679"/>
                  </a:cubicBezTo>
                  <a:cubicBezTo>
                    <a:pt x="1718" y="671"/>
                    <a:pt x="1718" y="658"/>
                    <a:pt x="1714" y="649"/>
                  </a:cubicBezTo>
                  <a:cubicBezTo>
                    <a:pt x="1714" y="645"/>
                    <a:pt x="1710" y="636"/>
                    <a:pt x="1710" y="632"/>
                  </a:cubicBezTo>
                  <a:cubicBezTo>
                    <a:pt x="1566" y="593"/>
                    <a:pt x="1414" y="575"/>
                    <a:pt x="1262" y="575"/>
                  </a:cubicBezTo>
                  <a:cubicBezTo>
                    <a:pt x="1246" y="575"/>
                    <a:pt x="1229" y="575"/>
                    <a:pt x="1212" y="576"/>
                  </a:cubicBezTo>
                  <a:cubicBezTo>
                    <a:pt x="1204" y="537"/>
                    <a:pt x="1199" y="498"/>
                    <a:pt x="1204" y="459"/>
                  </a:cubicBezTo>
                  <a:cubicBezTo>
                    <a:pt x="1221" y="377"/>
                    <a:pt x="1277" y="299"/>
                    <a:pt x="1325" y="234"/>
                  </a:cubicBezTo>
                  <a:cubicBezTo>
                    <a:pt x="1342" y="208"/>
                    <a:pt x="1364" y="177"/>
                    <a:pt x="1381" y="152"/>
                  </a:cubicBezTo>
                  <a:cubicBezTo>
                    <a:pt x="1368" y="143"/>
                    <a:pt x="1351" y="130"/>
                    <a:pt x="1338" y="121"/>
                  </a:cubicBezTo>
                  <a:cubicBezTo>
                    <a:pt x="1281" y="203"/>
                    <a:pt x="1230" y="286"/>
                    <a:pt x="1186" y="372"/>
                  </a:cubicBezTo>
                  <a:cubicBezTo>
                    <a:pt x="1152" y="446"/>
                    <a:pt x="1152" y="515"/>
                    <a:pt x="1173" y="580"/>
                  </a:cubicBezTo>
                  <a:cubicBezTo>
                    <a:pt x="1100" y="580"/>
                    <a:pt x="1026" y="588"/>
                    <a:pt x="953" y="601"/>
                  </a:cubicBezTo>
                  <a:cubicBezTo>
                    <a:pt x="914" y="480"/>
                    <a:pt x="862" y="368"/>
                    <a:pt x="810" y="251"/>
                  </a:cubicBezTo>
                  <a:cubicBezTo>
                    <a:pt x="771" y="169"/>
                    <a:pt x="732" y="82"/>
                    <a:pt x="68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0"/>
          <p:cNvGrpSpPr/>
          <p:nvPr/>
        </p:nvGrpSpPr>
        <p:grpSpPr>
          <a:xfrm>
            <a:off x="4237713" y="1621394"/>
            <a:ext cx="668563" cy="2217251"/>
            <a:chOff x="6875188" y="1621394"/>
            <a:chExt cx="668563" cy="2217251"/>
          </a:xfrm>
        </p:grpSpPr>
        <p:sp>
          <p:nvSpPr>
            <p:cNvPr id="467" name="Google Shape;467;p20"/>
            <p:cNvSpPr/>
            <p:nvPr/>
          </p:nvSpPr>
          <p:spPr>
            <a:xfrm>
              <a:off x="7038624" y="1621394"/>
              <a:ext cx="240438" cy="240301"/>
            </a:xfrm>
            <a:custGeom>
              <a:rect b="b" l="l" r="r" t="t"/>
              <a:pathLst>
                <a:path extrusionOk="0" h="1753" w="1754">
                  <a:moveTo>
                    <a:pt x="715" y="18"/>
                  </a:moveTo>
                  <a:cubicBezTo>
                    <a:pt x="710" y="18"/>
                    <a:pt x="706" y="18"/>
                    <a:pt x="702" y="18"/>
                  </a:cubicBezTo>
                  <a:lnTo>
                    <a:pt x="702" y="18"/>
                  </a:lnTo>
                  <a:cubicBezTo>
                    <a:pt x="684" y="22"/>
                    <a:pt x="671" y="27"/>
                    <a:pt x="654" y="31"/>
                  </a:cubicBezTo>
                  <a:lnTo>
                    <a:pt x="654" y="31"/>
                  </a:lnTo>
                  <a:cubicBezTo>
                    <a:pt x="645" y="31"/>
                    <a:pt x="633" y="35"/>
                    <a:pt x="624" y="40"/>
                  </a:cubicBezTo>
                  <a:lnTo>
                    <a:pt x="624" y="40"/>
                  </a:lnTo>
                  <a:cubicBezTo>
                    <a:pt x="446" y="92"/>
                    <a:pt x="291" y="200"/>
                    <a:pt x="183" y="343"/>
                  </a:cubicBezTo>
                  <a:lnTo>
                    <a:pt x="183" y="343"/>
                  </a:lnTo>
                  <a:cubicBezTo>
                    <a:pt x="178" y="351"/>
                    <a:pt x="174" y="356"/>
                    <a:pt x="170" y="360"/>
                  </a:cubicBezTo>
                  <a:lnTo>
                    <a:pt x="170" y="360"/>
                  </a:lnTo>
                  <a:cubicBezTo>
                    <a:pt x="165" y="369"/>
                    <a:pt x="157" y="377"/>
                    <a:pt x="152" y="382"/>
                  </a:cubicBezTo>
                  <a:lnTo>
                    <a:pt x="152" y="382"/>
                  </a:lnTo>
                  <a:cubicBezTo>
                    <a:pt x="139" y="403"/>
                    <a:pt x="126" y="425"/>
                    <a:pt x="118" y="442"/>
                  </a:cubicBezTo>
                  <a:lnTo>
                    <a:pt x="118" y="442"/>
                  </a:lnTo>
                  <a:cubicBezTo>
                    <a:pt x="44" y="572"/>
                    <a:pt x="1" y="719"/>
                    <a:pt x="1" y="879"/>
                  </a:cubicBezTo>
                  <a:lnTo>
                    <a:pt x="1" y="879"/>
                  </a:lnTo>
                  <a:cubicBezTo>
                    <a:pt x="1" y="918"/>
                    <a:pt x="5" y="953"/>
                    <a:pt x="10" y="992"/>
                  </a:cubicBezTo>
                  <a:lnTo>
                    <a:pt x="10" y="992"/>
                  </a:lnTo>
                  <a:cubicBezTo>
                    <a:pt x="10" y="1005"/>
                    <a:pt x="10" y="1018"/>
                    <a:pt x="14" y="1030"/>
                  </a:cubicBezTo>
                  <a:lnTo>
                    <a:pt x="14" y="1030"/>
                  </a:lnTo>
                  <a:cubicBezTo>
                    <a:pt x="18" y="1043"/>
                    <a:pt x="18" y="1056"/>
                    <a:pt x="22" y="1074"/>
                  </a:cubicBezTo>
                  <a:lnTo>
                    <a:pt x="22" y="1074"/>
                  </a:lnTo>
                  <a:cubicBezTo>
                    <a:pt x="22" y="1082"/>
                    <a:pt x="27" y="1087"/>
                    <a:pt x="27" y="1095"/>
                  </a:cubicBezTo>
                  <a:lnTo>
                    <a:pt x="27" y="1095"/>
                  </a:lnTo>
                  <a:cubicBezTo>
                    <a:pt x="87" y="1329"/>
                    <a:pt x="243" y="1528"/>
                    <a:pt x="446" y="1641"/>
                  </a:cubicBezTo>
                  <a:lnTo>
                    <a:pt x="446" y="1641"/>
                  </a:lnTo>
                  <a:cubicBezTo>
                    <a:pt x="481" y="1662"/>
                    <a:pt x="511" y="1675"/>
                    <a:pt x="550" y="1692"/>
                  </a:cubicBezTo>
                  <a:lnTo>
                    <a:pt x="550" y="1692"/>
                  </a:lnTo>
                  <a:cubicBezTo>
                    <a:pt x="559" y="1697"/>
                    <a:pt x="572" y="1701"/>
                    <a:pt x="585" y="1705"/>
                  </a:cubicBezTo>
                  <a:lnTo>
                    <a:pt x="585" y="1705"/>
                  </a:lnTo>
                  <a:cubicBezTo>
                    <a:pt x="602" y="1710"/>
                    <a:pt x="624" y="1718"/>
                    <a:pt x="641" y="1723"/>
                  </a:cubicBezTo>
                  <a:lnTo>
                    <a:pt x="641" y="1723"/>
                  </a:lnTo>
                  <a:cubicBezTo>
                    <a:pt x="715" y="1744"/>
                    <a:pt x="797" y="1753"/>
                    <a:pt x="875" y="1753"/>
                  </a:cubicBezTo>
                  <a:lnTo>
                    <a:pt x="875" y="1753"/>
                  </a:lnTo>
                  <a:cubicBezTo>
                    <a:pt x="927" y="1753"/>
                    <a:pt x="974" y="1749"/>
                    <a:pt x="1018" y="1744"/>
                  </a:cubicBezTo>
                  <a:lnTo>
                    <a:pt x="1018" y="1744"/>
                  </a:lnTo>
                  <a:cubicBezTo>
                    <a:pt x="1031" y="1740"/>
                    <a:pt x="1044" y="1740"/>
                    <a:pt x="1052" y="1736"/>
                  </a:cubicBezTo>
                  <a:lnTo>
                    <a:pt x="1052" y="1736"/>
                  </a:lnTo>
                  <a:cubicBezTo>
                    <a:pt x="1069" y="1736"/>
                    <a:pt x="1082" y="1731"/>
                    <a:pt x="1100" y="1727"/>
                  </a:cubicBezTo>
                  <a:lnTo>
                    <a:pt x="1100" y="1727"/>
                  </a:lnTo>
                  <a:cubicBezTo>
                    <a:pt x="1104" y="1727"/>
                    <a:pt x="1108" y="1723"/>
                    <a:pt x="1113" y="1723"/>
                  </a:cubicBezTo>
                  <a:lnTo>
                    <a:pt x="1113" y="1723"/>
                  </a:lnTo>
                  <a:cubicBezTo>
                    <a:pt x="1264" y="1679"/>
                    <a:pt x="1398" y="1597"/>
                    <a:pt x="1506" y="1489"/>
                  </a:cubicBezTo>
                  <a:lnTo>
                    <a:pt x="1506" y="1489"/>
                  </a:lnTo>
                  <a:cubicBezTo>
                    <a:pt x="1524" y="1467"/>
                    <a:pt x="1541" y="1450"/>
                    <a:pt x="1558" y="1433"/>
                  </a:cubicBezTo>
                  <a:lnTo>
                    <a:pt x="1558" y="1433"/>
                  </a:lnTo>
                  <a:cubicBezTo>
                    <a:pt x="1571" y="1411"/>
                    <a:pt x="1589" y="1394"/>
                    <a:pt x="1602" y="1372"/>
                  </a:cubicBezTo>
                  <a:lnTo>
                    <a:pt x="1602" y="1372"/>
                  </a:lnTo>
                  <a:lnTo>
                    <a:pt x="1602" y="1372"/>
                  </a:lnTo>
                  <a:cubicBezTo>
                    <a:pt x="1602" y="1368"/>
                    <a:pt x="1602" y="1368"/>
                    <a:pt x="1606" y="1368"/>
                  </a:cubicBezTo>
                  <a:lnTo>
                    <a:pt x="1606" y="1368"/>
                  </a:lnTo>
                  <a:cubicBezTo>
                    <a:pt x="1697" y="1225"/>
                    <a:pt x="1753" y="1061"/>
                    <a:pt x="1753" y="879"/>
                  </a:cubicBezTo>
                  <a:lnTo>
                    <a:pt x="1753" y="879"/>
                  </a:lnTo>
                  <a:cubicBezTo>
                    <a:pt x="1753" y="818"/>
                    <a:pt x="1749" y="758"/>
                    <a:pt x="1736" y="697"/>
                  </a:cubicBezTo>
                  <a:lnTo>
                    <a:pt x="1736" y="697"/>
                  </a:lnTo>
                  <a:cubicBezTo>
                    <a:pt x="1731" y="689"/>
                    <a:pt x="1731" y="676"/>
                    <a:pt x="1727" y="667"/>
                  </a:cubicBezTo>
                  <a:lnTo>
                    <a:pt x="1727" y="667"/>
                  </a:lnTo>
                  <a:cubicBezTo>
                    <a:pt x="1727" y="663"/>
                    <a:pt x="1723" y="654"/>
                    <a:pt x="1723" y="650"/>
                  </a:cubicBezTo>
                  <a:lnTo>
                    <a:pt x="1723" y="650"/>
                  </a:lnTo>
                  <a:cubicBezTo>
                    <a:pt x="1714" y="619"/>
                    <a:pt x="1705" y="594"/>
                    <a:pt x="1697" y="568"/>
                  </a:cubicBezTo>
                  <a:lnTo>
                    <a:pt x="1697" y="568"/>
                  </a:lnTo>
                  <a:cubicBezTo>
                    <a:pt x="1641" y="416"/>
                    <a:pt x="1541" y="286"/>
                    <a:pt x="1416" y="187"/>
                  </a:cubicBezTo>
                  <a:lnTo>
                    <a:pt x="1416" y="187"/>
                  </a:lnTo>
                  <a:cubicBezTo>
                    <a:pt x="1407" y="183"/>
                    <a:pt x="1403" y="174"/>
                    <a:pt x="1394" y="170"/>
                  </a:cubicBezTo>
                  <a:lnTo>
                    <a:pt x="1394" y="170"/>
                  </a:lnTo>
                  <a:cubicBezTo>
                    <a:pt x="1381" y="161"/>
                    <a:pt x="1364" y="148"/>
                    <a:pt x="1351" y="139"/>
                  </a:cubicBezTo>
                  <a:lnTo>
                    <a:pt x="1351" y="139"/>
                  </a:lnTo>
                  <a:cubicBezTo>
                    <a:pt x="1351" y="139"/>
                    <a:pt x="1346" y="139"/>
                    <a:pt x="1346" y="139"/>
                  </a:cubicBezTo>
                  <a:lnTo>
                    <a:pt x="1346" y="139"/>
                  </a:lnTo>
                  <a:cubicBezTo>
                    <a:pt x="1212" y="53"/>
                    <a:pt x="1048" y="1"/>
                    <a:pt x="875" y="1"/>
                  </a:cubicBezTo>
                  <a:lnTo>
                    <a:pt x="875" y="1"/>
                  </a:lnTo>
                  <a:cubicBezTo>
                    <a:pt x="823" y="1"/>
                    <a:pt x="767" y="5"/>
                    <a:pt x="715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7040406" y="1623862"/>
              <a:ext cx="236189" cy="235503"/>
            </a:xfrm>
            <a:custGeom>
              <a:rect b="b" l="l" r="r" t="t"/>
              <a:pathLst>
                <a:path extrusionOk="0" h="1718" w="1723">
                  <a:moveTo>
                    <a:pt x="689" y="0"/>
                  </a:moveTo>
                  <a:cubicBezTo>
                    <a:pt x="671" y="4"/>
                    <a:pt x="658" y="9"/>
                    <a:pt x="641" y="13"/>
                  </a:cubicBezTo>
                  <a:cubicBezTo>
                    <a:pt x="689" y="95"/>
                    <a:pt x="732" y="186"/>
                    <a:pt x="771" y="273"/>
                  </a:cubicBezTo>
                  <a:cubicBezTo>
                    <a:pt x="819" y="385"/>
                    <a:pt x="866" y="493"/>
                    <a:pt x="905" y="606"/>
                  </a:cubicBezTo>
                  <a:cubicBezTo>
                    <a:pt x="875" y="610"/>
                    <a:pt x="844" y="619"/>
                    <a:pt x="814" y="623"/>
                  </a:cubicBezTo>
                  <a:cubicBezTo>
                    <a:pt x="758" y="632"/>
                    <a:pt x="706" y="645"/>
                    <a:pt x="654" y="662"/>
                  </a:cubicBezTo>
                  <a:cubicBezTo>
                    <a:pt x="611" y="576"/>
                    <a:pt x="550" y="498"/>
                    <a:pt x="464" y="437"/>
                  </a:cubicBezTo>
                  <a:cubicBezTo>
                    <a:pt x="373" y="372"/>
                    <a:pt x="273" y="342"/>
                    <a:pt x="170" y="325"/>
                  </a:cubicBezTo>
                  <a:cubicBezTo>
                    <a:pt x="165" y="333"/>
                    <a:pt x="161" y="338"/>
                    <a:pt x="157" y="342"/>
                  </a:cubicBezTo>
                  <a:cubicBezTo>
                    <a:pt x="152" y="351"/>
                    <a:pt x="144" y="359"/>
                    <a:pt x="139" y="364"/>
                  </a:cubicBezTo>
                  <a:cubicBezTo>
                    <a:pt x="174" y="368"/>
                    <a:pt x="204" y="377"/>
                    <a:pt x="239" y="385"/>
                  </a:cubicBezTo>
                  <a:cubicBezTo>
                    <a:pt x="347" y="420"/>
                    <a:pt x="455" y="476"/>
                    <a:pt x="533" y="558"/>
                  </a:cubicBezTo>
                  <a:cubicBezTo>
                    <a:pt x="563" y="593"/>
                    <a:pt x="589" y="632"/>
                    <a:pt x="611" y="675"/>
                  </a:cubicBezTo>
                  <a:cubicBezTo>
                    <a:pt x="459" y="731"/>
                    <a:pt x="312" y="805"/>
                    <a:pt x="174" y="891"/>
                  </a:cubicBezTo>
                  <a:cubicBezTo>
                    <a:pt x="118" y="926"/>
                    <a:pt x="57" y="969"/>
                    <a:pt x="1" y="1012"/>
                  </a:cubicBezTo>
                  <a:cubicBezTo>
                    <a:pt x="5" y="1025"/>
                    <a:pt x="5" y="1038"/>
                    <a:pt x="9" y="1056"/>
                  </a:cubicBezTo>
                  <a:cubicBezTo>
                    <a:pt x="187" y="904"/>
                    <a:pt x="416" y="788"/>
                    <a:pt x="632" y="718"/>
                  </a:cubicBezTo>
                  <a:cubicBezTo>
                    <a:pt x="658" y="779"/>
                    <a:pt x="671" y="848"/>
                    <a:pt x="676" y="913"/>
                  </a:cubicBezTo>
                  <a:cubicBezTo>
                    <a:pt x="676" y="1043"/>
                    <a:pt x="620" y="1173"/>
                    <a:pt x="585" y="1294"/>
                  </a:cubicBezTo>
                  <a:cubicBezTo>
                    <a:pt x="550" y="1423"/>
                    <a:pt x="542" y="1558"/>
                    <a:pt x="572" y="1687"/>
                  </a:cubicBezTo>
                  <a:cubicBezTo>
                    <a:pt x="589" y="1692"/>
                    <a:pt x="611" y="1700"/>
                    <a:pt x="628" y="1705"/>
                  </a:cubicBezTo>
                  <a:cubicBezTo>
                    <a:pt x="607" y="1627"/>
                    <a:pt x="598" y="1549"/>
                    <a:pt x="598" y="1488"/>
                  </a:cubicBezTo>
                  <a:cubicBezTo>
                    <a:pt x="607" y="1272"/>
                    <a:pt x="771" y="1043"/>
                    <a:pt x="715" y="831"/>
                  </a:cubicBezTo>
                  <a:cubicBezTo>
                    <a:pt x="702" y="788"/>
                    <a:pt x="689" y="744"/>
                    <a:pt x="671" y="705"/>
                  </a:cubicBezTo>
                  <a:cubicBezTo>
                    <a:pt x="710" y="692"/>
                    <a:pt x="745" y="684"/>
                    <a:pt x="784" y="675"/>
                  </a:cubicBezTo>
                  <a:cubicBezTo>
                    <a:pt x="827" y="666"/>
                    <a:pt x="870" y="658"/>
                    <a:pt x="918" y="649"/>
                  </a:cubicBezTo>
                  <a:cubicBezTo>
                    <a:pt x="935" y="710"/>
                    <a:pt x="953" y="775"/>
                    <a:pt x="961" y="839"/>
                  </a:cubicBezTo>
                  <a:cubicBezTo>
                    <a:pt x="1018" y="1129"/>
                    <a:pt x="1039" y="1423"/>
                    <a:pt x="1039" y="1718"/>
                  </a:cubicBezTo>
                  <a:cubicBezTo>
                    <a:pt x="1056" y="1718"/>
                    <a:pt x="1069" y="1713"/>
                    <a:pt x="1087" y="1709"/>
                  </a:cubicBezTo>
                  <a:cubicBezTo>
                    <a:pt x="1082" y="1398"/>
                    <a:pt x="1056" y="1090"/>
                    <a:pt x="1000" y="783"/>
                  </a:cubicBezTo>
                  <a:cubicBezTo>
                    <a:pt x="992" y="736"/>
                    <a:pt x="979" y="688"/>
                    <a:pt x="966" y="640"/>
                  </a:cubicBezTo>
                  <a:cubicBezTo>
                    <a:pt x="1039" y="632"/>
                    <a:pt x="1117" y="623"/>
                    <a:pt x="1191" y="619"/>
                  </a:cubicBezTo>
                  <a:cubicBezTo>
                    <a:pt x="1208" y="658"/>
                    <a:pt x="1230" y="697"/>
                    <a:pt x="1251" y="740"/>
                  </a:cubicBezTo>
                  <a:cubicBezTo>
                    <a:pt x="1338" y="904"/>
                    <a:pt x="1476" y="1021"/>
                    <a:pt x="1524" y="1203"/>
                  </a:cubicBezTo>
                  <a:cubicBezTo>
                    <a:pt x="1541" y="1276"/>
                    <a:pt x="1545" y="1346"/>
                    <a:pt x="1545" y="1415"/>
                  </a:cubicBezTo>
                  <a:cubicBezTo>
                    <a:pt x="1558" y="1393"/>
                    <a:pt x="1576" y="1376"/>
                    <a:pt x="1589" y="1354"/>
                  </a:cubicBezTo>
                  <a:cubicBezTo>
                    <a:pt x="1589" y="1350"/>
                    <a:pt x="1589" y="1350"/>
                    <a:pt x="1593" y="1350"/>
                  </a:cubicBezTo>
                  <a:cubicBezTo>
                    <a:pt x="1593" y="1216"/>
                    <a:pt x="1558" y="1090"/>
                    <a:pt x="1476" y="982"/>
                  </a:cubicBezTo>
                  <a:cubicBezTo>
                    <a:pt x="1407" y="896"/>
                    <a:pt x="1281" y="757"/>
                    <a:pt x="1230" y="619"/>
                  </a:cubicBezTo>
                  <a:cubicBezTo>
                    <a:pt x="1246" y="618"/>
                    <a:pt x="1263" y="618"/>
                    <a:pt x="1279" y="618"/>
                  </a:cubicBezTo>
                  <a:cubicBezTo>
                    <a:pt x="1430" y="618"/>
                    <a:pt x="1578" y="636"/>
                    <a:pt x="1723" y="679"/>
                  </a:cubicBezTo>
                  <a:cubicBezTo>
                    <a:pt x="1718" y="671"/>
                    <a:pt x="1718" y="658"/>
                    <a:pt x="1714" y="649"/>
                  </a:cubicBezTo>
                  <a:cubicBezTo>
                    <a:pt x="1714" y="645"/>
                    <a:pt x="1710" y="636"/>
                    <a:pt x="1710" y="632"/>
                  </a:cubicBezTo>
                  <a:cubicBezTo>
                    <a:pt x="1566" y="593"/>
                    <a:pt x="1414" y="575"/>
                    <a:pt x="1262" y="575"/>
                  </a:cubicBezTo>
                  <a:cubicBezTo>
                    <a:pt x="1246" y="575"/>
                    <a:pt x="1229" y="575"/>
                    <a:pt x="1212" y="576"/>
                  </a:cubicBezTo>
                  <a:cubicBezTo>
                    <a:pt x="1204" y="537"/>
                    <a:pt x="1199" y="498"/>
                    <a:pt x="1204" y="459"/>
                  </a:cubicBezTo>
                  <a:cubicBezTo>
                    <a:pt x="1221" y="377"/>
                    <a:pt x="1277" y="299"/>
                    <a:pt x="1325" y="234"/>
                  </a:cubicBezTo>
                  <a:cubicBezTo>
                    <a:pt x="1342" y="208"/>
                    <a:pt x="1364" y="177"/>
                    <a:pt x="1381" y="152"/>
                  </a:cubicBezTo>
                  <a:cubicBezTo>
                    <a:pt x="1368" y="143"/>
                    <a:pt x="1351" y="130"/>
                    <a:pt x="1338" y="121"/>
                  </a:cubicBezTo>
                  <a:cubicBezTo>
                    <a:pt x="1281" y="203"/>
                    <a:pt x="1230" y="286"/>
                    <a:pt x="1186" y="372"/>
                  </a:cubicBezTo>
                  <a:cubicBezTo>
                    <a:pt x="1152" y="446"/>
                    <a:pt x="1152" y="515"/>
                    <a:pt x="1173" y="580"/>
                  </a:cubicBezTo>
                  <a:cubicBezTo>
                    <a:pt x="1100" y="580"/>
                    <a:pt x="1026" y="588"/>
                    <a:pt x="953" y="601"/>
                  </a:cubicBezTo>
                  <a:cubicBezTo>
                    <a:pt x="914" y="480"/>
                    <a:pt x="862" y="368"/>
                    <a:pt x="810" y="251"/>
                  </a:cubicBezTo>
                  <a:cubicBezTo>
                    <a:pt x="771" y="169"/>
                    <a:pt x="732" y="82"/>
                    <a:pt x="68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7209409" y="2291423"/>
              <a:ext cx="334343" cy="573684"/>
            </a:xfrm>
            <a:custGeom>
              <a:rect b="b" l="l" r="r" t="t"/>
              <a:pathLst>
                <a:path extrusionOk="0" h="4686" w="2731">
                  <a:moveTo>
                    <a:pt x="147" y="169"/>
                  </a:moveTo>
                  <a:cubicBezTo>
                    <a:pt x="0" y="368"/>
                    <a:pt x="30" y="593"/>
                    <a:pt x="156" y="766"/>
                  </a:cubicBezTo>
                  <a:lnTo>
                    <a:pt x="156" y="766"/>
                  </a:lnTo>
                  <a:cubicBezTo>
                    <a:pt x="182" y="878"/>
                    <a:pt x="355" y="943"/>
                    <a:pt x="441" y="987"/>
                  </a:cubicBezTo>
                  <a:lnTo>
                    <a:pt x="441" y="987"/>
                  </a:lnTo>
                  <a:cubicBezTo>
                    <a:pt x="623" y="1064"/>
                    <a:pt x="814" y="1112"/>
                    <a:pt x="995" y="1190"/>
                  </a:cubicBezTo>
                  <a:lnTo>
                    <a:pt x="995" y="1190"/>
                  </a:lnTo>
                  <a:cubicBezTo>
                    <a:pt x="1233" y="1285"/>
                    <a:pt x="1441" y="1441"/>
                    <a:pt x="1605" y="1640"/>
                  </a:cubicBezTo>
                  <a:lnTo>
                    <a:pt x="1605" y="1640"/>
                  </a:lnTo>
                  <a:cubicBezTo>
                    <a:pt x="1770" y="1835"/>
                    <a:pt x="1912" y="2055"/>
                    <a:pt x="1990" y="2293"/>
                  </a:cubicBezTo>
                  <a:lnTo>
                    <a:pt x="1990" y="2293"/>
                  </a:lnTo>
                  <a:cubicBezTo>
                    <a:pt x="2072" y="2540"/>
                    <a:pt x="2124" y="2786"/>
                    <a:pt x="2129" y="3042"/>
                  </a:cubicBezTo>
                  <a:lnTo>
                    <a:pt x="2129" y="3042"/>
                  </a:lnTo>
                  <a:cubicBezTo>
                    <a:pt x="2129" y="3171"/>
                    <a:pt x="2124" y="3301"/>
                    <a:pt x="2098" y="3427"/>
                  </a:cubicBezTo>
                  <a:lnTo>
                    <a:pt x="2098" y="3427"/>
                  </a:lnTo>
                  <a:cubicBezTo>
                    <a:pt x="2072" y="3561"/>
                    <a:pt x="2021" y="3691"/>
                    <a:pt x="1977" y="3820"/>
                  </a:cubicBezTo>
                  <a:lnTo>
                    <a:pt x="1977" y="3820"/>
                  </a:lnTo>
                  <a:cubicBezTo>
                    <a:pt x="1964" y="3864"/>
                    <a:pt x="1899" y="4089"/>
                    <a:pt x="1986" y="4102"/>
                  </a:cubicBezTo>
                  <a:lnTo>
                    <a:pt x="1986" y="4102"/>
                  </a:lnTo>
                  <a:cubicBezTo>
                    <a:pt x="2047" y="4110"/>
                    <a:pt x="2064" y="4058"/>
                    <a:pt x="2077" y="4006"/>
                  </a:cubicBezTo>
                  <a:lnTo>
                    <a:pt x="2077" y="4006"/>
                  </a:lnTo>
                  <a:cubicBezTo>
                    <a:pt x="2090" y="3959"/>
                    <a:pt x="2098" y="3907"/>
                    <a:pt x="2142" y="3916"/>
                  </a:cubicBezTo>
                  <a:lnTo>
                    <a:pt x="2142" y="3916"/>
                  </a:lnTo>
                  <a:cubicBezTo>
                    <a:pt x="2189" y="3924"/>
                    <a:pt x="2228" y="4063"/>
                    <a:pt x="2246" y="4102"/>
                  </a:cubicBezTo>
                  <a:lnTo>
                    <a:pt x="2246" y="4102"/>
                  </a:lnTo>
                  <a:cubicBezTo>
                    <a:pt x="2267" y="4162"/>
                    <a:pt x="2302" y="4214"/>
                    <a:pt x="2332" y="4270"/>
                  </a:cubicBezTo>
                  <a:lnTo>
                    <a:pt x="2332" y="4270"/>
                  </a:lnTo>
                  <a:cubicBezTo>
                    <a:pt x="2380" y="4348"/>
                    <a:pt x="2440" y="4422"/>
                    <a:pt x="2492" y="4495"/>
                  </a:cubicBezTo>
                  <a:lnTo>
                    <a:pt x="2492" y="4495"/>
                  </a:lnTo>
                  <a:cubicBezTo>
                    <a:pt x="2535" y="4552"/>
                    <a:pt x="2579" y="4616"/>
                    <a:pt x="2644" y="4647"/>
                  </a:cubicBezTo>
                  <a:lnTo>
                    <a:pt x="2644" y="4647"/>
                  </a:lnTo>
                  <a:cubicBezTo>
                    <a:pt x="2730" y="4686"/>
                    <a:pt x="2713" y="4547"/>
                    <a:pt x="2704" y="4504"/>
                  </a:cubicBezTo>
                  <a:lnTo>
                    <a:pt x="2704" y="4504"/>
                  </a:lnTo>
                  <a:cubicBezTo>
                    <a:pt x="2683" y="4417"/>
                    <a:pt x="2626" y="4335"/>
                    <a:pt x="2587" y="4257"/>
                  </a:cubicBezTo>
                  <a:lnTo>
                    <a:pt x="2587" y="4257"/>
                  </a:lnTo>
                  <a:cubicBezTo>
                    <a:pt x="2570" y="4227"/>
                    <a:pt x="2557" y="4197"/>
                    <a:pt x="2544" y="4171"/>
                  </a:cubicBezTo>
                  <a:lnTo>
                    <a:pt x="2544" y="4171"/>
                  </a:lnTo>
                  <a:cubicBezTo>
                    <a:pt x="2570" y="4184"/>
                    <a:pt x="2596" y="4188"/>
                    <a:pt x="2622" y="4167"/>
                  </a:cubicBezTo>
                  <a:lnTo>
                    <a:pt x="2622" y="4167"/>
                  </a:lnTo>
                  <a:cubicBezTo>
                    <a:pt x="2708" y="4097"/>
                    <a:pt x="2570" y="3903"/>
                    <a:pt x="2544" y="3829"/>
                  </a:cubicBezTo>
                  <a:lnTo>
                    <a:pt x="2544" y="3829"/>
                  </a:lnTo>
                  <a:cubicBezTo>
                    <a:pt x="2527" y="3777"/>
                    <a:pt x="2518" y="3725"/>
                    <a:pt x="2514" y="3669"/>
                  </a:cubicBezTo>
                  <a:lnTo>
                    <a:pt x="2514" y="3669"/>
                  </a:lnTo>
                  <a:cubicBezTo>
                    <a:pt x="2509" y="3621"/>
                    <a:pt x="2522" y="3561"/>
                    <a:pt x="2509" y="3518"/>
                  </a:cubicBezTo>
                  <a:lnTo>
                    <a:pt x="2509" y="3518"/>
                  </a:lnTo>
                  <a:cubicBezTo>
                    <a:pt x="2492" y="3453"/>
                    <a:pt x="2483" y="3396"/>
                    <a:pt x="2479" y="3332"/>
                  </a:cubicBezTo>
                  <a:lnTo>
                    <a:pt x="2479" y="3332"/>
                  </a:lnTo>
                  <a:cubicBezTo>
                    <a:pt x="2479" y="3267"/>
                    <a:pt x="2501" y="3206"/>
                    <a:pt x="2492" y="3141"/>
                  </a:cubicBezTo>
                  <a:lnTo>
                    <a:pt x="2492" y="3141"/>
                  </a:lnTo>
                  <a:cubicBezTo>
                    <a:pt x="2479" y="3024"/>
                    <a:pt x="2496" y="2908"/>
                    <a:pt x="2496" y="2791"/>
                  </a:cubicBezTo>
                  <a:lnTo>
                    <a:pt x="2496" y="2791"/>
                  </a:lnTo>
                  <a:cubicBezTo>
                    <a:pt x="2496" y="2657"/>
                    <a:pt x="2483" y="2527"/>
                    <a:pt x="2471" y="2393"/>
                  </a:cubicBezTo>
                  <a:lnTo>
                    <a:pt x="2471" y="2393"/>
                  </a:lnTo>
                  <a:cubicBezTo>
                    <a:pt x="2436" y="1921"/>
                    <a:pt x="2284" y="1445"/>
                    <a:pt x="2042" y="1039"/>
                  </a:cubicBezTo>
                  <a:lnTo>
                    <a:pt x="2042" y="1039"/>
                  </a:lnTo>
                  <a:cubicBezTo>
                    <a:pt x="1796" y="623"/>
                    <a:pt x="1406" y="333"/>
                    <a:pt x="978" y="126"/>
                  </a:cubicBezTo>
                  <a:lnTo>
                    <a:pt x="978" y="126"/>
                  </a:lnTo>
                  <a:cubicBezTo>
                    <a:pt x="839" y="61"/>
                    <a:pt x="671" y="0"/>
                    <a:pt x="506" y="0"/>
                  </a:cubicBezTo>
                  <a:lnTo>
                    <a:pt x="506" y="0"/>
                  </a:lnTo>
                  <a:cubicBezTo>
                    <a:pt x="368" y="0"/>
                    <a:pt x="238" y="43"/>
                    <a:pt x="147" y="169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7447649" y="2448863"/>
              <a:ext cx="19833" cy="34157"/>
            </a:xfrm>
            <a:custGeom>
              <a:rect b="b" l="l" r="r" t="t"/>
              <a:pathLst>
                <a:path extrusionOk="0" h="279" w="162">
                  <a:moveTo>
                    <a:pt x="98" y="0"/>
                  </a:moveTo>
                  <a:cubicBezTo>
                    <a:pt x="83" y="0"/>
                    <a:pt x="66" y="16"/>
                    <a:pt x="75" y="34"/>
                  </a:cubicBezTo>
                  <a:cubicBezTo>
                    <a:pt x="109" y="116"/>
                    <a:pt x="109" y="194"/>
                    <a:pt x="23" y="237"/>
                  </a:cubicBezTo>
                  <a:cubicBezTo>
                    <a:pt x="0" y="248"/>
                    <a:pt x="13" y="279"/>
                    <a:pt x="34" y="279"/>
                  </a:cubicBezTo>
                  <a:cubicBezTo>
                    <a:pt x="37" y="279"/>
                    <a:pt x="41" y="278"/>
                    <a:pt x="44" y="276"/>
                  </a:cubicBezTo>
                  <a:cubicBezTo>
                    <a:pt x="161" y="220"/>
                    <a:pt x="161" y="116"/>
                    <a:pt x="114" y="12"/>
                  </a:cubicBezTo>
                  <a:cubicBezTo>
                    <a:pt x="111" y="4"/>
                    <a:pt x="104" y="0"/>
                    <a:pt x="98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7021854" y="1691289"/>
              <a:ext cx="280843" cy="633060"/>
            </a:xfrm>
            <a:custGeom>
              <a:rect b="b" l="l" r="r" t="t"/>
              <a:pathLst>
                <a:path extrusionOk="0" h="5171" w="2294">
                  <a:moveTo>
                    <a:pt x="2034" y="100"/>
                  </a:moveTo>
                  <a:cubicBezTo>
                    <a:pt x="2051" y="212"/>
                    <a:pt x="2116" y="321"/>
                    <a:pt x="2103" y="433"/>
                  </a:cubicBezTo>
                  <a:lnTo>
                    <a:pt x="2103" y="433"/>
                  </a:lnTo>
                  <a:cubicBezTo>
                    <a:pt x="2099" y="481"/>
                    <a:pt x="2051" y="714"/>
                    <a:pt x="1978" y="615"/>
                  </a:cubicBezTo>
                  <a:lnTo>
                    <a:pt x="1978" y="615"/>
                  </a:lnTo>
                  <a:cubicBezTo>
                    <a:pt x="1947" y="576"/>
                    <a:pt x="1935" y="524"/>
                    <a:pt x="1896" y="494"/>
                  </a:cubicBezTo>
                  <a:lnTo>
                    <a:pt x="1896" y="494"/>
                  </a:lnTo>
                  <a:cubicBezTo>
                    <a:pt x="1870" y="468"/>
                    <a:pt x="1835" y="476"/>
                    <a:pt x="1809" y="494"/>
                  </a:cubicBezTo>
                  <a:lnTo>
                    <a:pt x="1809" y="494"/>
                  </a:lnTo>
                  <a:cubicBezTo>
                    <a:pt x="1757" y="533"/>
                    <a:pt x="1770" y="619"/>
                    <a:pt x="1774" y="675"/>
                  </a:cubicBezTo>
                  <a:lnTo>
                    <a:pt x="1774" y="675"/>
                  </a:lnTo>
                  <a:cubicBezTo>
                    <a:pt x="1813" y="922"/>
                    <a:pt x="1714" y="1104"/>
                    <a:pt x="1515" y="1246"/>
                  </a:cubicBezTo>
                  <a:lnTo>
                    <a:pt x="1515" y="1246"/>
                  </a:lnTo>
                  <a:cubicBezTo>
                    <a:pt x="1329" y="1385"/>
                    <a:pt x="818" y="1895"/>
                    <a:pt x="576" y="2272"/>
                  </a:cubicBezTo>
                  <a:lnTo>
                    <a:pt x="576" y="2272"/>
                  </a:lnTo>
                  <a:cubicBezTo>
                    <a:pt x="1" y="3176"/>
                    <a:pt x="390" y="4504"/>
                    <a:pt x="446" y="4690"/>
                  </a:cubicBezTo>
                  <a:lnTo>
                    <a:pt x="446" y="4690"/>
                  </a:lnTo>
                  <a:cubicBezTo>
                    <a:pt x="472" y="4768"/>
                    <a:pt x="546" y="5170"/>
                    <a:pt x="676" y="5101"/>
                  </a:cubicBezTo>
                  <a:lnTo>
                    <a:pt x="676" y="5101"/>
                  </a:lnTo>
                  <a:cubicBezTo>
                    <a:pt x="745" y="5062"/>
                    <a:pt x="801" y="4989"/>
                    <a:pt x="853" y="4932"/>
                  </a:cubicBezTo>
                  <a:lnTo>
                    <a:pt x="853" y="4932"/>
                  </a:lnTo>
                  <a:cubicBezTo>
                    <a:pt x="935" y="4846"/>
                    <a:pt x="1013" y="4755"/>
                    <a:pt x="1078" y="4656"/>
                  </a:cubicBezTo>
                  <a:lnTo>
                    <a:pt x="1078" y="4656"/>
                  </a:lnTo>
                  <a:cubicBezTo>
                    <a:pt x="1138" y="4578"/>
                    <a:pt x="1169" y="4612"/>
                    <a:pt x="1173" y="4513"/>
                  </a:cubicBezTo>
                  <a:lnTo>
                    <a:pt x="1173" y="4513"/>
                  </a:lnTo>
                  <a:cubicBezTo>
                    <a:pt x="1182" y="4396"/>
                    <a:pt x="1164" y="4180"/>
                    <a:pt x="1134" y="4072"/>
                  </a:cubicBezTo>
                  <a:lnTo>
                    <a:pt x="1134" y="4072"/>
                  </a:lnTo>
                  <a:cubicBezTo>
                    <a:pt x="818" y="2826"/>
                    <a:pt x="1965" y="1593"/>
                    <a:pt x="2017" y="1480"/>
                  </a:cubicBezTo>
                  <a:lnTo>
                    <a:pt x="2017" y="1480"/>
                  </a:lnTo>
                  <a:cubicBezTo>
                    <a:pt x="2069" y="1372"/>
                    <a:pt x="2134" y="1264"/>
                    <a:pt x="2181" y="1156"/>
                  </a:cubicBezTo>
                  <a:lnTo>
                    <a:pt x="2181" y="1156"/>
                  </a:lnTo>
                  <a:cubicBezTo>
                    <a:pt x="2268" y="931"/>
                    <a:pt x="2294" y="688"/>
                    <a:pt x="2276" y="450"/>
                  </a:cubicBezTo>
                  <a:lnTo>
                    <a:pt x="2276" y="450"/>
                  </a:lnTo>
                  <a:cubicBezTo>
                    <a:pt x="2272" y="359"/>
                    <a:pt x="2259" y="260"/>
                    <a:pt x="2220" y="178"/>
                  </a:cubicBezTo>
                  <a:lnTo>
                    <a:pt x="2220" y="178"/>
                  </a:lnTo>
                  <a:cubicBezTo>
                    <a:pt x="2198" y="126"/>
                    <a:pt x="2142" y="0"/>
                    <a:pt x="2073" y="0"/>
                  </a:cubicBezTo>
                  <a:lnTo>
                    <a:pt x="2073" y="0"/>
                  </a:lnTo>
                  <a:cubicBezTo>
                    <a:pt x="2025" y="0"/>
                    <a:pt x="2030" y="70"/>
                    <a:pt x="2034" y="100"/>
                  </a:cubicBezTo>
                  <a:close/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7090779" y="1984745"/>
              <a:ext cx="32198" cy="34891"/>
            </a:xfrm>
            <a:custGeom>
              <a:rect b="b" l="l" r="r" t="t"/>
              <a:pathLst>
                <a:path extrusionOk="0" h="285" w="263">
                  <a:moveTo>
                    <a:pt x="91" y="0"/>
                  </a:moveTo>
                  <a:cubicBezTo>
                    <a:pt x="87" y="0"/>
                    <a:pt x="82" y="2"/>
                    <a:pt x="78" y="5"/>
                  </a:cubicBezTo>
                  <a:cubicBezTo>
                    <a:pt x="39" y="31"/>
                    <a:pt x="22" y="87"/>
                    <a:pt x="13" y="130"/>
                  </a:cubicBezTo>
                  <a:cubicBezTo>
                    <a:pt x="0" y="173"/>
                    <a:pt x="0" y="230"/>
                    <a:pt x="30" y="264"/>
                  </a:cubicBezTo>
                  <a:cubicBezTo>
                    <a:pt x="45" y="279"/>
                    <a:pt x="62" y="285"/>
                    <a:pt x="80" y="285"/>
                  </a:cubicBezTo>
                  <a:cubicBezTo>
                    <a:pt x="147" y="285"/>
                    <a:pt x="227" y="200"/>
                    <a:pt x="251" y="156"/>
                  </a:cubicBezTo>
                  <a:cubicBezTo>
                    <a:pt x="263" y="138"/>
                    <a:pt x="246" y="123"/>
                    <a:pt x="231" y="123"/>
                  </a:cubicBezTo>
                  <a:cubicBezTo>
                    <a:pt x="223" y="123"/>
                    <a:pt x="216" y="126"/>
                    <a:pt x="212" y="134"/>
                  </a:cubicBezTo>
                  <a:cubicBezTo>
                    <a:pt x="192" y="170"/>
                    <a:pt x="132" y="235"/>
                    <a:pt x="82" y="235"/>
                  </a:cubicBezTo>
                  <a:cubicBezTo>
                    <a:pt x="78" y="235"/>
                    <a:pt x="73" y="235"/>
                    <a:pt x="69" y="234"/>
                  </a:cubicBezTo>
                  <a:cubicBezTo>
                    <a:pt x="39" y="225"/>
                    <a:pt x="52" y="160"/>
                    <a:pt x="56" y="143"/>
                  </a:cubicBezTo>
                  <a:cubicBezTo>
                    <a:pt x="61" y="113"/>
                    <a:pt x="74" y="61"/>
                    <a:pt x="104" y="43"/>
                  </a:cubicBezTo>
                  <a:cubicBezTo>
                    <a:pt x="122" y="29"/>
                    <a:pt x="110" y="0"/>
                    <a:pt x="91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6875188" y="3076911"/>
              <a:ext cx="181189" cy="528141"/>
            </a:xfrm>
            <a:custGeom>
              <a:rect b="b" l="l" r="r" t="t"/>
              <a:pathLst>
                <a:path extrusionOk="0" h="4314" w="1480">
                  <a:moveTo>
                    <a:pt x="528" y="69"/>
                  </a:moveTo>
                  <a:cubicBezTo>
                    <a:pt x="524" y="61"/>
                    <a:pt x="511" y="56"/>
                    <a:pt x="502" y="61"/>
                  </a:cubicBezTo>
                  <a:lnTo>
                    <a:pt x="502" y="61"/>
                  </a:lnTo>
                  <a:cubicBezTo>
                    <a:pt x="424" y="104"/>
                    <a:pt x="372" y="178"/>
                    <a:pt x="320" y="247"/>
                  </a:cubicBezTo>
                  <a:lnTo>
                    <a:pt x="320" y="247"/>
                  </a:lnTo>
                  <a:cubicBezTo>
                    <a:pt x="251" y="342"/>
                    <a:pt x="182" y="437"/>
                    <a:pt x="130" y="545"/>
                  </a:cubicBezTo>
                  <a:lnTo>
                    <a:pt x="130" y="545"/>
                  </a:lnTo>
                  <a:cubicBezTo>
                    <a:pt x="35" y="757"/>
                    <a:pt x="0" y="1017"/>
                    <a:pt x="0" y="1246"/>
                  </a:cubicBezTo>
                  <a:lnTo>
                    <a:pt x="0" y="1246"/>
                  </a:lnTo>
                  <a:cubicBezTo>
                    <a:pt x="0" y="1506"/>
                    <a:pt x="65" y="1770"/>
                    <a:pt x="126" y="2016"/>
                  </a:cubicBezTo>
                  <a:lnTo>
                    <a:pt x="126" y="2016"/>
                  </a:lnTo>
                  <a:cubicBezTo>
                    <a:pt x="191" y="2280"/>
                    <a:pt x="273" y="2540"/>
                    <a:pt x="364" y="2795"/>
                  </a:cubicBezTo>
                  <a:lnTo>
                    <a:pt x="364" y="2795"/>
                  </a:lnTo>
                  <a:cubicBezTo>
                    <a:pt x="450" y="3042"/>
                    <a:pt x="554" y="3284"/>
                    <a:pt x="662" y="3522"/>
                  </a:cubicBezTo>
                  <a:lnTo>
                    <a:pt x="662" y="3522"/>
                  </a:lnTo>
                  <a:cubicBezTo>
                    <a:pt x="749" y="3725"/>
                    <a:pt x="753" y="3968"/>
                    <a:pt x="887" y="4154"/>
                  </a:cubicBezTo>
                  <a:lnTo>
                    <a:pt x="887" y="4154"/>
                  </a:lnTo>
                  <a:cubicBezTo>
                    <a:pt x="948" y="4236"/>
                    <a:pt x="1069" y="4314"/>
                    <a:pt x="1147" y="4205"/>
                  </a:cubicBezTo>
                  <a:lnTo>
                    <a:pt x="1147" y="4205"/>
                  </a:lnTo>
                  <a:cubicBezTo>
                    <a:pt x="1276" y="4019"/>
                    <a:pt x="1268" y="3777"/>
                    <a:pt x="1246" y="3565"/>
                  </a:cubicBezTo>
                  <a:lnTo>
                    <a:pt x="1246" y="3565"/>
                  </a:lnTo>
                  <a:cubicBezTo>
                    <a:pt x="1225" y="3353"/>
                    <a:pt x="1190" y="3150"/>
                    <a:pt x="1151" y="2942"/>
                  </a:cubicBezTo>
                  <a:lnTo>
                    <a:pt x="1151" y="2942"/>
                  </a:lnTo>
                  <a:cubicBezTo>
                    <a:pt x="1112" y="2722"/>
                    <a:pt x="1064" y="2492"/>
                    <a:pt x="995" y="2276"/>
                  </a:cubicBezTo>
                  <a:lnTo>
                    <a:pt x="995" y="2276"/>
                  </a:lnTo>
                  <a:cubicBezTo>
                    <a:pt x="926" y="2064"/>
                    <a:pt x="891" y="1848"/>
                    <a:pt x="891" y="1627"/>
                  </a:cubicBezTo>
                  <a:lnTo>
                    <a:pt x="891" y="1627"/>
                  </a:lnTo>
                  <a:cubicBezTo>
                    <a:pt x="887" y="1398"/>
                    <a:pt x="978" y="1190"/>
                    <a:pt x="1090" y="995"/>
                  </a:cubicBezTo>
                  <a:lnTo>
                    <a:pt x="1090" y="995"/>
                  </a:lnTo>
                  <a:cubicBezTo>
                    <a:pt x="1186" y="831"/>
                    <a:pt x="1281" y="671"/>
                    <a:pt x="1372" y="506"/>
                  </a:cubicBezTo>
                  <a:lnTo>
                    <a:pt x="1372" y="506"/>
                  </a:lnTo>
                  <a:cubicBezTo>
                    <a:pt x="1432" y="398"/>
                    <a:pt x="1480" y="277"/>
                    <a:pt x="1389" y="169"/>
                  </a:cubicBezTo>
                  <a:lnTo>
                    <a:pt x="1389" y="169"/>
                  </a:lnTo>
                  <a:cubicBezTo>
                    <a:pt x="1281" y="39"/>
                    <a:pt x="1043" y="31"/>
                    <a:pt x="891" y="5"/>
                  </a:cubicBezTo>
                  <a:lnTo>
                    <a:pt x="891" y="5"/>
                  </a:lnTo>
                  <a:cubicBezTo>
                    <a:pt x="861" y="0"/>
                    <a:pt x="831" y="0"/>
                    <a:pt x="801" y="0"/>
                  </a:cubicBezTo>
                  <a:lnTo>
                    <a:pt x="801" y="0"/>
                  </a:lnTo>
                  <a:cubicBezTo>
                    <a:pt x="701" y="0"/>
                    <a:pt x="615" y="31"/>
                    <a:pt x="528" y="69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7229977" y="3039816"/>
              <a:ext cx="244850" cy="652158"/>
            </a:xfrm>
            <a:custGeom>
              <a:rect b="b" l="l" r="r" t="t"/>
              <a:pathLst>
                <a:path extrusionOk="0" h="5327" w="2000">
                  <a:moveTo>
                    <a:pt x="44" y="295"/>
                  </a:moveTo>
                  <a:cubicBezTo>
                    <a:pt x="18" y="403"/>
                    <a:pt x="5" y="528"/>
                    <a:pt x="1" y="641"/>
                  </a:cubicBezTo>
                  <a:lnTo>
                    <a:pt x="1" y="641"/>
                  </a:lnTo>
                  <a:cubicBezTo>
                    <a:pt x="1" y="662"/>
                    <a:pt x="35" y="662"/>
                    <a:pt x="35" y="641"/>
                  </a:cubicBezTo>
                  <a:lnTo>
                    <a:pt x="35" y="641"/>
                  </a:lnTo>
                  <a:cubicBezTo>
                    <a:pt x="35" y="636"/>
                    <a:pt x="35" y="632"/>
                    <a:pt x="35" y="628"/>
                  </a:cubicBezTo>
                  <a:lnTo>
                    <a:pt x="35" y="628"/>
                  </a:lnTo>
                  <a:cubicBezTo>
                    <a:pt x="87" y="848"/>
                    <a:pt x="96" y="1078"/>
                    <a:pt x="157" y="1294"/>
                  </a:cubicBezTo>
                  <a:lnTo>
                    <a:pt x="157" y="1294"/>
                  </a:lnTo>
                  <a:cubicBezTo>
                    <a:pt x="230" y="1562"/>
                    <a:pt x="317" y="1826"/>
                    <a:pt x="395" y="2090"/>
                  </a:cubicBezTo>
                  <a:lnTo>
                    <a:pt x="395" y="2090"/>
                  </a:lnTo>
                  <a:cubicBezTo>
                    <a:pt x="546" y="2601"/>
                    <a:pt x="702" y="3102"/>
                    <a:pt x="931" y="3583"/>
                  </a:cubicBezTo>
                  <a:lnTo>
                    <a:pt x="931" y="3583"/>
                  </a:lnTo>
                  <a:cubicBezTo>
                    <a:pt x="1048" y="3834"/>
                    <a:pt x="1173" y="4084"/>
                    <a:pt x="1294" y="4335"/>
                  </a:cubicBezTo>
                  <a:lnTo>
                    <a:pt x="1294" y="4335"/>
                  </a:lnTo>
                  <a:cubicBezTo>
                    <a:pt x="1398" y="4552"/>
                    <a:pt x="1506" y="4764"/>
                    <a:pt x="1632" y="4971"/>
                  </a:cubicBezTo>
                  <a:lnTo>
                    <a:pt x="1632" y="4971"/>
                  </a:lnTo>
                  <a:cubicBezTo>
                    <a:pt x="1692" y="5071"/>
                    <a:pt x="1762" y="5192"/>
                    <a:pt x="1861" y="5253"/>
                  </a:cubicBezTo>
                  <a:lnTo>
                    <a:pt x="1861" y="5253"/>
                  </a:lnTo>
                  <a:cubicBezTo>
                    <a:pt x="2000" y="5326"/>
                    <a:pt x="1991" y="5071"/>
                    <a:pt x="1987" y="5010"/>
                  </a:cubicBezTo>
                  <a:lnTo>
                    <a:pt x="1987" y="5010"/>
                  </a:lnTo>
                  <a:cubicBezTo>
                    <a:pt x="1965" y="4746"/>
                    <a:pt x="1956" y="4487"/>
                    <a:pt x="1909" y="4227"/>
                  </a:cubicBezTo>
                  <a:lnTo>
                    <a:pt x="1909" y="4227"/>
                  </a:lnTo>
                  <a:cubicBezTo>
                    <a:pt x="1861" y="3950"/>
                    <a:pt x="1783" y="3682"/>
                    <a:pt x="1723" y="3405"/>
                  </a:cubicBezTo>
                  <a:lnTo>
                    <a:pt x="1723" y="3405"/>
                  </a:lnTo>
                  <a:cubicBezTo>
                    <a:pt x="1662" y="3133"/>
                    <a:pt x="1606" y="2860"/>
                    <a:pt x="1554" y="2588"/>
                  </a:cubicBezTo>
                  <a:lnTo>
                    <a:pt x="1554" y="2588"/>
                  </a:lnTo>
                  <a:cubicBezTo>
                    <a:pt x="1506" y="2332"/>
                    <a:pt x="1424" y="2099"/>
                    <a:pt x="1320" y="1861"/>
                  </a:cubicBezTo>
                  <a:lnTo>
                    <a:pt x="1320" y="1861"/>
                  </a:lnTo>
                  <a:cubicBezTo>
                    <a:pt x="1208" y="1601"/>
                    <a:pt x="1095" y="1346"/>
                    <a:pt x="996" y="1082"/>
                  </a:cubicBezTo>
                  <a:lnTo>
                    <a:pt x="996" y="1082"/>
                  </a:lnTo>
                  <a:cubicBezTo>
                    <a:pt x="953" y="957"/>
                    <a:pt x="918" y="827"/>
                    <a:pt x="866" y="706"/>
                  </a:cubicBezTo>
                  <a:lnTo>
                    <a:pt x="866" y="706"/>
                  </a:lnTo>
                  <a:cubicBezTo>
                    <a:pt x="819" y="584"/>
                    <a:pt x="754" y="463"/>
                    <a:pt x="710" y="342"/>
                  </a:cubicBezTo>
                  <a:lnTo>
                    <a:pt x="710" y="342"/>
                  </a:lnTo>
                  <a:cubicBezTo>
                    <a:pt x="658" y="182"/>
                    <a:pt x="589" y="31"/>
                    <a:pt x="408" y="5"/>
                  </a:cubicBezTo>
                  <a:lnTo>
                    <a:pt x="408" y="5"/>
                  </a:lnTo>
                  <a:cubicBezTo>
                    <a:pt x="395" y="5"/>
                    <a:pt x="382" y="0"/>
                    <a:pt x="369" y="0"/>
                  </a:cubicBezTo>
                  <a:lnTo>
                    <a:pt x="369" y="0"/>
                  </a:lnTo>
                  <a:cubicBezTo>
                    <a:pt x="213" y="0"/>
                    <a:pt x="74" y="147"/>
                    <a:pt x="44" y="295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6903224" y="2781373"/>
              <a:ext cx="460930" cy="395188"/>
            </a:xfrm>
            <a:custGeom>
              <a:rect b="b" l="l" r="r" t="t"/>
              <a:pathLst>
                <a:path extrusionOk="0" h="3228" w="3765">
                  <a:moveTo>
                    <a:pt x="2748" y="4"/>
                  </a:moveTo>
                  <a:cubicBezTo>
                    <a:pt x="2601" y="26"/>
                    <a:pt x="2449" y="35"/>
                    <a:pt x="2302" y="52"/>
                  </a:cubicBezTo>
                  <a:lnTo>
                    <a:pt x="2302" y="52"/>
                  </a:lnTo>
                  <a:cubicBezTo>
                    <a:pt x="2190" y="65"/>
                    <a:pt x="2077" y="91"/>
                    <a:pt x="1969" y="117"/>
                  </a:cubicBezTo>
                  <a:lnTo>
                    <a:pt x="1969" y="117"/>
                  </a:lnTo>
                  <a:cubicBezTo>
                    <a:pt x="1826" y="143"/>
                    <a:pt x="1701" y="156"/>
                    <a:pt x="1562" y="139"/>
                  </a:cubicBezTo>
                  <a:lnTo>
                    <a:pt x="1562" y="139"/>
                  </a:lnTo>
                  <a:cubicBezTo>
                    <a:pt x="1411" y="121"/>
                    <a:pt x="1394" y="203"/>
                    <a:pt x="1394" y="307"/>
                  </a:cubicBezTo>
                  <a:lnTo>
                    <a:pt x="1394" y="307"/>
                  </a:lnTo>
                  <a:cubicBezTo>
                    <a:pt x="1199" y="770"/>
                    <a:pt x="719" y="1086"/>
                    <a:pt x="450" y="1510"/>
                  </a:cubicBezTo>
                  <a:lnTo>
                    <a:pt x="450" y="1510"/>
                  </a:lnTo>
                  <a:cubicBezTo>
                    <a:pt x="308" y="1735"/>
                    <a:pt x="407" y="1925"/>
                    <a:pt x="195" y="2276"/>
                  </a:cubicBezTo>
                  <a:lnTo>
                    <a:pt x="195" y="2276"/>
                  </a:lnTo>
                  <a:cubicBezTo>
                    <a:pt x="148" y="2354"/>
                    <a:pt x="109" y="2432"/>
                    <a:pt x="61" y="2509"/>
                  </a:cubicBezTo>
                  <a:lnTo>
                    <a:pt x="61" y="2509"/>
                  </a:lnTo>
                  <a:cubicBezTo>
                    <a:pt x="26" y="2566"/>
                    <a:pt x="0" y="2631"/>
                    <a:pt x="35" y="2687"/>
                  </a:cubicBezTo>
                  <a:lnTo>
                    <a:pt x="35" y="2687"/>
                  </a:lnTo>
                  <a:cubicBezTo>
                    <a:pt x="91" y="2778"/>
                    <a:pt x="243" y="2769"/>
                    <a:pt x="368" y="2765"/>
                  </a:cubicBezTo>
                  <a:lnTo>
                    <a:pt x="368" y="2765"/>
                  </a:lnTo>
                  <a:cubicBezTo>
                    <a:pt x="416" y="2760"/>
                    <a:pt x="463" y="2756"/>
                    <a:pt x="494" y="2760"/>
                  </a:cubicBezTo>
                  <a:lnTo>
                    <a:pt x="494" y="2760"/>
                  </a:lnTo>
                  <a:cubicBezTo>
                    <a:pt x="775" y="2782"/>
                    <a:pt x="1043" y="2925"/>
                    <a:pt x="1307" y="3016"/>
                  </a:cubicBezTo>
                  <a:lnTo>
                    <a:pt x="1307" y="3016"/>
                  </a:lnTo>
                  <a:cubicBezTo>
                    <a:pt x="1376" y="3037"/>
                    <a:pt x="1458" y="3068"/>
                    <a:pt x="1523" y="3024"/>
                  </a:cubicBezTo>
                  <a:lnTo>
                    <a:pt x="1523" y="3024"/>
                  </a:lnTo>
                  <a:cubicBezTo>
                    <a:pt x="1588" y="2985"/>
                    <a:pt x="1623" y="2903"/>
                    <a:pt x="1649" y="2838"/>
                  </a:cubicBezTo>
                  <a:lnTo>
                    <a:pt x="1649" y="2838"/>
                  </a:lnTo>
                  <a:cubicBezTo>
                    <a:pt x="1688" y="2743"/>
                    <a:pt x="1718" y="2648"/>
                    <a:pt x="1748" y="2548"/>
                  </a:cubicBezTo>
                  <a:lnTo>
                    <a:pt x="1748" y="2548"/>
                  </a:lnTo>
                  <a:cubicBezTo>
                    <a:pt x="1779" y="2432"/>
                    <a:pt x="1787" y="2306"/>
                    <a:pt x="1809" y="2185"/>
                  </a:cubicBezTo>
                  <a:lnTo>
                    <a:pt x="1809" y="2185"/>
                  </a:lnTo>
                  <a:cubicBezTo>
                    <a:pt x="1822" y="2133"/>
                    <a:pt x="1831" y="2085"/>
                    <a:pt x="1852" y="2038"/>
                  </a:cubicBezTo>
                  <a:lnTo>
                    <a:pt x="1852" y="2038"/>
                  </a:lnTo>
                  <a:cubicBezTo>
                    <a:pt x="1895" y="1951"/>
                    <a:pt x="1956" y="1995"/>
                    <a:pt x="1986" y="2055"/>
                  </a:cubicBezTo>
                  <a:lnTo>
                    <a:pt x="1986" y="2055"/>
                  </a:lnTo>
                  <a:cubicBezTo>
                    <a:pt x="2030" y="2133"/>
                    <a:pt x="2043" y="2237"/>
                    <a:pt x="2064" y="2323"/>
                  </a:cubicBezTo>
                  <a:lnTo>
                    <a:pt x="2064" y="2323"/>
                  </a:lnTo>
                  <a:cubicBezTo>
                    <a:pt x="2112" y="2557"/>
                    <a:pt x="2120" y="2812"/>
                    <a:pt x="2237" y="3029"/>
                  </a:cubicBezTo>
                  <a:lnTo>
                    <a:pt x="2237" y="3029"/>
                  </a:lnTo>
                  <a:cubicBezTo>
                    <a:pt x="2345" y="3228"/>
                    <a:pt x="2505" y="3050"/>
                    <a:pt x="2618" y="2968"/>
                  </a:cubicBezTo>
                  <a:lnTo>
                    <a:pt x="2618" y="2968"/>
                  </a:lnTo>
                  <a:cubicBezTo>
                    <a:pt x="2722" y="2894"/>
                    <a:pt x="2826" y="2825"/>
                    <a:pt x="2934" y="2769"/>
                  </a:cubicBezTo>
                  <a:lnTo>
                    <a:pt x="2934" y="2769"/>
                  </a:lnTo>
                  <a:cubicBezTo>
                    <a:pt x="3064" y="2700"/>
                    <a:pt x="3198" y="2678"/>
                    <a:pt x="3340" y="2674"/>
                  </a:cubicBezTo>
                  <a:lnTo>
                    <a:pt x="3340" y="2674"/>
                  </a:lnTo>
                  <a:cubicBezTo>
                    <a:pt x="3518" y="2669"/>
                    <a:pt x="3669" y="2613"/>
                    <a:pt x="3721" y="2432"/>
                  </a:cubicBezTo>
                  <a:lnTo>
                    <a:pt x="3721" y="2432"/>
                  </a:lnTo>
                  <a:cubicBezTo>
                    <a:pt x="3764" y="2271"/>
                    <a:pt x="3721" y="2090"/>
                    <a:pt x="3695" y="1930"/>
                  </a:cubicBezTo>
                  <a:lnTo>
                    <a:pt x="3695" y="1930"/>
                  </a:lnTo>
                  <a:cubicBezTo>
                    <a:pt x="3617" y="1445"/>
                    <a:pt x="3544" y="965"/>
                    <a:pt x="3302" y="532"/>
                  </a:cubicBezTo>
                  <a:lnTo>
                    <a:pt x="3302" y="532"/>
                  </a:lnTo>
                  <a:cubicBezTo>
                    <a:pt x="3215" y="381"/>
                    <a:pt x="3159" y="173"/>
                    <a:pt x="3012" y="69"/>
                  </a:cubicBezTo>
                  <a:lnTo>
                    <a:pt x="3012" y="69"/>
                  </a:lnTo>
                  <a:cubicBezTo>
                    <a:pt x="2947" y="26"/>
                    <a:pt x="2878" y="0"/>
                    <a:pt x="2800" y="0"/>
                  </a:cubicBezTo>
                  <a:lnTo>
                    <a:pt x="2800" y="0"/>
                  </a:lnTo>
                  <a:cubicBezTo>
                    <a:pt x="2782" y="0"/>
                    <a:pt x="2765" y="0"/>
                    <a:pt x="2748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6985861" y="2236821"/>
              <a:ext cx="320019" cy="627306"/>
            </a:xfrm>
            <a:custGeom>
              <a:rect b="b" l="l" r="r" t="t"/>
              <a:pathLst>
                <a:path extrusionOk="0" h="5124" w="2614">
                  <a:moveTo>
                    <a:pt x="1471" y="5"/>
                  </a:moveTo>
                  <a:cubicBezTo>
                    <a:pt x="762" y="334"/>
                    <a:pt x="632" y="866"/>
                    <a:pt x="589" y="978"/>
                  </a:cubicBezTo>
                  <a:lnTo>
                    <a:pt x="589" y="978"/>
                  </a:lnTo>
                  <a:cubicBezTo>
                    <a:pt x="489" y="1221"/>
                    <a:pt x="407" y="1472"/>
                    <a:pt x="355" y="1731"/>
                  </a:cubicBezTo>
                  <a:lnTo>
                    <a:pt x="355" y="1731"/>
                  </a:lnTo>
                  <a:cubicBezTo>
                    <a:pt x="0" y="3462"/>
                    <a:pt x="442" y="4621"/>
                    <a:pt x="498" y="4881"/>
                  </a:cubicBezTo>
                  <a:lnTo>
                    <a:pt x="498" y="4881"/>
                  </a:lnTo>
                  <a:cubicBezTo>
                    <a:pt x="524" y="5002"/>
                    <a:pt x="619" y="5075"/>
                    <a:pt x="740" y="5097"/>
                  </a:cubicBezTo>
                  <a:lnTo>
                    <a:pt x="740" y="5097"/>
                  </a:lnTo>
                  <a:cubicBezTo>
                    <a:pt x="874" y="5123"/>
                    <a:pt x="1021" y="5088"/>
                    <a:pt x="1151" y="5049"/>
                  </a:cubicBezTo>
                  <a:lnTo>
                    <a:pt x="1151" y="5049"/>
                  </a:lnTo>
                  <a:cubicBezTo>
                    <a:pt x="1337" y="5002"/>
                    <a:pt x="1519" y="4946"/>
                    <a:pt x="1696" y="4889"/>
                  </a:cubicBezTo>
                  <a:lnTo>
                    <a:pt x="1696" y="4889"/>
                  </a:lnTo>
                  <a:cubicBezTo>
                    <a:pt x="1943" y="4807"/>
                    <a:pt x="2177" y="4695"/>
                    <a:pt x="2423" y="4625"/>
                  </a:cubicBezTo>
                  <a:lnTo>
                    <a:pt x="2423" y="4625"/>
                  </a:lnTo>
                  <a:cubicBezTo>
                    <a:pt x="2614" y="4569"/>
                    <a:pt x="2553" y="4383"/>
                    <a:pt x="2479" y="4249"/>
                  </a:cubicBezTo>
                  <a:lnTo>
                    <a:pt x="2479" y="4249"/>
                  </a:lnTo>
                  <a:cubicBezTo>
                    <a:pt x="2211" y="3765"/>
                    <a:pt x="2216" y="3206"/>
                    <a:pt x="2220" y="2670"/>
                  </a:cubicBezTo>
                  <a:lnTo>
                    <a:pt x="2220" y="2670"/>
                  </a:lnTo>
                  <a:cubicBezTo>
                    <a:pt x="2220" y="2384"/>
                    <a:pt x="2233" y="2103"/>
                    <a:pt x="2233" y="1822"/>
                  </a:cubicBezTo>
                  <a:lnTo>
                    <a:pt x="2233" y="1822"/>
                  </a:lnTo>
                  <a:cubicBezTo>
                    <a:pt x="2233" y="1554"/>
                    <a:pt x="2237" y="1294"/>
                    <a:pt x="2324" y="1039"/>
                  </a:cubicBezTo>
                  <a:lnTo>
                    <a:pt x="2324" y="1039"/>
                  </a:lnTo>
                  <a:cubicBezTo>
                    <a:pt x="2384" y="862"/>
                    <a:pt x="2583" y="693"/>
                    <a:pt x="2531" y="489"/>
                  </a:cubicBezTo>
                  <a:lnTo>
                    <a:pt x="2531" y="489"/>
                  </a:lnTo>
                  <a:cubicBezTo>
                    <a:pt x="2488" y="316"/>
                    <a:pt x="2324" y="334"/>
                    <a:pt x="2138" y="195"/>
                  </a:cubicBezTo>
                  <a:lnTo>
                    <a:pt x="2138" y="195"/>
                  </a:lnTo>
                  <a:cubicBezTo>
                    <a:pt x="2073" y="148"/>
                    <a:pt x="1640" y="1"/>
                    <a:pt x="1502" y="1"/>
                  </a:cubicBezTo>
                  <a:lnTo>
                    <a:pt x="1502" y="1"/>
                  </a:lnTo>
                  <a:cubicBezTo>
                    <a:pt x="1489" y="1"/>
                    <a:pt x="1476" y="5"/>
                    <a:pt x="1471" y="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6890981" y="3186115"/>
              <a:ext cx="46889" cy="29260"/>
            </a:xfrm>
            <a:custGeom>
              <a:rect b="b" l="l" r="r" t="t"/>
              <a:pathLst>
                <a:path extrusionOk="0" h="239" w="383">
                  <a:moveTo>
                    <a:pt x="69" y="1"/>
                  </a:moveTo>
                  <a:cubicBezTo>
                    <a:pt x="62" y="1"/>
                    <a:pt x="54" y="4"/>
                    <a:pt x="49" y="12"/>
                  </a:cubicBezTo>
                  <a:cubicBezTo>
                    <a:pt x="1" y="86"/>
                    <a:pt x="105" y="190"/>
                    <a:pt x="165" y="224"/>
                  </a:cubicBezTo>
                  <a:cubicBezTo>
                    <a:pt x="182" y="234"/>
                    <a:pt x="199" y="239"/>
                    <a:pt x="215" y="239"/>
                  </a:cubicBezTo>
                  <a:cubicBezTo>
                    <a:pt x="288" y="239"/>
                    <a:pt x="348" y="146"/>
                    <a:pt x="373" y="86"/>
                  </a:cubicBezTo>
                  <a:cubicBezTo>
                    <a:pt x="382" y="68"/>
                    <a:pt x="365" y="49"/>
                    <a:pt x="350" y="49"/>
                  </a:cubicBezTo>
                  <a:cubicBezTo>
                    <a:pt x="344" y="49"/>
                    <a:pt x="338" y="52"/>
                    <a:pt x="334" y="60"/>
                  </a:cubicBezTo>
                  <a:cubicBezTo>
                    <a:pt x="315" y="105"/>
                    <a:pt x="271" y="192"/>
                    <a:pt x="214" y="192"/>
                  </a:cubicBezTo>
                  <a:cubicBezTo>
                    <a:pt x="205" y="192"/>
                    <a:pt x="196" y="190"/>
                    <a:pt x="187" y="186"/>
                  </a:cubicBezTo>
                  <a:cubicBezTo>
                    <a:pt x="152" y="168"/>
                    <a:pt x="62" y="82"/>
                    <a:pt x="92" y="34"/>
                  </a:cubicBezTo>
                  <a:cubicBezTo>
                    <a:pt x="101" y="16"/>
                    <a:pt x="85" y="1"/>
                    <a:pt x="69" y="1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7290577" y="3209743"/>
              <a:ext cx="30117" cy="28892"/>
            </a:xfrm>
            <a:custGeom>
              <a:rect b="b" l="l" r="r" t="t"/>
              <a:pathLst>
                <a:path extrusionOk="0" h="236" w="246">
                  <a:moveTo>
                    <a:pt x="222" y="0"/>
                  </a:moveTo>
                  <a:cubicBezTo>
                    <a:pt x="210" y="0"/>
                    <a:pt x="198" y="8"/>
                    <a:pt x="198" y="23"/>
                  </a:cubicBezTo>
                  <a:cubicBezTo>
                    <a:pt x="198" y="66"/>
                    <a:pt x="207" y="148"/>
                    <a:pt x="163" y="179"/>
                  </a:cubicBezTo>
                  <a:cubicBezTo>
                    <a:pt x="153" y="186"/>
                    <a:pt x="136" y="190"/>
                    <a:pt x="119" y="190"/>
                  </a:cubicBezTo>
                  <a:cubicBezTo>
                    <a:pt x="85" y="190"/>
                    <a:pt x="48" y="175"/>
                    <a:pt x="51" y="144"/>
                  </a:cubicBezTo>
                  <a:cubicBezTo>
                    <a:pt x="53" y="129"/>
                    <a:pt x="42" y="121"/>
                    <a:pt x="31" y="121"/>
                  </a:cubicBezTo>
                  <a:cubicBezTo>
                    <a:pt x="20" y="121"/>
                    <a:pt x="8" y="129"/>
                    <a:pt x="8" y="144"/>
                  </a:cubicBezTo>
                  <a:cubicBezTo>
                    <a:pt x="1" y="207"/>
                    <a:pt x="67" y="236"/>
                    <a:pt x="124" y="236"/>
                  </a:cubicBezTo>
                  <a:cubicBezTo>
                    <a:pt x="138" y="236"/>
                    <a:pt x="152" y="234"/>
                    <a:pt x="163" y="230"/>
                  </a:cubicBezTo>
                  <a:cubicBezTo>
                    <a:pt x="246" y="204"/>
                    <a:pt x="246" y="96"/>
                    <a:pt x="246" y="23"/>
                  </a:cubicBezTo>
                  <a:cubicBezTo>
                    <a:pt x="246" y="8"/>
                    <a:pt x="234" y="0"/>
                    <a:pt x="222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7174396" y="2128718"/>
              <a:ext cx="129403" cy="195635"/>
            </a:xfrm>
            <a:custGeom>
              <a:rect b="b" l="l" r="r" t="t"/>
              <a:pathLst>
                <a:path extrusionOk="0" h="1598" w="1057">
                  <a:moveTo>
                    <a:pt x="528" y="1"/>
                  </a:moveTo>
                  <a:cubicBezTo>
                    <a:pt x="57" y="274"/>
                    <a:pt x="161" y="676"/>
                    <a:pt x="217" y="741"/>
                  </a:cubicBezTo>
                  <a:lnTo>
                    <a:pt x="217" y="741"/>
                  </a:lnTo>
                  <a:cubicBezTo>
                    <a:pt x="252" y="788"/>
                    <a:pt x="312" y="832"/>
                    <a:pt x="312" y="897"/>
                  </a:cubicBezTo>
                  <a:lnTo>
                    <a:pt x="312" y="897"/>
                  </a:lnTo>
                  <a:cubicBezTo>
                    <a:pt x="316" y="957"/>
                    <a:pt x="273" y="1018"/>
                    <a:pt x="243" y="1065"/>
                  </a:cubicBezTo>
                  <a:lnTo>
                    <a:pt x="243" y="1065"/>
                  </a:lnTo>
                  <a:cubicBezTo>
                    <a:pt x="169" y="1173"/>
                    <a:pt x="1" y="1312"/>
                    <a:pt x="27" y="1459"/>
                  </a:cubicBezTo>
                  <a:lnTo>
                    <a:pt x="27" y="1459"/>
                  </a:lnTo>
                  <a:cubicBezTo>
                    <a:pt x="48" y="1593"/>
                    <a:pt x="347" y="1597"/>
                    <a:pt x="438" y="1567"/>
                  </a:cubicBezTo>
                  <a:lnTo>
                    <a:pt x="438" y="1567"/>
                  </a:lnTo>
                  <a:cubicBezTo>
                    <a:pt x="598" y="1511"/>
                    <a:pt x="645" y="1312"/>
                    <a:pt x="710" y="1173"/>
                  </a:cubicBezTo>
                  <a:lnTo>
                    <a:pt x="710" y="1173"/>
                  </a:lnTo>
                  <a:cubicBezTo>
                    <a:pt x="762" y="1061"/>
                    <a:pt x="814" y="948"/>
                    <a:pt x="879" y="840"/>
                  </a:cubicBezTo>
                  <a:lnTo>
                    <a:pt x="879" y="840"/>
                  </a:lnTo>
                  <a:cubicBezTo>
                    <a:pt x="948" y="732"/>
                    <a:pt x="1017" y="663"/>
                    <a:pt x="1035" y="529"/>
                  </a:cubicBezTo>
                  <a:lnTo>
                    <a:pt x="1035" y="529"/>
                  </a:lnTo>
                  <a:cubicBezTo>
                    <a:pt x="1056" y="369"/>
                    <a:pt x="991" y="122"/>
                    <a:pt x="844" y="40"/>
                  </a:cubicBezTo>
                  <a:lnTo>
                    <a:pt x="844" y="40"/>
                  </a:lnTo>
                  <a:cubicBezTo>
                    <a:pt x="788" y="5"/>
                    <a:pt x="637" y="1"/>
                    <a:pt x="567" y="1"/>
                  </a:cubicBezTo>
                  <a:lnTo>
                    <a:pt x="567" y="1"/>
                  </a:lnTo>
                  <a:cubicBezTo>
                    <a:pt x="546" y="1"/>
                    <a:pt x="533" y="1"/>
                    <a:pt x="528" y="1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7231078" y="2059915"/>
              <a:ext cx="130995" cy="139932"/>
            </a:xfrm>
            <a:custGeom>
              <a:rect b="b" l="l" r="r" t="t"/>
              <a:pathLst>
                <a:path extrusionOk="0" h="1143" w="1070">
                  <a:moveTo>
                    <a:pt x="580" y="61"/>
                  </a:moveTo>
                  <a:cubicBezTo>
                    <a:pt x="368" y="148"/>
                    <a:pt x="39" y="338"/>
                    <a:pt x="5" y="598"/>
                  </a:cubicBezTo>
                  <a:lnTo>
                    <a:pt x="5" y="598"/>
                  </a:lnTo>
                  <a:lnTo>
                    <a:pt x="5" y="598"/>
                  </a:lnTo>
                  <a:lnTo>
                    <a:pt x="5" y="598"/>
                  </a:lnTo>
                  <a:cubicBezTo>
                    <a:pt x="1" y="624"/>
                    <a:pt x="9" y="654"/>
                    <a:pt x="39" y="671"/>
                  </a:cubicBezTo>
                  <a:lnTo>
                    <a:pt x="39" y="671"/>
                  </a:lnTo>
                  <a:cubicBezTo>
                    <a:pt x="87" y="697"/>
                    <a:pt x="161" y="701"/>
                    <a:pt x="213" y="719"/>
                  </a:cubicBezTo>
                  <a:lnTo>
                    <a:pt x="213" y="719"/>
                  </a:lnTo>
                  <a:cubicBezTo>
                    <a:pt x="299" y="753"/>
                    <a:pt x="325" y="836"/>
                    <a:pt x="364" y="909"/>
                  </a:cubicBezTo>
                  <a:lnTo>
                    <a:pt x="364" y="909"/>
                  </a:lnTo>
                  <a:cubicBezTo>
                    <a:pt x="412" y="1004"/>
                    <a:pt x="472" y="1074"/>
                    <a:pt x="572" y="1112"/>
                  </a:cubicBezTo>
                  <a:lnTo>
                    <a:pt x="572" y="1112"/>
                  </a:lnTo>
                  <a:cubicBezTo>
                    <a:pt x="658" y="1143"/>
                    <a:pt x="758" y="1121"/>
                    <a:pt x="792" y="1035"/>
                  </a:cubicBezTo>
                  <a:lnTo>
                    <a:pt x="792" y="1035"/>
                  </a:lnTo>
                  <a:cubicBezTo>
                    <a:pt x="827" y="948"/>
                    <a:pt x="922" y="970"/>
                    <a:pt x="978" y="913"/>
                  </a:cubicBezTo>
                  <a:lnTo>
                    <a:pt x="978" y="913"/>
                  </a:lnTo>
                  <a:cubicBezTo>
                    <a:pt x="987" y="905"/>
                    <a:pt x="1004" y="874"/>
                    <a:pt x="996" y="857"/>
                  </a:cubicBezTo>
                  <a:lnTo>
                    <a:pt x="996" y="857"/>
                  </a:lnTo>
                  <a:cubicBezTo>
                    <a:pt x="983" y="818"/>
                    <a:pt x="978" y="818"/>
                    <a:pt x="944" y="792"/>
                  </a:cubicBezTo>
                  <a:lnTo>
                    <a:pt x="944" y="792"/>
                  </a:lnTo>
                  <a:cubicBezTo>
                    <a:pt x="935" y="788"/>
                    <a:pt x="922" y="779"/>
                    <a:pt x="909" y="775"/>
                  </a:cubicBezTo>
                  <a:lnTo>
                    <a:pt x="909" y="775"/>
                  </a:lnTo>
                  <a:cubicBezTo>
                    <a:pt x="853" y="758"/>
                    <a:pt x="918" y="727"/>
                    <a:pt x="944" y="719"/>
                  </a:cubicBezTo>
                  <a:lnTo>
                    <a:pt x="944" y="719"/>
                  </a:lnTo>
                  <a:cubicBezTo>
                    <a:pt x="1000" y="697"/>
                    <a:pt x="1069" y="680"/>
                    <a:pt x="1069" y="606"/>
                  </a:cubicBezTo>
                  <a:lnTo>
                    <a:pt x="1069" y="606"/>
                  </a:lnTo>
                  <a:cubicBezTo>
                    <a:pt x="1069" y="528"/>
                    <a:pt x="974" y="528"/>
                    <a:pt x="922" y="533"/>
                  </a:cubicBezTo>
                  <a:lnTo>
                    <a:pt x="922" y="533"/>
                  </a:lnTo>
                  <a:cubicBezTo>
                    <a:pt x="905" y="533"/>
                    <a:pt x="887" y="533"/>
                    <a:pt x="870" y="537"/>
                  </a:cubicBezTo>
                  <a:lnTo>
                    <a:pt x="870" y="537"/>
                  </a:lnTo>
                  <a:lnTo>
                    <a:pt x="866" y="537"/>
                  </a:lnTo>
                  <a:lnTo>
                    <a:pt x="866" y="537"/>
                  </a:lnTo>
                  <a:cubicBezTo>
                    <a:pt x="836" y="537"/>
                    <a:pt x="697" y="537"/>
                    <a:pt x="740" y="511"/>
                  </a:cubicBezTo>
                  <a:lnTo>
                    <a:pt x="740" y="511"/>
                  </a:lnTo>
                  <a:cubicBezTo>
                    <a:pt x="788" y="476"/>
                    <a:pt x="853" y="451"/>
                    <a:pt x="905" y="425"/>
                  </a:cubicBezTo>
                  <a:lnTo>
                    <a:pt x="905" y="425"/>
                  </a:lnTo>
                  <a:cubicBezTo>
                    <a:pt x="957" y="399"/>
                    <a:pt x="1009" y="364"/>
                    <a:pt x="987" y="303"/>
                  </a:cubicBezTo>
                  <a:lnTo>
                    <a:pt x="987" y="303"/>
                  </a:lnTo>
                  <a:cubicBezTo>
                    <a:pt x="970" y="243"/>
                    <a:pt x="866" y="256"/>
                    <a:pt x="823" y="260"/>
                  </a:cubicBezTo>
                  <a:lnTo>
                    <a:pt x="823" y="260"/>
                  </a:lnTo>
                  <a:cubicBezTo>
                    <a:pt x="766" y="264"/>
                    <a:pt x="714" y="282"/>
                    <a:pt x="662" y="295"/>
                  </a:cubicBezTo>
                  <a:lnTo>
                    <a:pt x="662" y="295"/>
                  </a:lnTo>
                  <a:cubicBezTo>
                    <a:pt x="589" y="316"/>
                    <a:pt x="710" y="230"/>
                    <a:pt x="719" y="221"/>
                  </a:cubicBezTo>
                  <a:lnTo>
                    <a:pt x="719" y="221"/>
                  </a:lnTo>
                  <a:cubicBezTo>
                    <a:pt x="745" y="200"/>
                    <a:pt x="775" y="178"/>
                    <a:pt x="801" y="156"/>
                  </a:cubicBezTo>
                  <a:lnTo>
                    <a:pt x="801" y="156"/>
                  </a:lnTo>
                  <a:cubicBezTo>
                    <a:pt x="840" y="126"/>
                    <a:pt x="892" y="78"/>
                    <a:pt x="861" y="27"/>
                  </a:cubicBezTo>
                  <a:lnTo>
                    <a:pt x="861" y="27"/>
                  </a:lnTo>
                  <a:cubicBezTo>
                    <a:pt x="849" y="5"/>
                    <a:pt x="827" y="1"/>
                    <a:pt x="797" y="1"/>
                  </a:cubicBezTo>
                  <a:lnTo>
                    <a:pt x="797" y="1"/>
                  </a:lnTo>
                  <a:cubicBezTo>
                    <a:pt x="723" y="1"/>
                    <a:pt x="615" y="48"/>
                    <a:pt x="580" y="6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7242709" y="2116598"/>
              <a:ext cx="119364" cy="83249"/>
            </a:xfrm>
            <a:custGeom>
              <a:rect b="b" l="l" r="r" t="t"/>
              <a:pathLst>
                <a:path extrusionOk="0" h="680" w="975">
                  <a:moveTo>
                    <a:pt x="200" y="35"/>
                  </a:moveTo>
                  <a:cubicBezTo>
                    <a:pt x="113" y="78"/>
                    <a:pt x="44" y="148"/>
                    <a:pt x="1" y="230"/>
                  </a:cubicBezTo>
                  <a:lnTo>
                    <a:pt x="1" y="230"/>
                  </a:lnTo>
                  <a:cubicBezTo>
                    <a:pt x="40" y="238"/>
                    <a:pt x="83" y="243"/>
                    <a:pt x="118" y="256"/>
                  </a:cubicBezTo>
                  <a:lnTo>
                    <a:pt x="118" y="256"/>
                  </a:lnTo>
                  <a:cubicBezTo>
                    <a:pt x="204" y="290"/>
                    <a:pt x="230" y="373"/>
                    <a:pt x="269" y="446"/>
                  </a:cubicBezTo>
                  <a:lnTo>
                    <a:pt x="269" y="446"/>
                  </a:lnTo>
                  <a:cubicBezTo>
                    <a:pt x="317" y="541"/>
                    <a:pt x="377" y="611"/>
                    <a:pt x="477" y="649"/>
                  </a:cubicBezTo>
                  <a:lnTo>
                    <a:pt x="477" y="649"/>
                  </a:lnTo>
                  <a:cubicBezTo>
                    <a:pt x="563" y="680"/>
                    <a:pt x="663" y="658"/>
                    <a:pt x="697" y="572"/>
                  </a:cubicBezTo>
                  <a:lnTo>
                    <a:pt x="697" y="572"/>
                  </a:lnTo>
                  <a:cubicBezTo>
                    <a:pt x="732" y="485"/>
                    <a:pt x="827" y="507"/>
                    <a:pt x="883" y="450"/>
                  </a:cubicBezTo>
                  <a:lnTo>
                    <a:pt x="883" y="450"/>
                  </a:lnTo>
                  <a:cubicBezTo>
                    <a:pt x="892" y="442"/>
                    <a:pt x="909" y="411"/>
                    <a:pt x="901" y="394"/>
                  </a:cubicBezTo>
                  <a:lnTo>
                    <a:pt x="901" y="394"/>
                  </a:lnTo>
                  <a:cubicBezTo>
                    <a:pt x="888" y="355"/>
                    <a:pt x="883" y="355"/>
                    <a:pt x="849" y="329"/>
                  </a:cubicBezTo>
                  <a:lnTo>
                    <a:pt x="849" y="329"/>
                  </a:lnTo>
                  <a:cubicBezTo>
                    <a:pt x="840" y="325"/>
                    <a:pt x="827" y="316"/>
                    <a:pt x="814" y="312"/>
                  </a:cubicBezTo>
                  <a:lnTo>
                    <a:pt x="814" y="312"/>
                  </a:lnTo>
                  <a:cubicBezTo>
                    <a:pt x="762" y="295"/>
                    <a:pt x="823" y="264"/>
                    <a:pt x="849" y="256"/>
                  </a:cubicBezTo>
                  <a:lnTo>
                    <a:pt x="849" y="256"/>
                  </a:lnTo>
                  <a:cubicBezTo>
                    <a:pt x="905" y="234"/>
                    <a:pt x="974" y="217"/>
                    <a:pt x="974" y="143"/>
                  </a:cubicBezTo>
                  <a:lnTo>
                    <a:pt x="974" y="143"/>
                  </a:lnTo>
                  <a:cubicBezTo>
                    <a:pt x="974" y="109"/>
                    <a:pt x="957" y="91"/>
                    <a:pt x="931" y="78"/>
                  </a:cubicBezTo>
                  <a:lnTo>
                    <a:pt x="931" y="78"/>
                  </a:lnTo>
                  <a:cubicBezTo>
                    <a:pt x="905" y="83"/>
                    <a:pt x="875" y="87"/>
                    <a:pt x="849" y="96"/>
                  </a:cubicBezTo>
                  <a:lnTo>
                    <a:pt x="849" y="96"/>
                  </a:lnTo>
                  <a:cubicBezTo>
                    <a:pt x="728" y="130"/>
                    <a:pt x="585" y="212"/>
                    <a:pt x="468" y="122"/>
                  </a:cubicBezTo>
                  <a:lnTo>
                    <a:pt x="468" y="122"/>
                  </a:lnTo>
                  <a:cubicBezTo>
                    <a:pt x="394" y="65"/>
                    <a:pt x="373" y="0"/>
                    <a:pt x="304" y="0"/>
                  </a:cubicBezTo>
                  <a:lnTo>
                    <a:pt x="304" y="0"/>
                  </a:lnTo>
                  <a:cubicBezTo>
                    <a:pt x="278" y="0"/>
                    <a:pt x="247" y="9"/>
                    <a:pt x="20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7214674" y="2112313"/>
              <a:ext cx="123527" cy="98185"/>
            </a:xfrm>
            <a:custGeom>
              <a:rect b="b" l="l" r="r" t="t"/>
              <a:pathLst>
                <a:path extrusionOk="0" h="802" w="1009">
                  <a:moveTo>
                    <a:pt x="65" y="70"/>
                  </a:moveTo>
                  <a:cubicBezTo>
                    <a:pt x="31" y="113"/>
                    <a:pt x="0" y="174"/>
                    <a:pt x="13" y="222"/>
                  </a:cubicBezTo>
                  <a:lnTo>
                    <a:pt x="13" y="222"/>
                  </a:lnTo>
                  <a:cubicBezTo>
                    <a:pt x="39" y="317"/>
                    <a:pt x="186" y="369"/>
                    <a:pt x="264" y="395"/>
                  </a:cubicBezTo>
                  <a:lnTo>
                    <a:pt x="264" y="395"/>
                  </a:lnTo>
                  <a:cubicBezTo>
                    <a:pt x="437" y="451"/>
                    <a:pt x="584" y="589"/>
                    <a:pt x="684" y="736"/>
                  </a:cubicBezTo>
                  <a:lnTo>
                    <a:pt x="684" y="736"/>
                  </a:lnTo>
                  <a:cubicBezTo>
                    <a:pt x="732" y="801"/>
                    <a:pt x="809" y="767"/>
                    <a:pt x="853" y="715"/>
                  </a:cubicBezTo>
                  <a:lnTo>
                    <a:pt x="853" y="715"/>
                  </a:lnTo>
                  <a:cubicBezTo>
                    <a:pt x="1008" y="537"/>
                    <a:pt x="571" y="230"/>
                    <a:pt x="472" y="152"/>
                  </a:cubicBezTo>
                  <a:lnTo>
                    <a:pt x="472" y="152"/>
                  </a:lnTo>
                  <a:cubicBezTo>
                    <a:pt x="377" y="79"/>
                    <a:pt x="282" y="10"/>
                    <a:pt x="160" y="1"/>
                  </a:cubicBezTo>
                  <a:lnTo>
                    <a:pt x="160" y="1"/>
                  </a:lnTo>
                  <a:cubicBezTo>
                    <a:pt x="160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09" y="1"/>
                    <a:pt x="83" y="31"/>
                    <a:pt x="65" y="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6915956" y="3392526"/>
              <a:ext cx="115569" cy="212530"/>
            </a:xfrm>
            <a:custGeom>
              <a:rect b="b" l="l" r="r" t="t"/>
              <a:pathLst>
                <a:path extrusionOk="0" h="1736" w="944">
                  <a:moveTo>
                    <a:pt x="0" y="139"/>
                  </a:moveTo>
                  <a:cubicBezTo>
                    <a:pt x="9" y="165"/>
                    <a:pt x="22" y="191"/>
                    <a:pt x="31" y="217"/>
                  </a:cubicBezTo>
                  <a:lnTo>
                    <a:pt x="31" y="217"/>
                  </a:lnTo>
                  <a:cubicBezTo>
                    <a:pt x="117" y="464"/>
                    <a:pt x="221" y="706"/>
                    <a:pt x="329" y="944"/>
                  </a:cubicBezTo>
                  <a:lnTo>
                    <a:pt x="329" y="944"/>
                  </a:lnTo>
                  <a:cubicBezTo>
                    <a:pt x="416" y="1147"/>
                    <a:pt x="420" y="1390"/>
                    <a:pt x="554" y="1576"/>
                  </a:cubicBezTo>
                  <a:lnTo>
                    <a:pt x="554" y="1576"/>
                  </a:lnTo>
                  <a:cubicBezTo>
                    <a:pt x="615" y="1658"/>
                    <a:pt x="736" y="1736"/>
                    <a:pt x="814" y="1627"/>
                  </a:cubicBezTo>
                  <a:lnTo>
                    <a:pt x="814" y="1627"/>
                  </a:lnTo>
                  <a:cubicBezTo>
                    <a:pt x="943" y="1441"/>
                    <a:pt x="935" y="1199"/>
                    <a:pt x="913" y="987"/>
                  </a:cubicBezTo>
                  <a:lnTo>
                    <a:pt x="913" y="987"/>
                  </a:lnTo>
                  <a:cubicBezTo>
                    <a:pt x="892" y="775"/>
                    <a:pt x="857" y="572"/>
                    <a:pt x="818" y="364"/>
                  </a:cubicBezTo>
                  <a:lnTo>
                    <a:pt x="818" y="364"/>
                  </a:lnTo>
                  <a:cubicBezTo>
                    <a:pt x="796" y="243"/>
                    <a:pt x="775" y="122"/>
                    <a:pt x="744" y="1"/>
                  </a:cubicBezTo>
                  <a:lnTo>
                    <a:pt x="744" y="1"/>
                  </a:lnTo>
                  <a:cubicBezTo>
                    <a:pt x="498" y="105"/>
                    <a:pt x="234" y="169"/>
                    <a:pt x="0" y="139"/>
                  </a:cubicBezTo>
                  <a:close/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7339180" y="3421663"/>
              <a:ext cx="135647" cy="270314"/>
            </a:xfrm>
            <a:custGeom>
              <a:rect b="b" l="l" r="r" t="t"/>
              <a:pathLst>
                <a:path extrusionOk="0" h="2208" w="1108">
                  <a:moveTo>
                    <a:pt x="697" y="61"/>
                  </a:moveTo>
                  <a:cubicBezTo>
                    <a:pt x="515" y="204"/>
                    <a:pt x="255" y="334"/>
                    <a:pt x="0" y="381"/>
                  </a:cubicBezTo>
                  <a:lnTo>
                    <a:pt x="0" y="381"/>
                  </a:lnTo>
                  <a:cubicBezTo>
                    <a:pt x="13" y="407"/>
                    <a:pt x="26" y="438"/>
                    <a:pt x="39" y="464"/>
                  </a:cubicBezTo>
                  <a:lnTo>
                    <a:pt x="39" y="464"/>
                  </a:lnTo>
                  <a:cubicBezTo>
                    <a:pt x="156" y="715"/>
                    <a:pt x="281" y="965"/>
                    <a:pt x="402" y="1216"/>
                  </a:cubicBezTo>
                  <a:lnTo>
                    <a:pt x="402" y="1216"/>
                  </a:lnTo>
                  <a:cubicBezTo>
                    <a:pt x="502" y="1433"/>
                    <a:pt x="614" y="1645"/>
                    <a:pt x="740" y="1852"/>
                  </a:cubicBezTo>
                  <a:lnTo>
                    <a:pt x="740" y="1852"/>
                  </a:lnTo>
                  <a:cubicBezTo>
                    <a:pt x="800" y="1952"/>
                    <a:pt x="870" y="2073"/>
                    <a:pt x="969" y="2134"/>
                  </a:cubicBezTo>
                  <a:lnTo>
                    <a:pt x="969" y="2134"/>
                  </a:lnTo>
                  <a:cubicBezTo>
                    <a:pt x="1108" y="2207"/>
                    <a:pt x="1099" y="1952"/>
                    <a:pt x="1095" y="1891"/>
                  </a:cubicBezTo>
                  <a:lnTo>
                    <a:pt x="1095" y="1891"/>
                  </a:lnTo>
                  <a:cubicBezTo>
                    <a:pt x="1073" y="1627"/>
                    <a:pt x="1064" y="1368"/>
                    <a:pt x="1017" y="1108"/>
                  </a:cubicBezTo>
                  <a:lnTo>
                    <a:pt x="1017" y="1108"/>
                  </a:lnTo>
                  <a:cubicBezTo>
                    <a:pt x="969" y="831"/>
                    <a:pt x="891" y="563"/>
                    <a:pt x="831" y="286"/>
                  </a:cubicBezTo>
                  <a:lnTo>
                    <a:pt x="831" y="286"/>
                  </a:lnTo>
                  <a:cubicBezTo>
                    <a:pt x="809" y="191"/>
                    <a:pt x="792" y="96"/>
                    <a:pt x="770" y="1"/>
                  </a:cubicBezTo>
                  <a:lnTo>
                    <a:pt x="770" y="1"/>
                  </a:lnTo>
                  <a:cubicBezTo>
                    <a:pt x="749" y="22"/>
                    <a:pt x="723" y="44"/>
                    <a:pt x="697" y="61"/>
                  </a:cubicBezTo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7412757" y="3643133"/>
              <a:ext cx="122425" cy="195513"/>
            </a:xfrm>
            <a:custGeom>
              <a:rect b="b" l="l" r="r" t="t"/>
              <a:pathLst>
                <a:path extrusionOk="0" h="1597" w="1000">
                  <a:moveTo>
                    <a:pt x="563" y="225"/>
                  </a:moveTo>
                  <a:cubicBezTo>
                    <a:pt x="468" y="424"/>
                    <a:pt x="373" y="627"/>
                    <a:pt x="277" y="826"/>
                  </a:cubicBezTo>
                  <a:lnTo>
                    <a:pt x="277" y="826"/>
                  </a:lnTo>
                  <a:cubicBezTo>
                    <a:pt x="230" y="917"/>
                    <a:pt x="195" y="1008"/>
                    <a:pt x="161" y="1103"/>
                  </a:cubicBezTo>
                  <a:lnTo>
                    <a:pt x="161" y="1103"/>
                  </a:lnTo>
                  <a:cubicBezTo>
                    <a:pt x="135" y="1173"/>
                    <a:pt x="100" y="1246"/>
                    <a:pt x="78" y="1320"/>
                  </a:cubicBezTo>
                  <a:lnTo>
                    <a:pt x="78" y="1320"/>
                  </a:lnTo>
                  <a:cubicBezTo>
                    <a:pt x="0" y="1376"/>
                    <a:pt x="83" y="1480"/>
                    <a:pt x="143" y="1514"/>
                  </a:cubicBezTo>
                  <a:lnTo>
                    <a:pt x="143" y="1514"/>
                  </a:lnTo>
                  <a:cubicBezTo>
                    <a:pt x="290" y="1597"/>
                    <a:pt x="368" y="1445"/>
                    <a:pt x="416" y="1337"/>
                  </a:cubicBezTo>
                  <a:lnTo>
                    <a:pt x="416" y="1337"/>
                  </a:lnTo>
                  <a:cubicBezTo>
                    <a:pt x="515" y="1125"/>
                    <a:pt x="567" y="904"/>
                    <a:pt x="706" y="714"/>
                  </a:cubicBezTo>
                  <a:lnTo>
                    <a:pt x="706" y="714"/>
                  </a:lnTo>
                  <a:cubicBezTo>
                    <a:pt x="805" y="576"/>
                    <a:pt x="974" y="441"/>
                    <a:pt x="991" y="260"/>
                  </a:cubicBezTo>
                  <a:lnTo>
                    <a:pt x="991" y="260"/>
                  </a:lnTo>
                  <a:cubicBezTo>
                    <a:pt x="1000" y="178"/>
                    <a:pt x="913" y="39"/>
                    <a:pt x="831" y="9"/>
                  </a:cubicBezTo>
                  <a:lnTo>
                    <a:pt x="831" y="9"/>
                  </a:lnTo>
                  <a:cubicBezTo>
                    <a:pt x="814" y="4"/>
                    <a:pt x="797" y="0"/>
                    <a:pt x="784" y="0"/>
                  </a:cubicBezTo>
                  <a:lnTo>
                    <a:pt x="784" y="0"/>
                  </a:lnTo>
                  <a:cubicBezTo>
                    <a:pt x="671" y="0"/>
                    <a:pt x="611" y="134"/>
                    <a:pt x="563" y="225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7415941" y="3599671"/>
              <a:ext cx="108224" cy="221467"/>
            </a:xfrm>
            <a:custGeom>
              <a:rect b="b" l="l" r="r" t="t"/>
              <a:pathLst>
                <a:path extrusionOk="0" h="1809" w="884">
                  <a:moveTo>
                    <a:pt x="355" y="9"/>
                  </a:moveTo>
                  <a:cubicBezTo>
                    <a:pt x="329" y="13"/>
                    <a:pt x="303" y="31"/>
                    <a:pt x="282" y="61"/>
                  </a:cubicBezTo>
                  <a:lnTo>
                    <a:pt x="282" y="61"/>
                  </a:lnTo>
                  <a:cubicBezTo>
                    <a:pt x="256" y="104"/>
                    <a:pt x="290" y="195"/>
                    <a:pt x="299" y="234"/>
                  </a:cubicBezTo>
                  <a:lnTo>
                    <a:pt x="299" y="234"/>
                  </a:lnTo>
                  <a:cubicBezTo>
                    <a:pt x="303" y="277"/>
                    <a:pt x="321" y="403"/>
                    <a:pt x="243" y="390"/>
                  </a:cubicBezTo>
                  <a:lnTo>
                    <a:pt x="243" y="390"/>
                  </a:lnTo>
                  <a:cubicBezTo>
                    <a:pt x="217" y="385"/>
                    <a:pt x="195" y="351"/>
                    <a:pt x="178" y="334"/>
                  </a:cubicBezTo>
                  <a:lnTo>
                    <a:pt x="178" y="334"/>
                  </a:lnTo>
                  <a:cubicBezTo>
                    <a:pt x="156" y="303"/>
                    <a:pt x="122" y="290"/>
                    <a:pt x="91" y="312"/>
                  </a:cubicBezTo>
                  <a:lnTo>
                    <a:pt x="91" y="312"/>
                  </a:lnTo>
                  <a:cubicBezTo>
                    <a:pt x="35" y="355"/>
                    <a:pt x="18" y="433"/>
                    <a:pt x="18" y="494"/>
                  </a:cubicBezTo>
                  <a:lnTo>
                    <a:pt x="18" y="494"/>
                  </a:lnTo>
                  <a:cubicBezTo>
                    <a:pt x="13" y="623"/>
                    <a:pt x="5" y="745"/>
                    <a:pt x="18" y="870"/>
                  </a:cubicBezTo>
                  <a:lnTo>
                    <a:pt x="18" y="870"/>
                  </a:lnTo>
                  <a:cubicBezTo>
                    <a:pt x="44" y="1099"/>
                    <a:pt x="5" y="1320"/>
                    <a:pt x="5" y="1549"/>
                  </a:cubicBezTo>
                  <a:lnTo>
                    <a:pt x="5" y="1549"/>
                  </a:lnTo>
                  <a:cubicBezTo>
                    <a:pt x="5" y="1592"/>
                    <a:pt x="0" y="1809"/>
                    <a:pt x="96" y="1774"/>
                  </a:cubicBezTo>
                  <a:lnTo>
                    <a:pt x="96" y="1774"/>
                  </a:lnTo>
                  <a:cubicBezTo>
                    <a:pt x="148" y="1753"/>
                    <a:pt x="178" y="1705"/>
                    <a:pt x="199" y="1657"/>
                  </a:cubicBezTo>
                  <a:lnTo>
                    <a:pt x="199" y="1657"/>
                  </a:lnTo>
                  <a:cubicBezTo>
                    <a:pt x="225" y="1601"/>
                    <a:pt x="264" y="1549"/>
                    <a:pt x="299" y="1497"/>
                  </a:cubicBezTo>
                  <a:lnTo>
                    <a:pt x="299" y="1497"/>
                  </a:lnTo>
                  <a:cubicBezTo>
                    <a:pt x="334" y="1445"/>
                    <a:pt x="360" y="1380"/>
                    <a:pt x="385" y="1324"/>
                  </a:cubicBezTo>
                  <a:lnTo>
                    <a:pt x="385" y="1324"/>
                  </a:lnTo>
                  <a:cubicBezTo>
                    <a:pt x="433" y="1220"/>
                    <a:pt x="476" y="1121"/>
                    <a:pt x="533" y="1026"/>
                  </a:cubicBezTo>
                  <a:lnTo>
                    <a:pt x="533" y="1026"/>
                  </a:lnTo>
                  <a:cubicBezTo>
                    <a:pt x="597" y="913"/>
                    <a:pt x="693" y="818"/>
                    <a:pt x="771" y="719"/>
                  </a:cubicBezTo>
                  <a:lnTo>
                    <a:pt x="771" y="719"/>
                  </a:lnTo>
                  <a:cubicBezTo>
                    <a:pt x="883" y="584"/>
                    <a:pt x="814" y="342"/>
                    <a:pt x="701" y="230"/>
                  </a:cubicBezTo>
                  <a:lnTo>
                    <a:pt x="701" y="230"/>
                  </a:lnTo>
                  <a:cubicBezTo>
                    <a:pt x="662" y="191"/>
                    <a:pt x="597" y="134"/>
                    <a:pt x="554" y="113"/>
                  </a:cubicBezTo>
                  <a:lnTo>
                    <a:pt x="554" y="113"/>
                  </a:lnTo>
                  <a:cubicBezTo>
                    <a:pt x="511" y="91"/>
                    <a:pt x="481" y="39"/>
                    <a:pt x="442" y="13"/>
                  </a:cubicBezTo>
                  <a:lnTo>
                    <a:pt x="442" y="13"/>
                  </a:lnTo>
                  <a:cubicBezTo>
                    <a:pt x="437" y="13"/>
                    <a:pt x="433" y="9"/>
                    <a:pt x="429" y="9"/>
                  </a:cubicBezTo>
                  <a:lnTo>
                    <a:pt x="429" y="9"/>
                  </a:lnTo>
                  <a:lnTo>
                    <a:pt x="429" y="9"/>
                  </a:lnTo>
                  <a:cubicBezTo>
                    <a:pt x="424" y="5"/>
                    <a:pt x="420" y="5"/>
                    <a:pt x="416" y="5"/>
                  </a:cubicBezTo>
                  <a:lnTo>
                    <a:pt x="416" y="5"/>
                  </a:lnTo>
                  <a:cubicBezTo>
                    <a:pt x="407" y="5"/>
                    <a:pt x="398" y="0"/>
                    <a:pt x="390" y="0"/>
                  </a:cubicBezTo>
                  <a:lnTo>
                    <a:pt x="390" y="0"/>
                  </a:lnTo>
                  <a:cubicBezTo>
                    <a:pt x="377" y="0"/>
                    <a:pt x="364" y="5"/>
                    <a:pt x="355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7428673" y="3719405"/>
              <a:ext cx="20200" cy="6978"/>
            </a:xfrm>
            <a:custGeom>
              <a:rect b="b" l="l" r="r" t="t"/>
              <a:pathLst>
                <a:path extrusionOk="0" h="57" w="165">
                  <a:moveTo>
                    <a:pt x="31" y="48"/>
                  </a:moveTo>
                  <a:cubicBezTo>
                    <a:pt x="65" y="48"/>
                    <a:pt x="100" y="56"/>
                    <a:pt x="134" y="56"/>
                  </a:cubicBezTo>
                  <a:lnTo>
                    <a:pt x="134" y="56"/>
                  </a:lnTo>
                  <a:cubicBezTo>
                    <a:pt x="165" y="56"/>
                    <a:pt x="165" y="13"/>
                    <a:pt x="134" y="9"/>
                  </a:cubicBezTo>
                  <a:lnTo>
                    <a:pt x="134" y="9"/>
                  </a:lnTo>
                  <a:cubicBezTo>
                    <a:pt x="100" y="9"/>
                    <a:pt x="65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0" y="0"/>
                    <a:pt x="0" y="43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7428673" y="3702387"/>
              <a:ext cx="19221" cy="8570"/>
            </a:xfrm>
            <a:custGeom>
              <a:rect b="b" l="l" r="r" t="t"/>
              <a:pathLst>
                <a:path extrusionOk="0" h="70" w="157">
                  <a:moveTo>
                    <a:pt x="117" y="5"/>
                  </a:moveTo>
                  <a:cubicBezTo>
                    <a:pt x="87" y="14"/>
                    <a:pt x="61" y="22"/>
                    <a:pt x="31" y="27"/>
                  </a:cubicBezTo>
                  <a:lnTo>
                    <a:pt x="31" y="27"/>
                  </a:lnTo>
                  <a:cubicBezTo>
                    <a:pt x="0" y="27"/>
                    <a:pt x="0" y="70"/>
                    <a:pt x="31" y="70"/>
                  </a:cubicBezTo>
                  <a:lnTo>
                    <a:pt x="31" y="70"/>
                  </a:lnTo>
                  <a:cubicBezTo>
                    <a:pt x="65" y="70"/>
                    <a:pt x="95" y="57"/>
                    <a:pt x="130" y="48"/>
                  </a:cubicBezTo>
                  <a:lnTo>
                    <a:pt x="130" y="48"/>
                  </a:lnTo>
                  <a:cubicBezTo>
                    <a:pt x="156" y="40"/>
                    <a:pt x="147" y="1"/>
                    <a:pt x="126" y="1"/>
                  </a:cubicBezTo>
                  <a:lnTo>
                    <a:pt x="126" y="1"/>
                  </a:lnTo>
                  <a:cubicBezTo>
                    <a:pt x="121" y="1"/>
                    <a:pt x="117" y="1"/>
                    <a:pt x="117" y="5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7427081" y="3685982"/>
              <a:ext cx="20200" cy="8570"/>
            </a:xfrm>
            <a:custGeom>
              <a:rect b="b" l="l" r="r" t="t"/>
              <a:pathLst>
                <a:path extrusionOk="0" h="70" w="165">
                  <a:moveTo>
                    <a:pt x="26" y="44"/>
                  </a:moveTo>
                  <a:cubicBezTo>
                    <a:pt x="61" y="57"/>
                    <a:pt x="100" y="70"/>
                    <a:pt x="134" y="70"/>
                  </a:cubicBezTo>
                  <a:lnTo>
                    <a:pt x="134" y="70"/>
                  </a:lnTo>
                  <a:cubicBezTo>
                    <a:pt x="165" y="70"/>
                    <a:pt x="165" y="22"/>
                    <a:pt x="134" y="22"/>
                  </a:cubicBezTo>
                  <a:lnTo>
                    <a:pt x="134" y="22"/>
                  </a:lnTo>
                  <a:cubicBezTo>
                    <a:pt x="104" y="22"/>
                    <a:pt x="70" y="9"/>
                    <a:pt x="39" y="1"/>
                  </a:cubicBezTo>
                  <a:lnTo>
                    <a:pt x="39" y="1"/>
                  </a:lnTo>
                  <a:cubicBezTo>
                    <a:pt x="35" y="1"/>
                    <a:pt x="35" y="1"/>
                    <a:pt x="31" y="1"/>
                  </a:cubicBezTo>
                  <a:lnTo>
                    <a:pt x="31" y="1"/>
                  </a:lnTo>
                  <a:cubicBezTo>
                    <a:pt x="9" y="1"/>
                    <a:pt x="0" y="35"/>
                    <a:pt x="26" y="44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6888900" y="3567351"/>
              <a:ext cx="188657" cy="134178"/>
            </a:xfrm>
            <a:custGeom>
              <a:rect b="b" l="l" r="r" t="t"/>
              <a:pathLst>
                <a:path extrusionOk="0" h="1096" w="1541">
                  <a:moveTo>
                    <a:pt x="1130" y="78"/>
                  </a:moveTo>
                  <a:cubicBezTo>
                    <a:pt x="1056" y="126"/>
                    <a:pt x="987" y="178"/>
                    <a:pt x="918" y="234"/>
                  </a:cubicBezTo>
                  <a:lnTo>
                    <a:pt x="918" y="234"/>
                  </a:lnTo>
                  <a:cubicBezTo>
                    <a:pt x="745" y="381"/>
                    <a:pt x="593" y="554"/>
                    <a:pt x="390" y="667"/>
                  </a:cubicBezTo>
                  <a:lnTo>
                    <a:pt x="390" y="667"/>
                  </a:lnTo>
                  <a:cubicBezTo>
                    <a:pt x="291" y="719"/>
                    <a:pt x="169" y="719"/>
                    <a:pt x="96" y="797"/>
                  </a:cubicBezTo>
                  <a:lnTo>
                    <a:pt x="96" y="797"/>
                  </a:lnTo>
                  <a:cubicBezTo>
                    <a:pt x="87" y="784"/>
                    <a:pt x="66" y="784"/>
                    <a:pt x="57" y="797"/>
                  </a:cubicBezTo>
                  <a:lnTo>
                    <a:pt x="57" y="797"/>
                  </a:lnTo>
                  <a:cubicBezTo>
                    <a:pt x="1" y="896"/>
                    <a:pt x="35" y="1013"/>
                    <a:pt x="148" y="1043"/>
                  </a:cubicBezTo>
                  <a:lnTo>
                    <a:pt x="148" y="1043"/>
                  </a:lnTo>
                  <a:cubicBezTo>
                    <a:pt x="329" y="1095"/>
                    <a:pt x="490" y="1026"/>
                    <a:pt x="650" y="944"/>
                  </a:cubicBezTo>
                  <a:lnTo>
                    <a:pt x="650" y="944"/>
                  </a:lnTo>
                  <a:cubicBezTo>
                    <a:pt x="693" y="922"/>
                    <a:pt x="736" y="896"/>
                    <a:pt x="775" y="874"/>
                  </a:cubicBezTo>
                  <a:lnTo>
                    <a:pt x="775" y="874"/>
                  </a:lnTo>
                  <a:cubicBezTo>
                    <a:pt x="957" y="784"/>
                    <a:pt x="1113" y="649"/>
                    <a:pt x="1277" y="533"/>
                  </a:cubicBezTo>
                  <a:lnTo>
                    <a:pt x="1277" y="533"/>
                  </a:lnTo>
                  <a:cubicBezTo>
                    <a:pt x="1372" y="463"/>
                    <a:pt x="1493" y="416"/>
                    <a:pt x="1528" y="299"/>
                  </a:cubicBezTo>
                  <a:lnTo>
                    <a:pt x="1528" y="299"/>
                  </a:lnTo>
                  <a:cubicBezTo>
                    <a:pt x="1541" y="260"/>
                    <a:pt x="1528" y="225"/>
                    <a:pt x="1502" y="195"/>
                  </a:cubicBezTo>
                  <a:lnTo>
                    <a:pt x="1502" y="195"/>
                  </a:lnTo>
                  <a:cubicBezTo>
                    <a:pt x="1493" y="174"/>
                    <a:pt x="1480" y="156"/>
                    <a:pt x="1467" y="139"/>
                  </a:cubicBezTo>
                  <a:lnTo>
                    <a:pt x="1467" y="139"/>
                  </a:lnTo>
                  <a:cubicBezTo>
                    <a:pt x="1459" y="61"/>
                    <a:pt x="1398" y="9"/>
                    <a:pt x="1312" y="0"/>
                  </a:cubicBezTo>
                  <a:lnTo>
                    <a:pt x="1312" y="0"/>
                  </a:lnTo>
                  <a:cubicBezTo>
                    <a:pt x="1307" y="0"/>
                    <a:pt x="1303" y="0"/>
                    <a:pt x="1303" y="0"/>
                  </a:cubicBezTo>
                  <a:lnTo>
                    <a:pt x="1303" y="0"/>
                  </a:lnTo>
                  <a:cubicBezTo>
                    <a:pt x="1247" y="0"/>
                    <a:pt x="1173" y="52"/>
                    <a:pt x="1130" y="78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6884738" y="3527562"/>
              <a:ext cx="183882" cy="157439"/>
            </a:xfrm>
            <a:custGeom>
              <a:rect b="b" l="l" r="r" t="t"/>
              <a:pathLst>
                <a:path extrusionOk="0" h="1286" w="1502">
                  <a:moveTo>
                    <a:pt x="1121" y="5"/>
                  </a:moveTo>
                  <a:cubicBezTo>
                    <a:pt x="1047" y="49"/>
                    <a:pt x="1034" y="148"/>
                    <a:pt x="1021" y="222"/>
                  </a:cubicBezTo>
                  <a:lnTo>
                    <a:pt x="1021" y="222"/>
                  </a:lnTo>
                  <a:cubicBezTo>
                    <a:pt x="1012" y="274"/>
                    <a:pt x="1004" y="321"/>
                    <a:pt x="978" y="369"/>
                  </a:cubicBezTo>
                  <a:lnTo>
                    <a:pt x="978" y="369"/>
                  </a:lnTo>
                  <a:cubicBezTo>
                    <a:pt x="909" y="408"/>
                    <a:pt x="865" y="403"/>
                    <a:pt x="844" y="356"/>
                  </a:cubicBezTo>
                  <a:lnTo>
                    <a:pt x="844" y="356"/>
                  </a:lnTo>
                  <a:cubicBezTo>
                    <a:pt x="839" y="343"/>
                    <a:pt x="831" y="330"/>
                    <a:pt x="822" y="317"/>
                  </a:cubicBezTo>
                  <a:lnTo>
                    <a:pt x="822" y="317"/>
                  </a:lnTo>
                  <a:cubicBezTo>
                    <a:pt x="818" y="304"/>
                    <a:pt x="800" y="287"/>
                    <a:pt x="787" y="282"/>
                  </a:cubicBezTo>
                  <a:lnTo>
                    <a:pt x="787" y="282"/>
                  </a:lnTo>
                  <a:cubicBezTo>
                    <a:pt x="727" y="243"/>
                    <a:pt x="662" y="325"/>
                    <a:pt x="640" y="373"/>
                  </a:cubicBezTo>
                  <a:lnTo>
                    <a:pt x="640" y="373"/>
                  </a:lnTo>
                  <a:cubicBezTo>
                    <a:pt x="623" y="408"/>
                    <a:pt x="614" y="442"/>
                    <a:pt x="606" y="481"/>
                  </a:cubicBezTo>
                  <a:lnTo>
                    <a:pt x="606" y="481"/>
                  </a:lnTo>
                  <a:cubicBezTo>
                    <a:pt x="597" y="511"/>
                    <a:pt x="588" y="542"/>
                    <a:pt x="575" y="568"/>
                  </a:cubicBezTo>
                  <a:lnTo>
                    <a:pt x="575" y="568"/>
                  </a:lnTo>
                  <a:cubicBezTo>
                    <a:pt x="489" y="659"/>
                    <a:pt x="420" y="762"/>
                    <a:pt x="316" y="832"/>
                  </a:cubicBezTo>
                  <a:lnTo>
                    <a:pt x="316" y="832"/>
                  </a:lnTo>
                  <a:cubicBezTo>
                    <a:pt x="208" y="910"/>
                    <a:pt x="74" y="1000"/>
                    <a:pt x="26" y="1130"/>
                  </a:cubicBezTo>
                  <a:lnTo>
                    <a:pt x="26" y="1130"/>
                  </a:lnTo>
                  <a:cubicBezTo>
                    <a:pt x="0" y="1204"/>
                    <a:pt x="74" y="1247"/>
                    <a:pt x="134" y="1260"/>
                  </a:cubicBezTo>
                  <a:lnTo>
                    <a:pt x="134" y="1260"/>
                  </a:lnTo>
                  <a:cubicBezTo>
                    <a:pt x="255" y="1286"/>
                    <a:pt x="385" y="1247"/>
                    <a:pt x="502" y="1199"/>
                  </a:cubicBezTo>
                  <a:lnTo>
                    <a:pt x="502" y="1199"/>
                  </a:lnTo>
                  <a:cubicBezTo>
                    <a:pt x="658" y="1139"/>
                    <a:pt x="805" y="1044"/>
                    <a:pt x="943" y="944"/>
                  </a:cubicBezTo>
                  <a:lnTo>
                    <a:pt x="943" y="944"/>
                  </a:lnTo>
                  <a:cubicBezTo>
                    <a:pt x="1073" y="853"/>
                    <a:pt x="1233" y="793"/>
                    <a:pt x="1350" y="676"/>
                  </a:cubicBezTo>
                  <a:lnTo>
                    <a:pt x="1350" y="676"/>
                  </a:lnTo>
                  <a:cubicBezTo>
                    <a:pt x="1432" y="598"/>
                    <a:pt x="1501" y="451"/>
                    <a:pt x="1454" y="338"/>
                  </a:cubicBezTo>
                  <a:lnTo>
                    <a:pt x="1454" y="338"/>
                  </a:lnTo>
                  <a:cubicBezTo>
                    <a:pt x="1428" y="278"/>
                    <a:pt x="1385" y="230"/>
                    <a:pt x="1333" y="191"/>
                  </a:cubicBezTo>
                  <a:lnTo>
                    <a:pt x="1333" y="191"/>
                  </a:lnTo>
                  <a:cubicBezTo>
                    <a:pt x="1255" y="139"/>
                    <a:pt x="1203" y="79"/>
                    <a:pt x="1142" y="10"/>
                  </a:cubicBezTo>
                  <a:lnTo>
                    <a:pt x="1142" y="10"/>
                  </a:lnTo>
                  <a:cubicBezTo>
                    <a:pt x="1138" y="5"/>
                    <a:pt x="1134" y="1"/>
                    <a:pt x="1129" y="1"/>
                  </a:cubicBezTo>
                  <a:lnTo>
                    <a:pt x="1129" y="1"/>
                  </a:lnTo>
                  <a:cubicBezTo>
                    <a:pt x="1125" y="1"/>
                    <a:pt x="1121" y="5"/>
                    <a:pt x="1121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6927097" y="3638358"/>
              <a:ext cx="23873" cy="14324"/>
            </a:xfrm>
            <a:custGeom>
              <a:rect b="b" l="l" r="r" t="t"/>
              <a:pathLst>
                <a:path extrusionOk="0" h="117" w="195">
                  <a:moveTo>
                    <a:pt x="26" y="5"/>
                  </a:moveTo>
                  <a:cubicBezTo>
                    <a:pt x="0" y="13"/>
                    <a:pt x="9" y="56"/>
                    <a:pt x="39" y="48"/>
                  </a:cubicBezTo>
                  <a:lnTo>
                    <a:pt x="39" y="48"/>
                  </a:lnTo>
                  <a:cubicBezTo>
                    <a:pt x="74" y="39"/>
                    <a:pt x="121" y="69"/>
                    <a:pt x="139" y="95"/>
                  </a:cubicBezTo>
                  <a:lnTo>
                    <a:pt x="139" y="95"/>
                  </a:lnTo>
                  <a:cubicBezTo>
                    <a:pt x="156" y="117"/>
                    <a:pt x="195" y="95"/>
                    <a:pt x="178" y="69"/>
                  </a:cubicBezTo>
                  <a:lnTo>
                    <a:pt x="178" y="69"/>
                  </a:lnTo>
                  <a:cubicBezTo>
                    <a:pt x="152" y="35"/>
                    <a:pt x="100" y="0"/>
                    <a:pt x="52" y="0"/>
                  </a:cubicBezTo>
                  <a:lnTo>
                    <a:pt x="52" y="0"/>
                  </a:lnTo>
                  <a:cubicBezTo>
                    <a:pt x="43" y="0"/>
                    <a:pt x="35" y="0"/>
                    <a:pt x="26" y="5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6935544" y="3628809"/>
              <a:ext cx="22404" cy="16038"/>
            </a:xfrm>
            <a:custGeom>
              <a:rect b="b" l="l" r="r" t="t"/>
              <a:pathLst>
                <a:path extrusionOk="0" h="131" w="183">
                  <a:moveTo>
                    <a:pt x="31" y="48"/>
                  </a:moveTo>
                  <a:cubicBezTo>
                    <a:pt x="74" y="52"/>
                    <a:pt x="104" y="91"/>
                    <a:pt x="135" y="113"/>
                  </a:cubicBezTo>
                  <a:lnTo>
                    <a:pt x="135" y="113"/>
                  </a:lnTo>
                  <a:cubicBezTo>
                    <a:pt x="160" y="130"/>
                    <a:pt x="182" y="91"/>
                    <a:pt x="156" y="74"/>
                  </a:cubicBezTo>
                  <a:lnTo>
                    <a:pt x="156" y="74"/>
                  </a:lnTo>
                  <a:cubicBezTo>
                    <a:pt x="117" y="44"/>
                    <a:pt x="87" y="5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0" y="0"/>
                    <a:pt x="5" y="48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6942890" y="3619260"/>
              <a:ext cx="25097" cy="18609"/>
            </a:xfrm>
            <a:custGeom>
              <a:rect b="b" l="l" r="r" t="t"/>
              <a:pathLst>
                <a:path extrusionOk="0" h="152" w="205">
                  <a:moveTo>
                    <a:pt x="31" y="48"/>
                  </a:moveTo>
                  <a:cubicBezTo>
                    <a:pt x="75" y="48"/>
                    <a:pt x="122" y="91"/>
                    <a:pt x="144" y="126"/>
                  </a:cubicBezTo>
                  <a:lnTo>
                    <a:pt x="144" y="126"/>
                  </a:lnTo>
                  <a:cubicBezTo>
                    <a:pt x="161" y="152"/>
                    <a:pt x="204" y="126"/>
                    <a:pt x="187" y="104"/>
                  </a:cubicBezTo>
                  <a:lnTo>
                    <a:pt x="187" y="104"/>
                  </a:lnTo>
                  <a:cubicBezTo>
                    <a:pt x="152" y="52"/>
                    <a:pt x="92" y="5"/>
                    <a:pt x="31" y="0"/>
                  </a:cubicBezTo>
                  <a:lnTo>
                    <a:pt x="31" y="0"/>
                  </a:lnTo>
                  <a:lnTo>
                    <a:pt x="27" y="0"/>
                  </a:lnTo>
                  <a:lnTo>
                    <a:pt x="27" y="0"/>
                  </a:lnTo>
                  <a:cubicBezTo>
                    <a:pt x="1" y="0"/>
                    <a:pt x="1" y="44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7072171" y="2351167"/>
              <a:ext cx="173354" cy="227955"/>
            </a:xfrm>
            <a:custGeom>
              <a:rect b="b" l="l" r="r" t="t"/>
              <a:pathLst>
                <a:path extrusionOk="0" h="1862" w="1416">
                  <a:moveTo>
                    <a:pt x="448" y="1"/>
                  </a:moveTo>
                  <a:cubicBezTo>
                    <a:pt x="364" y="1"/>
                    <a:pt x="294" y="72"/>
                    <a:pt x="269" y="144"/>
                  </a:cubicBezTo>
                  <a:cubicBezTo>
                    <a:pt x="243" y="217"/>
                    <a:pt x="1" y="1442"/>
                    <a:pt x="96" y="1706"/>
                  </a:cubicBezTo>
                  <a:cubicBezTo>
                    <a:pt x="132" y="1811"/>
                    <a:pt x="225" y="1844"/>
                    <a:pt x="329" y="1844"/>
                  </a:cubicBezTo>
                  <a:cubicBezTo>
                    <a:pt x="435" y="1844"/>
                    <a:pt x="552" y="1810"/>
                    <a:pt x="632" y="1784"/>
                  </a:cubicBezTo>
                  <a:cubicBezTo>
                    <a:pt x="694" y="1765"/>
                    <a:pt x="774" y="1747"/>
                    <a:pt x="850" y="1747"/>
                  </a:cubicBezTo>
                  <a:cubicBezTo>
                    <a:pt x="914" y="1747"/>
                    <a:pt x="975" y="1759"/>
                    <a:pt x="1022" y="1792"/>
                  </a:cubicBezTo>
                  <a:cubicBezTo>
                    <a:pt x="1060" y="1820"/>
                    <a:pt x="1101" y="1861"/>
                    <a:pt x="1146" y="1861"/>
                  </a:cubicBezTo>
                  <a:cubicBezTo>
                    <a:pt x="1158" y="1861"/>
                    <a:pt x="1170" y="1859"/>
                    <a:pt x="1182" y="1853"/>
                  </a:cubicBezTo>
                  <a:cubicBezTo>
                    <a:pt x="1277" y="1810"/>
                    <a:pt x="1268" y="1602"/>
                    <a:pt x="1273" y="1524"/>
                  </a:cubicBezTo>
                  <a:cubicBezTo>
                    <a:pt x="1277" y="1355"/>
                    <a:pt x="1260" y="1187"/>
                    <a:pt x="1260" y="1018"/>
                  </a:cubicBezTo>
                  <a:cubicBezTo>
                    <a:pt x="1260" y="918"/>
                    <a:pt x="1294" y="814"/>
                    <a:pt x="1320" y="719"/>
                  </a:cubicBezTo>
                  <a:cubicBezTo>
                    <a:pt x="1342" y="633"/>
                    <a:pt x="1415" y="477"/>
                    <a:pt x="1368" y="395"/>
                  </a:cubicBezTo>
                  <a:cubicBezTo>
                    <a:pt x="1320" y="313"/>
                    <a:pt x="1238" y="282"/>
                    <a:pt x="1151" y="261"/>
                  </a:cubicBezTo>
                  <a:cubicBezTo>
                    <a:pt x="1022" y="226"/>
                    <a:pt x="900" y="230"/>
                    <a:pt x="779" y="161"/>
                  </a:cubicBezTo>
                  <a:cubicBezTo>
                    <a:pt x="671" y="101"/>
                    <a:pt x="585" y="5"/>
                    <a:pt x="455" y="1"/>
                  </a:cubicBezTo>
                  <a:cubicBezTo>
                    <a:pt x="452" y="1"/>
                    <a:pt x="450" y="1"/>
                    <a:pt x="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20"/>
          <p:cNvGrpSpPr/>
          <p:nvPr/>
        </p:nvGrpSpPr>
        <p:grpSpPr>
          <a:xfrm>
            <a:off x="852500" y="1174875"/>
            <a:ext cx="2113200" cy="3556275"/>
            <a:chOff x="852500" y="1174875"/>
            <a:chExt cx="2113200" cy="3556275"/>
          </a:xfrm>
        </p:grpSpPr>
        <p:sp>
          <p:nvSpPr>
            <p:cNvPr id="497" name="Google Shape;497;p20"/>
            <p:cNvSpPr txBox="1"/>
            <p:nvPr/>
          </p:nvSpPr>
          <p:spPr>
            <a:xfrm>
              <a:off x="987513" y="1174875"/>
              <a:ext cx="18429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Standard Scaler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852500" y="3900750"/>
              <a:ext cx="2113200" cy="830400"/>
            </a:xfrm>
            <a:prstGeom prst="roundRect">
              <a:avLst>
                <a:gd fmla="val 223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9" name="Google Shape;499;p20"/>
          <p:cNvGrpSpPr/>
          <p:nvPr/>
        </p:nvGrpSpPr>
        <p:grpSpPr>
          <a:xfrm>
            <a:off x="3295175" y="1174875"/>
            <a:ext cx="2504400" cy="3556275"/>
            <a:chOff x="3295175" y="1174875"/>
            <a:chExt cx="2504400" cy="3556275"/>
          </a:xfrm>
        </p:grpSpPr>
        <p:sp>
          <p:nvSpPr>
            <p:cNvPr id="500" name="Google Shape;500;p20"/>
            <p:cNvSpPr txBox="1"/>
            <p:nvPr/>
          </p:nvSpPr>
          <p:spPr>
            <a:xfrm>
              <a:off x="3295175" y="1174875"/>
              <a:ext cx="25044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SMOTE and Tomek Links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3515350" y="3900750"/>
              <a:ext cx="2113200" cy="8304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2" name="Google Shape;502;p20"/>
          <p:cNvGrpSpPr/>
          <p:nvPr/>
        </p:nvGrpSpPr>
        <p:grpSpPr>
          <a:xfrm>
            <a:off x="6142875" y="1174875"/>
            <a:ext cx="2148625" cy="3556275"/>
            <a:chOff x="6142875" y="1174875"/>
            <a:chExt cx="2148625" cy="3556275"/>
          </a:xfrm>
        </p:grpSpPr>
        <p:sp>
          <p:nvSpPr>
            <p:cNvPr id="503" name="Google Shape;503;p20"/>
            <p:cNvSpPr txBox="1"/>
            <p:nvPr/>
          </p:nvSpPr>
          <p:spPr>
            <a:xfrm>
              <a:off x="6142875" y="1174875"/>
              <a:ext cx="21132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Grid and Random Searches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178300" y="3900750"/>
              <a:ext cx="2113200" cy="8304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 Random Forest with default parameters with 300 estimators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performed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the best.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1"/>
          <p:cNvSpPr/>
          <p:nvPr/>
        </p:nvSpPr>
        <p:spPr>
          <a:xfrm>
            <a:off x="3034425" y="1570650"/>
            <a:ext cx="3075300" cy="3075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and Future Research</a:t>
            </a:r>
            <a:endParaRPr sz="2400"/>
          </a:p>
        </p:txBody>
      </p:sp>
      <p:grpSp>
        <p:nvGrpSpPr>
          <p:cNvPr id="511" name="Google Shape;511;p21"/>
          <p:cNvGrpSpPr/>
          <p:nvPr/>
        </p:nvGrpSpPr>
        <p:grpSpPr>
          <a:xfrm>
            <a:off x="5615475" y="2618109"/>
            <a:ext cx="2993812" cy="830244"/>
            <a:chOff x="5615475" y="2618109"/>
            <a:chExt cx="2993812" cy="830244"/>
          </a:xfrm>
        </p:grpSpPr>
        <p:sp>
          <p:nvSpPr>
            <p:cNvPr id="512" name="Google Shape;512;p21"/>
            <p:cNvSpPr/>
            <p:nvPr/>
          </p:nvSpPr>
          <p:spPr>
            <a:xfrm>
              <a:off x="5615475" y="26405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615480" y="2640750"/>
              <a:ext cx="784963" cy="784963"/>
            </a:xfrm>
            <a:custGeom>
              <a:rect b="b" l="l" r="r" t="t"/>
              <a:pathLst>
                <a:path extrusionOk="0" h="11925" w="11925">
                  <a:moveTo>
                    <a:pt x="2561" y="1069"/>
                  </a:moveTo>
                  <a:cubicBezTo>
                    <a:pt x="3152" y="1083"/>
                    <a:pt x="4262" y="1165"/>
                    <a:pt x="5426" y="1565"/>
                  </a:cubicBezTo>
                  <a:lnTo>
                    <a:pt x="5426" y="1565"/>
                  </a:lnTo>
                  <a:cubicBezTo>
                    <a:pt x="7627" y="2329"/>
                    <a:pt x="8946" y="3884"/>
                    <a:pt x="9246" y="6067"/>
                  </a:cubicBezTo>
                  <a:lnTo>
                    <a:pt x="9246" y="6067"/>
                  </a:lnTo>
                  <a:cubicBezTo>
                    <a:pt x="9528" y="6117"/>
                    <a:pt x="9796" y="6163"/>
                    <a:pt x="10051" y="6213"/>
                  </a:cubicBezTo>
                  <a:lnTo>
                    <a:pt x="10051" y="6213"/>
                  </a:lnTo>
                  <a:cubicBezTo>
                    <a:pt x="10542" y="3152"/>
                    <a:pt x="8477" y="924"/>
                    <a:pt x="7800" y="292"/>
                  </a:cubicBezTo>
                  <a:lnTo>
                    <a:pt x="7800" y="292"/>
                  </a:lnTo>
                  <a:cubicBezTo>
                    <a:pt x="7222" y="105"/>
                    <a:pt x="6604" y="1"/>
                    <a:pt x="5962" y="1"/>
                  </a:cubicBezTo>
                  <a:lnTo>
                    <a:pt x="5962" y="1"/>
                  </a:lnTo>
                  <a:cubicBezTo>
                    <a:pt x="4698" y="1"/>
                    <a:pt x="3525" y="396"/>
                    <a:pt x="2561" y="1069"/>
                  </a:cubicBezTo>
                  <a:close/>
                  <a:moveTo>
                    <a:pt x="9323" y="1715"/>
                  </a:moveTo>
                  <a:cubicBezTo>
                    <a:pt x="9964" y="2729"/>
                    <a:pt x="10633" y="4325"/>
                    <a:pt x="10319" y="6263"/>
                  </a:cubicBezTo>
                  <a:lnTo>
                    <a:pt x="10319" y="6263"/>
                  </a:lnTo>
                  <a:cubicBezTo>
                    <a:pt x="10487" y="6294"/>
                    <a:pt x="10642" y="6331"/>
                    <a:pt x="10797" y="6363"/>
                  </a:cubicBezTo>
                  <a:lnTo>
                    <a:pt x="10797" y="6363"/>
                  </a:lnTo>
                  <a:cubicBezTo>
                    <a:pt x="10947" y="4571"/>
                    <a:pt x="11006" y="2852"/>
                    <a:pt x="11006" y="2820"/>
                  </a:cubicBezTo>
                  <a:lnTo>
                    <a:pt x="11006" y="2820"/>
                  </a:lnTo>
                  <a:lnTo>
                    <a:pt x="11028" y="2825"/>
                  </a:lnTo>
                  <a:cubicBezTo>
                    <a:pt x="10410" y="1824"/>
                    <a:pt x="9505" y="1024"/>
                    <a:pt x="8427" y="533"/>
                  </a:cubicBezTo>
                  <a:lnTo>
                    <a:pt x="8427" y="533"/>
                  </a:lnTo>
                  <a:cubicBezTo>
                    <a:pt x="8696" y="833"/>
                    <a:pt x="9018" y="1228"/>
                    <a:pt x="9323" y="1715"/>
                  </a:cubicBezTo>
                  <a:close/>
                  <a:moveTo>
                    <a:pt x="2197" y="1342"/>
                  </a:moveTo>
                  <a:cubicBezTo>
                    <a:pt x="1101" y="2238"/>
                    <a:pt x="328" y="3511"/>
                    <a:pt x="82" y="4967"/>
                  </a:cubicBezTo>
                  <a:lnTo>
                    <a:pt x="82" y="4967"/>
                  </a:lnTo>
                  <a:cubicBezTo>
                    <a:pt x="1201" y="5067"/>
                    <a:pt x="5680" y="5490"/>
                    <a:pt x="8964" y="6022"/>
                  </a:cubicBezTo>
                  <a:lnTo>
                    <a:pt x="8964" y="6022"/>
                  </a:lnTo>
                  <a:cubicBezTo>
                    <a:pt x="8655" y="3962"/>
                    <a:pt x="7436" y="2552"/>
                    <a:pt x="5335" y="1824"/>
                  </a:cubicBezTo>
                  <a:lnTo>
                    <a:pt x="5335" y="1824"/>
                  </a:lnTo>
                  <a:cubicBezTo>
                    <a:pt x="4080" y="1392"/>
                    <a:pt x="2861" y="1342"/>
                    <a:pt x="2365" y="1342"/>
                  </a:cubicBezTo>
                  <a:lnTo>
                    <a:pt x="2365" y="1342"/>
                  </a:lnTo>
                  <a:cubicBezTo>
                    <a:pt x="2292" y="1342"/>
                    <a:pt x="2233" y="1342"/>
                    <a:pt x="2197" y="1342"/>
                  </a:cubicBezTo>
                  <a:moveTo>
                    <a:pt x="11065" y="6422"/>
                  </a:moveTo>
                  <a:cubicBezTo>
                    <a:pt x="11379" y="6499"/>
                    <a:pt x="11656" y="6572"/>
                    <a:pt x="11883" y="6649"/>
                  </a:cubicBezTo>
                  <a:lnTo>
                    <a:pt x="11883" y="6649"/>
                  </a:lnTo>
                  <a:cubicBezTo>
                    <a:pt x="11911" y="6422"/>
                    <a:pt x="11924" y="6194"/>
                    <a:pt x="11924" y="5962"/>
                  </a:cubicBezTo>
                  <a:lnTo>
                    <a:pt x="11924" y="5962"/>
                  </a:lnTo>
                  <a:cubicBezTo>
                    <a:pt x="11924" y="4980"/>
                    <a:pt x="11683" y="4052"/>
                    <a:pt x="11265" y="3234"/>
                  </a:cubicBezTo>
                  <a:lnTo>
                    <a:pt x="11265" y="3234"/>
                  </a:lnTo>
                  <a:cubicBezTo>
                    <a:pt x="11238" y="3861"/>
                    <a:pt x="11179" y="5121"/>
                    <a:pt x="11065" y="6422"/>
                  </a:cubicBezTo>
                  <a:moveTo>
                    <a:pt x="0" y="5962"/>
                  </a:moveTo>
                  <a:cubicBezTo>
                    <a:pt x="0" y="7127"/>
                    <a:pt x="332" y="8214"/>
                    <a:pt x="910" y="9128"/>
                  </a:cubicBezTo>
                  <a:lnTo>
                    <a:pt x="910" y="9128"/>
                  </a:lnTo>
                  <a:cubicBezTo>
                    <a:pt x="1265" y="9360"/>
                    <a:pt x="2242" y="9732"/>
                    <a:pt x="4730" y="9501"/>
                  </a:cubicBezTo>
                  <a:lnTo>
                    <a:pt x="4730" y="9501"/>
                  </a:lnTo>
                  <a:cubicBezTo>
                    <a:pt x="6217" y="9364"/>
                    <a:pt x="7386" y="8759"/>
                    <a:pt x="8200" y="7709"/>
                  </a:cubicBezTo>
                  <a:lnTo>
                    <a:pt x="8200" y="7709"/>
                  </a:lnTo>
                  <a:cubicBezTo>
                    <a:pt x="8659" y="7122"/>
                    <a:pt x="8873" y="6554"/>
                    <a:pt x="8950" y="6299"/>
                  </a:cubicBezTo>
                  <a:lnTo>
                    <a:pt x="8950" y="6299"/>
                  </a:lnTo>
                  <a:cubicBezTo>
                    <a:pt x="5667" y="5767"/>
                    <a:pt x="1115" y="5335"/>
                    <a:pt x="46" y="5239"/>
                  </a:cubicBezTo>
                  <a:lnTo>
                    <a:pt x="46" y="5239"/>
                  </a:lnTo>
                  <a:cubicBezTo>
                    <a:pt x="14" y="5476"/>
                    <a:pt x="0" y="5717"/>
                    <a:pt x="0" y="5962"/>
                  </a:cubicBezTo>
                  <a:close/>
                  <a:moveTo>
                    <a:pt x="8427" y="7868"/>
                  </a:moveTo>
                  <a:cubicBezTo>
                    <a:pt x="7831" y="8636"/>
                    <a:pt x="6708" y="9591"/>
                    <a:pt x="4753" y="9773"/>
                  </a:cubicBezTo>
                  <a:lnTo>
                    <a:pt x="4753" y="9773"/>
                  </a:lnTo>
                  <a:cubicBezTo>
                    <a:pt x="4189" y="9823"/>
                    <a:pt x="3698" y="9846"/>
                    <a:pt x="3270" y="9846"/>
                  </a:cubicBezTo>
                  <a:lnTo>
                    <a:pt x="3270" y="9846"/>
                  </a:lnTo>
                  <a:cubicBezTo>
                    <a:pt x="2283" y="9846"/>
                    <a:pt x="1642" y="9728"/>
                    <a:pt x="1224" y="9582"/>
                  </a:cubicBezTo>
                  <a:lnTo>
                    <a:pt x="1224" y="9582"/>
                  </a:lnTo>
                  <a:cubicBezTo>
                    <a:pt x="2315" y="11006"/>
                    <a:pt x="4030" y="11924"/>
                    <a:pt x="5962" y="11924"/>
                  </a:cubicBezTo>
                  <a:lnTo>
                    <a:pt x="5962" y="11924"/>
                  </a:lnTo>
                  <a:cubicBezTo>
                    <a:pt x="6103" y="11924"/>
                    <a:pt x="6244" y="11920"/>
                    <a:pt x="6385" y="11911"/>
                  </a:cubicBezTo>
                  <a:lnTo>
                    <a:pt x="6385" y="11911"/>
                  </a:lnTo>
                  <a:cubicBezTo>
                    <a:pt x="6831" y="11629"/>
                    <a:pt x="9291" y="9923"/>
                    <a:pt x="10001" y="6481"/>
                  </a:cubicBezTo>
                  <a:lnTo>
                    <a:pt x="10001" y="6481"/>
                  </a:lnTo>
                  <a:cubicBezTo>
                    <a:pt x="9755" y="6435"/>
                    <a:pt x="9496" y="6390"/>
                    <a:pt x="9223" y="6344"/>
                  </a:cubicBezTo>
                  <a:lnTo>
                    <a:pt x="9223" y="6344"/>
                  </a:lnTo>
                  <a:cubicBezTo>
                    <a:pt x="9146" y="6599"/>
                    <a:pt x="8927" y="7218"/>
                    <a:pt x="8427" y="7868"/>
                  </a:cubicBezTo>
                  <a:close/>
                  <a:moveTo>
                    <a:pt x="6954" y="11843"/>
                  </a:moveTo>
                  <a:cubicBezTo>
                    <a:pt x="8195" y="11638"/>
                    <a:pt x="9305" y="11047"/>
                    <a:pt x="10160" y="10196"/>
                  </a:cubicBezTo>
                  <a:lnTo>
                    <a:pt x="10160" y="10196"/>
                  </a:lnTo>
                  <a:lnTo>
                    <a:pt x="10146" y="10187"/>
                  </a:lnTo>
                  <a:cubicBezTo>
                    <a:pt x="10433" y="9646"/>
                    <a:pt x="10637" y="8145"/>
                    <a:pt x="10769" y="6636"/>
                  </a:cubicBezTo>
                  <a:lnTo>
                    <a:pt x="10769" y="6636"/>
                  </a:lnTo>
                  <a:cubicBezTo>
                    <a:pt x="10610" y="6604"/>
                    <a:pt x="10446" y="6567"/>
                    <a:pt x="10269" y="6531"/>
                  </a:cubicBezTo>
                  <a:lnTo>
                    <a:pt x="10269" y="6531"/>
                  </a:lnTo>
                  <a:cubicBezTo>
                    <a:pt x="9669" y="9450"/>
                    <a:pt x="7845" y="11160"/>
                    <a:pt x="6954" y="11843"/>
                  </a:cubicBezTo>
                  <a:moveTo>
                    <a:pt x="10601" y="9705"/>
                  </a:moveTo>
                  <a:cubicBezTo>
                    <a:pt x="11238" y="8918"/>
                    <a:pt x="11679" y="7968"/>
                    <a:pt x="11847" y="6922"/>
                  </a:cubicBezTo>
                  <a:lnTo>
                    <a:pt x="11847" y="6922"/>
                  </a:lnTo>
                  <a:cubicBezTo>
                    <a:pt x="11624" y="6849"/>
                    <a:pt x="11356" y="6772"/>
                    <a:pt x="11042" y="6699"/>
                  </a:cubicBezTo>
                  <a:lnTo>
                    <a:pt x="11042" y="6699"/>
                  </a:lnTo>
                  <a:cubicBezTo>
                    <a:pt x="10937" y="7832"/>
                    <a:pt x="10797" y="8968"/>
                    <a:pt x="10601" y="97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4" name="Google Shape;514;p21"/>
            <p:cNvGrpSpPr/>
            <p:nvPr/>
          </p:nvGrpSpPr>
          <p:grpSpPr>
            <a:xfrm>
              <a:off x="6628963" y="2618109"/>
              <a:ext cx="1980323" cy="830244"/>
              <a:chOff x="8787601" y="2525829"/>
              <a:chExt cx="1980323" cy="830244"/>
            </a:xfrm>
          </p:grpSpPr>
          <p:sp>
            <p:nvSpPr>
              <p:cNvPr id="515" name="Google Shape;515;p21"/>
              <p:cNvSpPr txBox="1"/>
              <p:nvPr/>
            </p:nvSpPr>
            <p:spPr>
              <a:xfrm>
                <a:off x="8787624" y="2525829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16" name="Google Shape;516;p21"/>
              <p:cNvSpPr txBox="1"/>
              <p:nvPr/>
            </p:nvSpPr>
            <p:spPr>
              <a:xfrm>
                <a:off x="8787601" y="2804672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17" name="Google Shape;517;p21"/>
          <p:cNvGrpSpPr/>
          <p:nvPr/>
        </p:nvGrpSpPr>
        <p:grpSpPr>
          <a:xfrm>
            <a:off x="4918152" y="3795197"/>
            <a:ext cx="3075346" cy="957522"/>
            <a:chOff x="4999475" y="3795313"/>
            <a:chExt cx="2993912" cy="829023"/>
          </a:xfrm>
        </p:grpSpPr>
        <p:sp>
          <p:nvSpPr>
            <p:cNvPr id="518" name="Google Shape;518;p21"/>
            <p:cNvSpPr/>
            <p:nvPr/>
          </p:nvSpPr>
          <p:spPr>
            <a:xfrm>
              <a:off x="4999475" y="38171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4999585" y="3817343"/>
              <a:ext cx="784897" cy="784963"/>
            </a:xfrm>
            <a:custGeom>
              <a:rect b="b" l="l" r="r" t="t"/>
              <a:pathLst>
                <a:path extrusionOk="0" h="11925" w="11924">
                  <a:moveTo>
                    <a:pt x="2751" y="937"/>
                  </a:moveTo>
                  <a:cubicBezTo>
                    <a:pt x="3065" y="1279"/>
                    <a:pt x="3652" y="2133"/>
                    <a:pt x="3393" y="3625"/>
                  </a:cubicBezTo>
                  <a:lnTo>
                    <a:pt x="3393" y="3625"/>
                  </a:lnTo>
                  <a:cubicBezTo>
                    <a:pt x="3697" y="3639"/>
                    <a:pt x="4029" y="3661"/>
                    <a:pt x="4389" y="3702"/>
                  </a:cubicBezTo>
                  <a:lnTo>
                    <a:pt x="4389" y="3702"/>
                  </a:lnTo>
                  <a:cubicBezTo>
                    <a:pt x="4470" y="3225"/>
                    <a:pt x="4575" y="2806"/>
                    <a:pt x="4684" y="2452"/>
                  </a:cubicBezTo>
                  <a:lnTo>
                    <a:pt x="4684" y="2452"/>
                  </a:lnTo>
                  <a:cubicBezTo>
                    <a:pt x="5143" y="960"/>
                    <a:pt x="5785" y="237"/>
                    <a:pt x="6030" y="1"/>
                  </a:cubicBezTo>
                  <a:lnTo>
                    <a:pt x="6030" y="1"/>
                  </a:lnTo>
                  <a:cubicBezTo>
                    <a:pt x="6007" y="1"/>
                    <a:pt x="5985" y="1"/>
                    <a:pt x="5962" y="1"/>
                  </a:cubicBezTo>
                  <a:lnTo>
                    <a:pt x="5962" y="1"/>
                  </a:lnTo>
                  <a:cubicBezTo>
                    <a:pt x="4780" y="1"/>
                    <a:pt x="3679" y="346"/>
                    <a:pt x="2751" y="937"/>
                  </a:cubicBezTo>
                  <a:close/>
                  <a:moveTo>
                    <a:pt x="4934" y="2561"/>
                  </a:moveTo>
                  <a:cubicBezTo>
                    <a:pt x="4834" y="2897"/>
                    <a:pt x="4739" y="3289"/>
                    <a:pt x="4661" y="3734"/>
                  </a:cubicBezTo>
                  <a:lnTo>
                    <a:pt x="4661" y="3734"/>
                  </a:lnTo>
                  <a:cubicBezTo>
                    <a:pt x="4993" y="3775"/>
                    <a:pt x="5312" y="3821"/>
                    <a:pt x="5616" y="3866"/>
                  </a:cubicBezTo>
                  <a:lnTo>
                    <a:pt x="5616" y="3866"/>
                  </a:lnTo>
                  <a:cubicBezTo>
                    <a:pt x="5771" y="3452"/>
                    <a:pt x="6026" y="3029"/>
                    <a:pt x="6376" y="2570"/>
                  </a:cubicBezTo>
                  <a:lnTo>
                    <a:pt x="6376" y="2570"/>
                  </a:lnTo>
                  <a:cubicBezTo>
                    <a:pt x="7272" y="1401"/>
                    <a:pt x="9091" y="1520"/>
                    <a:pt x="10137" y="1706"/>
                  </a:cubicBezTo>
                  <a:lnTo>
                    <a:pt x="10137" y="1706"/>
                  </a:lnTo>
                  <a:cubicBezTo>
                    <a:pt x="9168" y="756"/>
                    <a:pt x="7877" y="137"/>
                    <a:pt x="6440" y="19"/>
                  </a:cubicBezTo>
                  <a:lnTo>
                    <a:pt x="6440" y="19"/>
                  </a:lnTo>
                  <a:cubicBezTo>
                    <a:pt x="6180" y="233"/>
                    <a:pt x="5362" y="1156"/>
                    <a:pt x="4934" y="2561"/>
                  </a:cubicBezTo>
                  <a:close/>
                  <a:moveTo>
                    <a:pt x="227" y="4325"/>
                  </a:moveTo>
                  <a:cubicBezTo>
                    <a:pt x="614" y="3989"/>
                    <a:pt x="1428" y="3593"/>
                    <a:pt x="3115" y="3616"/>
                  </a:cubicBezTo>
                  <a:lnTo>
                    <a:pt x="3115" y="3616"/>
                  </a:lnTo>
                  <a:cubicBezTo>
                    <a:pt x="3379" y="2170"/>
                    <a:pt x="2783" y="1369"/>
                    <a:pt x="2519" y="1097"/>
                  </a:cubicBezTo>
                  <a:lnTo>
                    <a:pt x="2519" y="1097"/>
                  </a:lnTo>
                  <a:cubicBezTo>
                    <a:pt x="1428" y="1870"/>
                    <a:pt x="605" y="3002"/>
                    <a:pt x="227" y="4325"/>
                  </a:cubicBezTo>
                  <a:moveTo>
                    <a:pt x="6594" y="2738"/>
                  </a:moveTo>
                  <a:cubicBezTo>
                    <a:pt x="6271" y="3157"/>
                    <a:pt x="6039" y="3539"/>
                    <a:pt x="5894" y="3912"/>
                  </a:cubicBezTo>
                  <a:lnTo>
                    <a:pt x="5894" y="3912"/>
                  </a:lnTo>
                  <a:cubicBezTo>
                    <a:pt x="8959" y="4416"/>
                    <a:pt x="10714" y="5258"/>
                    <a:pt x="11874" y="6745"/>
                  </a:cubicBezTo>
                  <a:lnTo>
                    <a:pt x="11874" y="6745"/>
                  </a:lnTo>
                  <a:cubicBezTo>
                    <a:pt x="11906" y="6486"/>
                    <a:pt x="11924" y="6226"/>
                    <a:pt x="11924" y="5963"/>
                  </a:cubicBezTo>
                  <a:lnTo>
                    <a:pt x="11924" y="5963"/>
                  </a:lnTo>
                  <a:cubicBezTo>
                    <a:pt x="11924" y="4471"/>
                    <a:pt x="11374" y="3107"/>
                    <a:pt x="10469" y="2061"/>
                  </a:cubicBezTo>
                  <a:lnTo>
                    <a:pt x="10469" y="2061"/>
                  </a:lnTo>
                  <a:cubicBezTo>
                    <a:pt x="10105" y="1979"/>
                    <a:pt x="9505" y="1870"/>
                    <a:pt x="8863" y="1870"/>
                  </a:cubicBezTo>
                  <a:lnTo>
                    <a:pt x="8863" y="1870"/>
                  </a:lnTo>
                  <a:cubicBezTo>
                    <a:pt x="8022" y="1870"/>
                    <a:pt x="7113" y="2056"/>
                    <a:pt x="6594" y="2738"/>
                  </a:cubicBezTo>
                  <a:moveTo>
                    <a:pt x="159" y="4848"/>
                  </a:moveTo>
                  <a:lnTo>
                    <a:pt x="109" y="4835"/>
                  </a:lnTo>
                  <a:cubicBezTo>
                    <a:pt x="36" y="5199"/>
                    <a:pt x="0" y="5576"/>
                    <a:pt x="0" y="5963"/>
                  </a:cubicBezTo>
                  <a:lnTo>
                    <a:pt x="0" y="5963"/>
                  </a:lnTo>
                  <a:cubicBezTo>
                    <a:pt x="0" y="7122"/>
                    <a:pt x="332" y="8209"/>
                    <a:pt x="905" y="9123"/>
                  </a:cubicBezTo>
                  <a:lnTo>
                    <a:pt x="905" y="9123"/>
                  </a:lnTo>
                  <a:cubicBezTo>
                    <a:pt x="969" y="8773"/>
                    <a:pt x="1041" y="8350"/>
                    <a:pt x="1123" y="7923"/>
                  </a:cubicBezTo>
                  <a:lnTo>
                    <a:pt x="1123" y="7923"/>
                  </a:lnTo>
                  <a:cubicBezTo>
                    <a:pt x="1214" y="7427"/>
                    <a:pt x="1510" y="6972"/>
                    <a:pt x="1856" y="6445"/>
                  </a:cubicBezTo>
                  <a:lnTo>
                    <a:pt x="1856" y="6445"/>
                  </a:lnTo>
                  <a:cubicBezTo>
                    <a:pt x="2292" y="5772"/>
                    <a:pt x="2788" y="5008"/>
                    <a:pt x="3056" y="3889"/>
                  </a:cubicBezTo>
                  <a:lnTo>
                    <a:pt x="3056" y="3889"/>
                  </a:lnTo>
                  <a:cubicBezTo>
                    <a:pt x="3029" y="3889"/>
                    <a:pt x="2997" y="3889"/>
                    <a:pt x="2970" y="3889"/>
                  </a:cubicBezTo>
                  <a:lnTo>
                    <a:pt x="2970" y="3889"/>
                  </a:lnTo>
                  <a:cubicBezTo>
                    <a:pt x="519" y="3889"/>
                    <a:pt x="159" y="4839"/>
                    <a:pt x="159" y="4848"/>
                  </a:cubicBezTo>
                  <a:close/>
                  <a:moveTo>
                    <a:pt x="2083" y="6595"/>
                  </a:moveTo>
                  <a:cubicBezTo>
                    <a:pt x="1755" y="7095"/>
                    <a:pt x="1474" y="7527"/>
                    <a:pt x="1392" y="7973"/>
                  </a:cubicBezTo>
                  <a:lnTo>
                    <a:pt x="1392" y="7973"/>
                  </a:lnTo>
                  <a:cubicBezTo>
                    <a:pt x="1287" y="8523"/>
                    <a:pt x="1196" y="9055"/>
                    <a:pt x="1123" y="9451"/>
                  </a:cubicBezTo>
                  <a:lnTo>
                    <a:pt x="1123" y="9451"/>
                  </a:lnTo>
                  <a:cubicBezTo>
                    <a:pt x="2015" y="10678"/>
                    <a:pt x="3356" y="11556"/>
                    <a:pt x="4907" y="11834"/>
                  </a:cubicBezTo>
                  <a:lnTo>
                    <a:pt x="4907" y="11834"/>
                  </a:lnTo>
                  <a:cubicBezTo>
                    <a:pt x="4084" y="8282"/>
                    <a:pt x="4084" y="5726"/>
                    <a:pt x="4343" y="3975"/>
                  </a:cubicBezTo>
                  <a:lnTo>
                    <a:pt x="4343" y="3975"/>
                  </a:lnTo>
                  <a:cubicBezTo>
                    <a:pt x="3979" y="3930"/>
                    <a:pt x="3643" y="3907"/>
                    <a:pt x="3338" y="3898"/>
                  </a:cubicBezTo>
                  <a:lnTo>
                    <a:pt x="3338" y="3898"/>
                  </a:lnTo>
                  <a:cubicBezTo>
                    <a:pt x="3056" y="5094"/>
                    <a:pt x="2519" y="5926"/>
                    <a:pt x="2083" y="6595"/>
                  </a:cubicBezTo>
                  <a:moveTo>
                    <a:pt x="5198" y="11879"/>
                  </a:moveTo>
                  <a:cubicBezTo>
                    <a:pt x="5448" y="11911"/>
                    <a:pt x="5703" y="11924"/>
                    <a:pt x="5962" y="11924"/>
                  </a:cubicBezTo>
                  <a:lnTo>
                    <a:pt x="5962" y="11924"/>
                  </a:lnTo>
                  <a:cubicBezTo>
                    <a:pt x="7103" y="11924"/>
                    <a:pt x="8168" y="11606"/>
                    <a:pt x="9077" y="11047"/>
                  </a:cubicBezTo>
                  <a:lnTo>
                    <a:pt x="9077" y="11047"/>
                  </a:lnTo>
                  <a:cubicBezTo>
                    <a:pt x="8968" y="10688"/>
                    <a:pt x="8459" y="9883"/>
                    <a:pt x="7767" y="9005"/>
                  </a:cubicBezTo>
                  <a:lnTo>
                    <a:pt x="7767" y="9005"/>
                  </a:lnTo>
                  <a:cubicBezTo>
                    <a:pt x="7426" y="8573"/>
                    <a:pt x="7040" y="8082"/>
                    <a:pt x="6612" y="7518"/>
                  </a:cubicBezTo>
                  <a:lnTo>
                    <a:pt x="6612" y="7518"/>
                  </a:lnTo>
                  <a:cubicBezTo>
                    <a:pt x="5598" y="6181"/>
                    <a:pt x="5243" y="5176"/>
                    <a:pt x="5530" y="4130"/>
                  </a:cubicBezTo>
                  <a:lnTo>
                    <a:pt x="5530" y="4130"/>
                  </a:lnTo>
                  <a:cubicBezTo>
                    <a:pt x="5239" y="4089"/>
                    <a:pt x="4934" y="4043"/>
                    <a:pt x="4616" y="4007"/>
                  </a:cubicBezTo>
                  <a:lnTo>
                    <a:pt x="4616" y="4007"/>
                  </a:lnTo>
                  <a:cubicBezTo>
                    <a:pt x="4352" y="5744"/>
                    <a:pt x="4357" y="8295"/>
                    <a:pt x="5198" y="11879"/>
                  </a:cubicBezTo>
                  <a:close/>
                  <a:moveTo>
                    <a:pt x="6831" y="7354"/>
                  </a:moveTo>
                  <a:cubicBezTo>
                    <a:pt x="7258" y="7913"/>
                    <a:pt x="7645" y="8405"/>
                    <a:pt x="7981" y="8837"/>
                  </a:cubicBezTo>
                  <a:lnTo>
                    <a:pt x="7981" y="8837"/>
                  </a:lnTo>
                  <a:cubicBezTo>
                    <a:pt x="8786" y="9860"/>
                    <a:pt x="9273" y="10478"/>
                    <a:pt x="9368" y="10856"/>
                  </a:cubicBezTo>
                  <a:lnTo>
                    <a:pt x="9368" y="10856"/>
                  </a:lnTo>
                  <a:cubicBezTo>
                    <a:pt x="10619" y="9987"/>
                    <a:pt x="11515" y="8650"/>
                    <a:pt x="11815" y="7099"/>
                  </a:cubicBezTo>
                  <a:lnTo>
                    <a:pt x="11815" y="7099"/>
                  </a:lnTo>
                  <a:lnTo>
                    <a:pt x="11806" y="7109"/>
                  </a:lnTo>
                  <a:cubicBezTo>
                    <a:pt x="10692" y="5553"/>
                    <a:pt x="8954" y="4689"/>
                    <a:pt x="5803" y="4175"/>
                  </a:cubicBezTo>
                  <a:lnTo>
                    <a:pt x="5803" y="4175"/>
                  </a:lnTo>
                  <a:cubicBezTo>
                    <a:pt x="5525" y="5149"/>
                    <a:pt x="5862" y="6076"/>
                    <a:pt x="6831" y="73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21"/>
            <p:cNvGrpSpPr/>
            <p:nvPr/>
          </p:nvGrpSpPr>
          <p:grpSpPr>
            <a:xfrm>
              <a:off x="6013063" y="3795313"/>
              <a:ext cx="1980324" cy="829023"/>
              <a:chOff x="9246076" y="3633627"/>
              <a:chExt cx="1980324" cy="829023"/>
            </a:xfrm>
          </p:grpSpPr>
          <p:sp>
            <p:nvSpPr>
              <p:cNvPr id="521" name="Google Shape;521;p21"/>
              <p:cNvSpPr txBox="1"/>
              <p:nvPr/>
            </p:nvSpPr>
            <p:spPr>
              <a:xfrm>
                <a:off x="9246100" y="3633627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Changes to selection process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22" name="Google Shape;522;p21"/>
              <p:cNvSpPr txBox="1"/>
              <p:nvPr/>
            </p:nvSpPr>
            <p:spPr>
              <a:xfrm>
                <a:off x="9246076" y="3911250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Restrictions around games played, for example.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23" name="Google Shape;523;p21"/>
          <p:cNvGrpSpPr/>
          <p:nvPr/>
        </p:nvGrpSpPr>
        <p:grpSpPr>
          <a:xfrm>
            <a:off x="133979" y="2618045"/>
            <a:ext cx="3152596" cy="901474"/>
            <a:chOff x="534613" y="2618114"/>
            <a:chExt cx="2994488" cy="830239"/>
          </a:xfrm>
        </p:grpSpPr>
        <p:sp>
          <p:nvSpPr>
            <p:cNvPr id="524" name="Google Shape;524;p21"/>
            <p:cNvSpPr/>
            <p:nvPr/>
          </p:nvSpPr>
          <p:spPr>
            <a:xfrm>
              <a:off x="2744000" y="26405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2743524" y="2640750"/>
              <a:ext cx="784897" cy="784963"/>
            </a:xfrm>
            <a:custGeom>
              <a:rect b="b" l="l" r="r" t="t"/>
              <a:pathLst>
                <a:path extrusionOk="0" h="11925" w="11924">
                  <a:moveTo>
                    <a:pt x="4075" y="310"/>
                  </a:moveTo>
                  <a:cubicBezTo>
                    <a:pt x="3938" y="701"/>
                    <a:pt x="3420" y="2329"/>
                    <a:pt x="3465" y="4348"/>
                  </a:cubicBezTo>
                  <a:lnTo>
                    <a:pt x="3465" y="4348"/>
                  </a:lnTo>
                  <a:cubicBezTo>
                    <a:pt x="3488" y="5289"/>
                    <a:pt x="3643" y="6408"/>
                    <a:pt x="4075" y="7554"/>
                  </a:cubicBezTo>
                  <a:lnTo>
                    <a:pt x="4075" y="7554"/>
                  </a:lnTo>
                  <a:cubicBezTo>
                    <a:pt x="4402" y="7463"/>
                    <a:pt x="4752" y="7354"/>
                    <a:pt x="5121" y="7231"/>
                  </a:cubicBezTo>
                  <a:lnTo>
                    <a:pt x="5121" y="7231"/>
                  </a:lnTo>
                  <a:cubicBezTo>
                    <a:pt x="3988" y="4762"/>
                    <a:pt x="7722" y="1237"/>
                    <a:pt x="8477" y="555"/>
                  </a:cubicBezTo>
                  <a:lnTo>
                    <a:pt x="8477" y="555"/>
                  </a:lnTo>
                  <a:cubicBezTo>
                    <a:pt x="7713" y="201"/>
                    <a:pt x="6862" y="1"/>
                    <a:pt x="5962" y="1"/>
                  </a:cubicBezTo>
                  <a:lnTo>
                    <a:pt x="5962" y="1"/>
                  </a:lnTo>
                  <a:cubicBezTo>
                    <a:pt x="5303" y="1"/>
                    <a:pt x="4670" y="110"/>
                    <a:pt x="4075" y="310"/>
                  </a:cubicBezTo>
                  <a:close/>
                  <a:moveTo>
                    <a:pt x="423" y="3757"/>
                  </a:moveTo>
                  <a:lnTo>
                    <a:pt x="578" y="3675"/>
                  </a:lnTo>
                  <a:cubicBezTo>
                    <a:pt x="882" y="4248"/>
                    <a:pt x="1751" y="5799"/>
                    <a:pt x="2115" y="6085"/>
                  </a:cubicBezTo>
                  <a:lnTo>
                    <a:pt x="2115" y="6085"/>
                  </a:lnTo>
                  <a:cubicBezTo>
                    <a:pt x="2533" y="6408"/>
                    <a:pt x="3015" y="7445"/>
                    <a:pt x="3165" y="7786"/>
                  </a:cubicBezTo>
                  <a:lnTo>
                    <a:pt x="3165" y="7786"/>
                  </a:lnTo>
                  <a:cubicBezTo>
                    <a:pt x="3370" y="7741"/>
                    <a:pt x="3584" y="7686"/>
                    <a:pt x="3806" y="7627"/>
                  </a:cubicBezTo>
                  <a:lnTo>
                    <a:pt x="3806" y="7627"/>
                  </a:lnTo>
                  <a:cubicBezTo>
                    <a:pt x="3370" y="6454"/>
                    <a:pt x="3215" y="5312"/>
                    <a:pt x="3192" y="4344"/>
                  </a:cubicBezTo>
                  <a:lnTo>
                    <a:pt x="3192" y="4344"/>
                  </a:lnTo>
                  <a:cubicBezTo>
                    <a:pt x="3152" y="2524"/>
                    <a:pt x="3547" y="1046"/>
                    <a:pt x="3747" y="428"/>
                  </a:cubicBezTo>
                  <a:lnTo>
                    <a:pt x="3747" y="428"/>
                  </a:lnTo>
                  <a:cubicBezTo>
                    <a:pt x="2233" y="1037"/>
                    <a:pt x="1028" y="2243"/>
                    <a:pt x="423" y="3757"/>
                  </a:cubicBezTo>
                  <a:moveTo>
                    <a:pt x="5380" y="7140"/>
                  </a:moveTo>
                  <a:cubicBezTo>
                    <a:pt x="7072" y="6549"/>
                    <a:pt x="9163" y="5599"/>
                    <a:pt x="11628" y="4102"/>
                  </a:cubicBezTo>
                  <a:lnTo>
                    <a:pt x="11628" y="4102"/>
                  </a:lnTo>
                  <a:cubicBezTo>
                    <a:pt x="11146" y="2629"/>
                    <a:pt x="10100" y="1406"/>
                    <a:pt x="8741" y="687"/>
                  </a:cubicBezTo>
                  <a:lnTo>
                    <a:pt x="8741" y="687"/>
                  </a:lnTo>
                  <a:cubicBezTo>
                    <a:pt x="8299" y="1083"/>
                    <a:pt x="4257" y="4766"/>
                    <a:pt x="5380" y="7140"/>
                  </a:cubicBezTo>
                  <a:close/>
                  <a:moveTo>
                    <a:pt x="0" y="5962"/>
                  </a:moveTo>
                  <a:cubicBezTo>
                    <a:pt x="0" y="6695"/>
                    <a:pt x="132" y="7395"/>
                    <a:pt x="373" y="8041"/>
                  </a:cubicBezTo>
                  <a:lnTo>
                    <a:pt x="373" y="8041"/>
                  </a:lnTo>
                  <a:cubicBezTo>
                    <a:pt x="769" y="8104"/>
                    <a:pt x="1614" y="8104"/>
                    <a:pt x="2892" y="7845"/>
                  </a:cubicBezTo>
                  <a:lnTo>
                    <a:pt x="2892" y="7845"/>
                  </a:lnTo>
                  <a:cubicBezTo>
                    <a:pt x="2692" y="7395"/>
                    <a:pt x="2269" y="6549"/>
                    <a:pt x="1946" y="6299"/>
                  </a:cubicBezTo>
                  <a:lnTo>
                    <a:pt x="1946" y="6299"/>
                  </a:lnTo>
                  <a:cubicBezTo>
                    <a:pt x="1510" y="5958"/>
                    <a:pt x="587" y="4271"/>
                    <a:pt x="377" y="3880"/>
                  </a:cubicBezTo>
                  <a:lnTo>
                    <a:pt x="377" y="3880"/>
                  </a:lnTo>
                  <a:cubicBezTo>
                    <a:pt x="136" y="4530"/>
                    <a:pt x="0" y="5230"/>
                    <a:pt x="0" y="5962"/>
                  </a:cubicBezTo>
                  <a:moveTo>
                    <a:pt x="5512" y="7390"/>
                  </a:moveTo>
                  <a:cubicBezTo>
                    <a:pt x="6235" y="8582"/>
                    <a:pt x="7426" y="9046"/>
                    <a:pt x="8313" y="9219"/>
                  </a:cubicBezTo>
                  <a:lnTo>
                    <a:pt x="8313" y="9219"/>
                  </a:lnTo>
                  <a:cubicBezTo>
                    <a:pt x="9382" y="9432"/>
                    <a:pt x="10432" y="9310"/>
                    <a:pt x="11069" y="9046"/>
                  </a:cubicBezTo>
                  <a:lnTo>
                    <a:pt x="11069" y="9046"/>
                  </a:lnTo>
                  <a:cubicBezTo>
                    <a:pt x="11615" y="8145"/>
                    <a:pt x="11924" y="7095"/>
                    <a:pt x="11924" y="5962"/>
                  </a:cubicBezTo>
                  <a:lnTo>
                    <a:pt x="11924" y="5962"/>
                  </a:lnTo>
                  <a:cubicBezTo>
                    <a:pt x="11924" y="5412"/>
                    <a:pt x="11851" y="4880"/>
                    <a:pt x="11710" y="4375"/>
                  </a:cubicBezTo>
                  <a:lnTo>
                    <a:pt x="11710" y="4375"/>
                  </a:lnTo>
                  <a:cubicBezTo>
                    <a:pt x="9277" y="5844"/>
                    <a:pt x="7208" y="6790"/>
                    <a:pt x="5512" y="7390"/>
                  </a:cubicBezTo>
                  <a:moveTo>
                    <a:pt x="4175" y="7818"/>
                  </a:moveTo>
                  <a:cubicBezTo>
                    <a:pt x="4734" y="9169"/>
                    <a:pt x="5694" y="10546"/>
                    <a:pt x="7299" y="11724"/>
                  </a:cubicBezTo>
                  <a:lnTo>
                    <a:pt x="7299" y="11724"/>
                  </a:lnTo>
                  <a:lnTo>
                    <a:pt x="7253" y="11788"/>
                  </a:lnTo>
                  <a:cubicBezTo>
                    <a:pt x="8718" y="11465"/>
                    <a:pt x="9982" y="10601"/>
                    <a:pt x="10823" y="9419"/>
                  </a:cubicBezTo>
                  <a:lnTo>
                    <a:pt x="10823" y="9419"/>
                  </a:lnTo>
                  <a:cubicBezTo>
                    <a:pt x="10432" y="9532"/>
                    <a:pt x="9950" y="9601"/>
                    <a:pt x="9423" y="9601"/>
                  </a:cubicBezTo>
                  <a:lnTo>
                    <a:pt x="9423" y="9601"/>
                  </a:lnTo>
                  <a:cubicBezTo>
                    <a:pt x="9054" y="9605"/>
                    <a:pt x="8663" y="9569"/>
                    <a:pt x="8263" y="9487"/>
                  </a:cubicBezTo>
                  <a:lnTo>
                    <a:pt x="8263" y="9487"/>
                  </a:lnTo>
                  <a:cubicBezTo>
                    <a:pt x="7303" y="9300"/>
                    <a:pt x="6021" y="8796"/>
                    <a:pt x="5248" y="7481"/>
                  </a:cubicBezTo>
                  <a:lnTo>
                    <a:pt x="5248" y="7481"/>
                  </a:lnTo>
                  <a:cubicBezTo>
                    <a:pt x="4871" y="7609"/>
                    <a:pt x="4516" y="7722"/>
                    <a:pt x="4175" y="7818"/>
                  </a:cubicBezTo>
                  <a:close/>
                  <a:moveTo>
                    <a:pt x="3261" y="8050"/>
                  </a:moveTo>
                  <a:cubicBezTo>
                    <a:pt x="3393" y="8473"/>
                    <a:pt x="3697" y="9710"/>
                    <a:pt x="3429" y="11360"/>
                  </a:cubicBezTo>
                  <a:lnTo>
                    <a:pt x="3429" y="11360"/>
                  </a:lnTo>
                  <a:cubicBezTo>
                    <a:pt x="4197" y="11724"/>
                    <a:pt x="5057" y="11924"/>
                    <a:pt x="5962" y="11924"/>
                  </a:cubicBezTo>
                  <a:lnTo>
                    <a:pt x="5962" y="11924"/>
                  </a:lnTo>
                  <a:cubicBezTo>
                    <a:pt x="6317" y="11924"/>
                    <a:pt x="6658" y="11897"/>
                    <a:pt x="6994" y="11838"/>
                  </a:cubicBezTo>
                  <a:lnTo>
                    <a:pt x="6994" y="11838"/>
                  </a:lnTo>
                  <a:cubicBezTo>
                    <a:pt x="5412" y="10642"/>
                    <a:pt x="4466" y="9250"/>
                    <a:pt x="3911" y="7891"/>
                  </a:cubicBezTo>
                  <a:lnTo>
                    <a:pt x="3911" y="7891"/>
                  </a:lnTo>
                  <a:cubicBezTo>
                    <a:pt x="3684" y="7950"/>
                    <a:pt x="3470" y="8004"/>
                    <a:pt x="3261" y="8050"/>
                  </a:cubicBezTo>
                  <a:close/>
                  <a:moveTo>
                    <a:pt x="932" y="8350"/>
                  </a:moveTo>
                  <a:cubicBezTo>
                    <a:pt x="759" y="8350"/>
                    <a:pt x="614" y="8345"/>
                    <a:pt x="491" y="8332"/>
                  </a:cubicBezTo>
                  <a:lnTo>
                    <a:pt x="491" y="8332"/>
                  </a:lnTo>
                  <a:cubicBezTo>
                    <a:pt x="1028" y="9578"/>
                    <a:pt x="1983" y="10601"/>
                    <a:pt x="3170" y="11233"/>
                  </a:cubicBezTo>
                  <a:lnTo>
                    <a:pt x="3170" y="11233"/>
                  </a:lnTo>
                  <a:cubicBezTo>
                    <a:pt x="3411" y="9660"/>
                    <a:pt x="3106" y="8468"/>
                    <a:pt x="2992" y="8109"/>
                  </a:cubicBezTo>
                  <a:lnTo>
                    <a:pt x="2992" y="8109"/>
                  </a:lnTo>
                  <a:cubicBezTo>
                    <a:pt x="2115" y="8291"/>
                    <a:pt x="1428" y="8350"/>
                    <a:pt x="932" y="83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6" name="Google Shape;526;p21"/>
            <p:cNvGrpSpPr/>
            <p:nvPr/>
          </p:nvGrpSpPr>
          <p:grpSpPr>
            <a:xfrm>
              <a:off x="534613" y="2618114"/>
              <a:ext cx="2523035" cy="830239"/>
              <a:chOff x="-2082450" y="2525832"/>
              <a:chExt cx="2523035" cy="830239"/>
            </a:xfrm>
          </p:grpSpPr>
          <p:sp>
            <p:nvSpPr>
              <p:cNvPr id="527" name="Google Shape;527;p21"/>
              <p:cNvSpPr txBox="1"/>
              <p:nvPr/>
            </p:nvSpPr>
            <p:spPr>
              <a:xfrm>
                <a:off x="-2082415" y="2525832"/>
                <a:ext cx="2523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Are older seasons relevant?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28" name="Google Shape;528;p21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As the game evolves, would the model be improved by favoring recent data?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29" name="Google Shape;529;p21"/>
          <p:cNvGrpSpPr/>
          <p:nvPr/>
        </p:nvGrpSpPr>
        <p:grpSpPr>
          <a:xfrm>
            <a:off x="1151088" y="3817175"/>
            <a:ext cx="2993363" cy="807161"/>
            <a:chOff x="1151088" y="3817175"/>
            <a:chExt cx="2993363" cy="807161"/>
          </a:xfrm>
        </p:grpSpPr>
        <p:sp>
          <p:nvSpPr>
            <p:cNvPr id="530" name="Google Shape;530;p21"/>
            <p:cNvSpPr/>
            <p:nvPr/>
          </p:nvSpPr>
          <p:spPr>
            <a:xfrm>
              <a:off x="3359350" y="38171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3359419" y="3817343"/>
              <a:ext cx="784963" cy="784963"/>
            </a:xfrm>
            <a:custGeom>
              <a:rect b="b" l="l" r="r" t="t"/>
              <a:pathLst>
                <a:path extrusionOk="0" h="11925" w="11925">
                  <a:moveTo>
                    <a:pt x="5326" y="37"/>
                  </a:moveTo>
                  <a:cubicBezTo>
                    <a:pt x="5940" y="287"/>
                    <a:pt x="7022" y="733"/>
                    <a:pt x="8118" y="1228"/>
                  </a:cubicBezTo>
                  <a:lnTo>
                    <a:pt x="8118" y="1228"/>
                  </a:lnTo>
                  <a:cubicBezTo>
                    <a:pt x="8273" y="987"/>
                    <a:pt x="8423" y="774"/>
                    <a:pt x="8554" y="592"/>
                  </a:cubicBezTo>
                  <a:lnTo>
                    <a:pt x="8554" y="592"/>
                  </a:lnTo>
                  <a:cubicBezTo>
                    <a:pt x="7772" y="214"/>
                    <a:pt x="6895" y="1"/>
                    <a:pt x="5962" y="1"/>
                  </a:cubicBezTo>
                  <a:lnTo>
                    <a:pt x="5962" y="1"/>
                  </a:lnTo>
                  <a:cubicBezTo>
                    <a:pt x="5749" y="1"/>
                    <a:pt x="5535" y="14"/>
                    <a:pt x="5326" y="37"/>
                  </a:cubicBezTo>
                  <a:close/>
                  <a:moveTo>
                    <a:pt x="1797" y="1701"/>
                  </a:moveTo>
                  <a:cubicBezTo>
                    <a:pt x="2151" y="1560"/>
                    <a:pt x="2593" y="1410"/>
                    <a:pt x="3097" y="1297"/>
                  </a:cubicBezTo>
                  <a:lnTo>
                    <a:pt x="3097" y="1297"/>
                  </a:lnTo>
                  <a:cubicBezTo>
                    <a:pt x="4266" y="1033"/>
                    <a:pt x="5994" y="933"/>
                    <a:pt x="7718" y="1879"/>
                  </a:cubicBezTo>
                  <a:lnTo>
                    <a:pt x="7718" y="1879"/>
                  </a:lnTo>
                  <a:cubicBezTo>
                    <a:pt x="7804" y="1733"/>
                    <a:pt x="7886" y="1597"/>
                    <a:pt x="7968" y="1465"/>
                  </a:cubicBezTo>
                  <a:lnTo>
                    <a:pt x="7968" y="1465"/>
                  </a:lnTo>
                  <a:cubicBezTo>
                    <a:pt x="6544" y="819"/>
                    <a:pt x="5153" y="260"/>
                    <a:pt x="4794" y="119"/>
                  </a:cubicBezTo>
                  <a:lnTo>
                    <a:pt x="4794" y="119"/>
                  </a:lnTo>
                  <a:cubicBezTo>
                    <a:pt x="3638" y="346"/>
                    <a:pt x="2606" y="910"/>
                    <a:pt x="1797" y="1701"/>
                  </a:cubicBezTo>
                  <a:close/>
                  <a:moveTo>
                    <a:pt x="8368" y="1347"/>
                  </a:moveTo>
                  <a:cubicBezTo>
                    <a:pt x="9346" y="1797"/>
                    <a:pt x="10314" y="2279"/>
                    <a:pt x="10951" y="2693"/>
                  </a:cubicBezTo>
                  <a:lnTo>
                    <a:pt x="10951" y="2693"/>
                  </a:lnTo>
                  <a:cubicBezTo>
                    <a:pt x="10410" y="1874"/>
                    <a:pt x="9673" y="1192"/>
                    <a:pt x="8805" y="719"/>
                  </a:cubicBezTo>
                  <a:lnTo>
                    <a:pt x="8805" y="719"/>
                  </a:lnTo>
                  <a:cubicBezTo>
                    <a:pt x="8668" y="892"/>
                    <a:pt x="8523" y="1101"/>
                    <a:pt x="8368" y="1347"/>
                  </a:cubicBezTo>
                  <a:close/>
                  <a:moveTo>
                    <a:pt x="1328" y="2215"/>
                  </a:moveTo>
                  <a:cubicBezTo>
                    <a:pt x="501" y="3239"/>
                    <a:pt x="0" y="4544"/>
                    <a:pt x="0" y="5963"/>
                  </a:cubicBezTo>
                  <a:lnTo>
                    <a:pt x="0" y="5963"/>
                  </a:lnTo>
                  <a:cubicBezTo>
                    <a:pt x="0" y="6499"/>
                    <a:pt x="73" y="7018"/>
                    <a:pt x="205" y="7509"/>
                  </a:cubicBezTo>
                  <a:lnTo>
                    <a:pt x="205" y="7509"/>
                  </a:lnTo>
                  <a:cubicBezTo>
                    <a:pt x="405" y="6968"/>
                    <a:pt x="860" y="5917"/>
                    <a:pt x="1651" y="4921"/>
                  </a:cubicBezTo>
                  <a:lnTo>
                    <a:pt x="1651" y="4921"/>
                  </a:lnTo>
                  <a:cubicBezTo>
                    <a:pt x="3106" y="3102"/>
                    <a:pt x="5012" y="2379"/>
                    <a:pt x="7172" y="2825"/>
                  </a:cubicBezTo>
                  <a:lnTo>
                    <a:pt x="7172" y="2825"/>
                  </a:lnTo>
                  <a:cubicBezTo>
                    <a:pt x="7308" y="2579"/>
                    <a:pt x="7445" y="2338"/>
                    <a:pt x="7577" y="2115"/>
                  </a:cubicBezTo>
                  <a:lnTo>
                    <a:pt x="7577" y="2115"/>
                  </a:lnTo>
                  <a:cubicBezTo>
                    <a:pt x="6599" y="1579"/>
                    <a:pt x="5612" y="1392"/>
                    <a:pt x="4712" y="1392"/>
                  </a:cubicBezTo>
                  <a:lnTo>
                    <a:pt x="4712" y="1392"/>
                  </a:lnTo>
                  <a:cubicBezTo>
                    <a:pt x="3184" y="1392"/>
                    <a:pt x="1906" y="1929"/>
                    <a:pt x="1328" y="2215"/>
                  </a:cubicBezTo>
                  <a:moveTo>
                    <a:pt x="7954" y="2015"/>
                  </a:moveTo>
                  <a:cubicBezTo>
                    <a:pt x="10505" y="3557"/>
                    <a:pt x="11506" y="5849"/>
                    <a:pt x="11851" y="6918"/>
                  </a:cubicBezTo>
                  <a:lnTo>
                    <a:pt x="11851" y="6918"/>
                  </a:lnTo>
                  <a:cubicBezTo>
                    <a:pt x="11902" y="6608"/>
                    <a:pt x="11924" y="6290"/>
                    <a:pt x="11924" y="5963"/>
                  </a:cubicBezTo>
                  <a:lnTo>
                    <a:pt x="11924" y="5963"/>
                  </a:lnTo>
                  <a:cubicBezTo>
                    <a:pt x="11924" y="5003"/>
                    <a:pt x="11701" y="4098"/>
                    <a:pt x="11297" y="3298"/>
                  </a:cubicBezTo>
                  <a:lnTo>
                    <a:pt x="11297" y="3298"/>
                  </a:lnTo>
                  <a:cubicBezTo>
                    <a:pt x="10828" y="2847"/>
                    <a:pt x="9537" y="2183"/>
                    <a:pt x="8218" y="1579"/>
                  </a:cubicBezTo>
                  <a:lnTo>
                    <a:pt x="8218" y="1579"/>
                  </a:lnTo>
                  <a:cubicBezTo>
                    <a:pt x="8132" y="1715"/>
                    <a:pt x="8045" y="1861"/>
                    <a:pt x="7954" y="2015"/>
                  </a:cubicBezTo>
                  <a:close/>
                  <a:moveTo>
                    <a:pt x="7427" y="2938"/>
                  </a:moveTo>
                  <a:cubicBezTo>
                    <a:pt x="7640" y="3098"/>
                    <a:pt x="8150" y="3511"/>
                    <a:pt x="8595" y="4203"/>
                  </a:cubicBezTo>
                  <a:lnTo>
                    <a:pt x="8595" y="4203"/>
                  </a:lnTo>
                  <a:cubicBezTo>
                    <a:pt x="9118" y="5021"/>
                    <a:pt x="9646" y="6395"/>
                    <a:pt x="9164" y="8295"/>
                  </a:cubicBezTo>
                  <a:lnTo>
                    <a:pt x="9164" y="8295"/>
                  </a:lnTo>
                  <a:cubicBezTo>
                    <a:pt x="9023" y="8850"/>
                    <a:pt x="8877" y="9319"/>
                    <a:pt x="8736" y="9723"/>
                  </a:cubicBezTo>
                  <a:lnTo>
                    <a:pt x="8736" y="9723"/>
                  </a:lnTo>
                  <a:cubicBezTo>
                    <a:pt x="8373" y="10747"/>
                    <a:pt x="8009" y="11333"/>
                    <a:pt x="7718" y="11665"/>
                  </a:cubicBezTo>
                  <a:lnTo>
                    <a:pt x="7718" y="11665"/>
                  </a:lnTo>
                  <a:cubicBezTo>
                    <a:pt x="9673" y="11060"/>
                    <a:pt x="11201" y="9482"/>
                    <a:pt x="11729" y="7495"/>
                  </a:cubicBezTo>
                  <a:lnTo>
                    <a:pt x="11729" y="7495"/>
                  </a:lnTo>
                  <a:cubicBezTo>
                    <a:pt x="11624" y="7036"/>
                    <a:pt x="10865" y="4098"/>
                    <a:pt x="7813" y="2252"/>
                  </a:cubicBezTo>
                  <a:lnTo>
                    <a:pt x="7813" y="2252"/>
                  </a:lnTo>
                  <a:cubicBezTo>
                    <a:pt x="7690" y="2470"/>
                    <a:pt x="7559" y="2697"/>
                    <a:pt x="7427" y="2938"/>
                  </a:cubicBezTo>
                  <a:moveTo>
                    <a:pt x="1865" y="5094"/>
                  </a:moveTo>
                  <a:cubicBezTo>
                    <a:pt x="792" y="6435"/>
                    <a:pt x="346" y="7936"/>
                    <a:pt x="341" y="7950"/>
                  </a:cubicBezTo>
                  <a:lnTo>
                    <a:pt x="341" y="7950"/>
                  </a:lnTo>
                  <a:lnTo>
                    <a:pt x="341" y="7950"/>
                  </a:lnTo>
                  <a:cubicBezTo>
                    <a:pt x="828" y="9319"/>
                    <a:pt x="1792" y="10456"/>
                    <a:pt x="3038" y="11160"/>
                  </a:cubicBezTo>
                  <a:lnTo>
                    <a:pt x="3038" y="11160"/>
                  </a:lnTo>
                  <a:cubicBezTo>
                    <a:pt x="3452" y="10269"/>
                    <a:pt x="5394" y="6063"/>
                    <a:pt x="7036" y="3075"/>
                  </a:cubicBezTo>
                  <a:lnTo>
                    <a:pt x="7036" y="3075"/>
                  </a:lnTo>
                  <a:cubicBezTo>
                    <a:pt x="6658" y="3002"/>
                    <a:pt x="6290" y="2966"/>
                    <a:pt x="5930" y="2966"/>
                  </a:cubicBezTo>
                  <a:lnTo>
                    <a:pt x="5930" y="2966"/>
                  </a:lnTo>
                  <a:cubicBezTo>
                    <a:pt x="4362" y="2966"/>
                    <a:pt x="2997" y="3680"/>
                    <a:pt x="1865" y="5094"/>
                  </a:cubicBezTo>
                  <a:close/>
                  <a:moveTo>
                    <a:pt x="3284" y="11288"/>
                  </a:moveTo>
                  <a:cubicBezTo>
                    <a:pt x="4089" y="11697"/>
                    <a:pt x="4998" y="11924"/>
                    <a:pt x="5962" y="11924"/>
                  </a:cubicBezTo>
                  <a:lnTo>
                    <a:pt x="5962" y="11924"/>
                  </a:lnTo>
                  <a:cubicBezTo>
                    <a:pt x="6340" y="11924"/>
                    <a:pt x="6708" y="11893"/>
                    <a:pt x="7067" y="11824"/>
                  </a:cubicBezTo>
                  <a:lnTo>
                    <a:pt x="7067" y="11824"/>
                  </a:lnTo>
                  <a:cubicBezTo>
                    <a:pt x="7195" y="11783"/>
                    <a:pt x="8095" y="11388"/>
                    <a:pt x="8896" y="8232"/>
                  </a:cubicBezTo>
                  <a:lnTo>
                    <a:pt x="8896" y="8232"/>
                  </a:lnTo>
                  <a:cubicBezTo>
                    <a:pt x="9264" y="6781"/>
                    <a:pt x="9087" y="5480"/>
                    <a:pt x="8373" y="4357"/>
                  </a:cubicBezTo>
                  <a:lnTo>
                    <a:pt x="8373" y="4357"/>
                  </a:lnTo>
                  <a:cubicBezTo>
                    <a:pt x="7972" y="3734"/>
                    <a:pt x="7504" y="3343"/>
                    <a:pt x="7290" y="3179"/>
                  </a:cubicBezTo>
                  <a:lnTo>
                    <a:pt x="7290" y="3179"/>
                  </a:lnTo>
                  <a:cubicBezTo>
                    <a:pt x="5649" y="6172"/>
                    <a:pt x="3666" y="10456"/>
                    <a:pt x="3284" y="1128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 txBox="1"/>
            <p:nvPr/>
          </p:nvSpPr>
          <p:spPr>
            <a:xfrm>
              <a:off x="1151088" y="4072936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3" name="Google Shape;533;p21"/>
          <p:cNvGrpSpPr/>
          <p:nvPr/>
        </p:nvGrpSpPr>
        <p:grpSpPr>
          <a:xfrm>
            <a:off x="4093533" y="2078841"/>
            <a:ext cx="957510" cy="1831962"/>
            <a:chOff x="4116139" y="2167579"/>
            <a:chExt cx="912175" cy="1745225"/>
          </a:xfrm>
        </p:grpSpPr>
        <p:sp>
          <p:nvSpPr>
            <p:cNvPr id="534" name="Google Shape;534;p21"/>
            <p:cNvSpPr/>
            <p:nvPr/>
          </p:nvSpPr>
          <p:spPr>
            <a:xfrm>
              <a:off x="4306551" y="3827960"/>
              <a:ext cx="244136" cy="84843"/>
            </a:xfrm>
            <a:custGeom>
              <a:rect b="b" l="l" r="r" t="t"/>
              <a:pathLst>
                <a:path extrusionOk="0" h="1355" w="3899">
                  <a:moveTo>
                    <a:pt x="3890" y="1078"/>
                  </a:moveTo>
                  <a:lnTo>
                    <a:pt x="3886" y="1099"/>
                  </a:lnTo>
                  <a:cubicBezTo>
                    <a:pt x="3881" y="1138"/>
                    <a:pt x="3877" y="1173"/>
                    <a:pt x="3873" y="1212"/>
                  </a:cubicBezTo>
                  <a:cubicBezTo>
                    <a:pt x="3864" y="1246"/>
                    <a:pt x="3860" y="1281"/>
                    <a:pt x="3851" y="1315"/>
                  </a:cubicBezTo>
                  <a:lnTo>
                    <a:pt x="9" y="1354"/>
                  </a:lnTo>
                  <a:cubicBezTo>
                    <a:pt x="9" y="1354"/>
                    <a:pt x="1" y="1315"/>
                    <a:pt x="1" y="1251"/>
                  </a:cubicBezTo>
                  <a:cubicBezTo>
                    <a:pt x="1" y="1220"/>
                    <a:pt x="5" y="1181"/>
                    <a:pt x="9" y="1138"/>
                  </a:cubicBezTo>
                  <a:cubicBezTo>
                    <a:pt x="14" y="1129"/>
                    <a:pt x="14" y="1121"/>
                    <a:pt x="14" y="1112"/>
                  </a:cubicBezTo>
                  <a:cubicBezTo>
                    <a:pt x="57" y="896"/>
                    <a:pt x="208" y="597"/>
                    <a:pt x="736" y="493"/>
                  </a:cubicBezTo>
                  <a:cubicBezTo>
                    <a:pt x="758" y="489"/>
                    <a:pt x="784" y="485"/>
                    <a:pt x="814" y="480"/>
                  </a:cubicBezTo>
                  <a:lnTo>
                    <a:pt x="818" y="480"/>
                  </a:lnTo>
                  <a:cubicBezTo>
                    <a:pt x="857" y="476"/>
                    <a:pt x="901" y="472"/>
                    <a:pt x="944" y="467"/>
                  </a:cubicBezTo>
                  <a:cubicBezTo>
                    <a:pt x="957" y="467"/>
                    <a:pt x="974" y="463"/>
                    <a:pt x="987" y="463"/>
                  </a:cubicBezTo>
                  <a:cubicBezTo>
                    <a:pt x="2038" y="372"/>
                    <a:pt x="2497" y="13"/>
                    <a:pt x="2497" y="13"/>
                  </a:cubicBezTo>
                  <a:cubicBezTo>
                    <a:pt x="2497" y="13"/>
                    <a:pt x="3111" y="130"/>
                    <a:pt x="3678" y="0"/>
                  </a:cubicBezTo>
                  <a:cubicBezTo>
                    <a:pt x="3678" y="0"/>
                    <a:pt x="3747" y="113"/>
                    <a:pt x="3808" y="307"/>
                  </a:cubicBezTo>
                  <a:cubicBezTo>
                    <a:pt x="3821" y="338"/>
                    <a:pt x="3830" y="372"/>
                    <a:pt x="3838" y="411"/>
                  </a:cubicBezTo>
                  <a:cubicBezTo>
                    <a:pt x="3843" y="416"/>
                    <a:pt x="3843" y="424"/>
                    <a:pt x="3847" y="433"/>
                  </a:cubicBezTo>
                  <a:cubicBezTo>
                    <a:pt x="3847" y="446"/>
                    <a:pt x="3851" y="463"/>
                    <a:pt x="3856" y="480"/>
                  </a:cubicBezTo>
                  <a:cubicBezTo>
                    <a:pt x="3856" y="485"/>
                    <a:pt x="3860" y="493"/>
                    <a:pt x="3860" y="498"/>
                  </a:cubicBezTo>
                  <a:cubicBezTo>
                    <a:pt x="3860" y="502"/>
                    <a:pt x="3860" y="502"/>
                    <a:pt x="3860" y="506"/>
                  </a:cubicBezTo>
                  <a:cubicBezTo>
                    <a:pt x="3877" y="584"/>
                    <a:pt x="3890" y="671"/>
                    <a:pt x="3894" y="766"/>
                  </a:cubicBezTo>
                  <a:cubicBezTo>
                    <a:pt x="3899" y="861"/>
                    <a:pt x="3899" y="965"/>
                    <a:pt x="3890" y="1078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437917" y="3829588"/>
              <a:ext cx="21477" cy="18722"/>
            </a:xfrm>
            <a:custGeom>
              <a:rect b="b" l="l" r="r" t="t"/>
              <a:pathLst>
                <a:path extrusionOk="0" h="299" w="343">
                  <a:moveTo>
                    <a:pt x="18" y="22"/>
                  </a:moveTo>
                  <a:cubicBezTo>
                    <a:pt x="31" y="9"/>
                    <a:pt x="49" y="0"/>
                    <a:pt x="70" y="0"/>
                  </a:cubicBezTo>
                  <a:cubicBezTo>
                    <a:pt x="88" y="5"/>
                    <a:pt x="100" y="9"/>
                    <a:pt x="118" y="22"/>
                  </a:cubicBezTo>
                  <a:cubicBezTo>
                    <a:pt x="126" y="30"/>
                    <a:pt x="139" y="39"/>
                    <a:pt x="148" y="48"/>
                  </a:cubicBezTo>
                  <a:cubicBezTo>
                    <a:pt x="200" y="82"/>
                    <a:pt x="252" y="121"/>
                    <a:pt x="304" y="160"/>
                  </a:cubicBezTo>
                  <a:cubicBezTo>
                    <a:pt x="321" y="169"/>
                    <a:pt x="330" y="182"/>
                    <a:pt x="338" y="199"/>
                  </a:cubicBezTo>
                  <a:cubicBezTo>
                    <a:pt x="343" y="217"/>
                    <a:pt x="338" y="238"/>
                    <a:pt x="330" y="251"/>
                  </a:cubicBezTo>
                  <a:cubicBezTo>
                    <a:pt x="312" y="281"/>
                    <a:pt x="269" y="299"/>
                    <a:pt x="235" y="277"/>
                  </a:cubicBezTo>
                  <a:cubicBezTo>
                    <a:pt x="161" y="225"/>
                    <a:pt x="92" y="173"/>
                    <a:pt x="23" y="121"/>
                  </a:cubicBezTo>
                  <a:cubicBezTo>
                    <a:pt x="10" y="108"/>
                    <a:pt x="1" y="87"/>
                    <a:pt x="1" y="69"/>
                  </a:cubicBezTo>
                  <a:cubicBezTo>
                    <a:pt x="1" y="52"/>
                    <a:pt x="5" y="35"/>
                    <a:pt x="1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420886" y="3836914"/>
              <a:ext cx="22291" cy="21978"/>
            </a:xfrm>
            <a:custGeom>
              <a:rect b="b" l="l" r="r" t="t"/>
              <a:pathLst>
                <a:path extrusionOk="0" h="351" w="356">
                  <a:moveTo>
                    <a:pt x="22" y="30"/>
                  </a:moveTo>
                  <a:cubicBezTo>
                    <a:pt x="48" y="9"/>
                    <a:pt x="91" y="0"/>
                    <a:pt x="117" y="30"/>
                  </a:cubicBezTo>
                  <a:cubicBezTo>
                    <a:pt x="169" y="87"/>
                    <a:pt x="225" y="138"/>
                    <a:pt x="286" y="186"/>
                  </a:cubicBezTo>
                  <a:cubicBezTo>
                    <a:pt x="299" y="195"/>
                    <a:pt x="308" y="203"/>
                    <a:pt x="316" y="208"/>
                  </a:cubicBezTo>
                  <a:cubicBezTo>
                    <a:pt x="334" y="221"/>
                    <a:pt x="342" y="229"/>
                    <a:pt x="347" y="251"/>
                  </a:cubicBezTo>
                  <a:cubicBezTo>
                    <a:pt x="355" y="264"/>
                    <a:pt x="351" y="286"/>
                    <a:pt x="342" y="303"/>
                  </a:cubicBezTo>
                  <a:cubicBezTo>
                    <a:pt x="325" y="333"/>
                    <a:pt x="282" y="350"/>
                    <a:pt x="247" y="329"/>
                  </a:cubicBezTo>
                  <a:cubicBezTo>
                    <a:pt x="165" y="268"/>
                    <a:pt x="87" y="203"/>
                    <a:pt x="22" y="125"/>
                  </a:cubicBezTo>
                  <a:cubicBezTo>
                    <a:pt x="9" y="112"/>
                    <a:pt x="0" y="100"/>
                    <a:pt x="0" y="78"/>
                  </a:cubicBezTo>
                  <a:cubicBezTo>
                    <a:pt x="0" y="61"/>
                    <a:pt x="9" y="43"/>
                    <a:pt x="22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405420" y="3843113"/>
              <a:ext cx="18471" cy="21164"/>
            </a:xfrm>
            <a:custGeom>
              <a:rect b="b" l="l" r="r" t="t"/>
              <a:pathLst>
                <a:path extrusionOk="0" h="338" w="295">
                  <a:moveTo>
                    <a:pt x="18" y="22"/>
                  </a:moveTo>
                  <a:cubicBezTo>
                    <a:pt x="31" y="9"/>
                    <a:pt x="48" y="1"/>
                    <a:pt x="66" y="1"/>
                  </a:cubicBezTo>
                  <a:cubicBezTo>
                    <a:pt x="83" y="1"/>
                    <a:pt x="105" y="9"/>
                    <a:pt x="118" y="22"/>
                  </a:cubicBezTo>
                  <a:lnTo>
                    <a:pt x="273" y="221"/>
                  </a:lnTo>
                  <a:cubicBezTo>
                    <a:pt x="286" y="234"/>
                    <a:pt x="295" y="247"/>
                    <a:pt x="295" y="269"/>
                  </a:cubicBezTo>
                  <a:cubicBezTo>
                    <a:pt x="295" y="286"/>
                    <a:pt x="286" y="308"/>
                    <a:pt x="273" y="316"/>
                  </a:cubicBezTo>
                  <a:cubicBezTo>
                    <a:pt x="260" y="329"/>
                    <a:pt x="243" y="338"/>
                    <a:pt x="226" y="338"/>
                  </a:cubicBezTo>
                  <a:cubicBezTo>
                    <a:pt x="208" y="338"/>
                    <a:pt x="187" y="334"/>
                    <a:pt x="178" y="321"/>
                  </a:cubicBezTo>
                  <a:lnTo>
                    <a:pt x="18" y="122"/>
                  </a:lnTo>
                  <a:cubicBezTo>
                    <a:pt x="9" y="104"/>
                    <a:pt x="1" y="91"/>
                    <a:pt x="1" y="70"/>
                  </a:cubicBezTo>
                  <a:cubicBezTo>
                    <a:pt x="1" y="52"/>
                    <a:pt x="5" y="35"/>
                    <a:pt x="1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386448" y="3847746"/>
              <a:ext cx="16593" cy="20600"/>
            </a:xfrm>
            <a:custGeom>
              <a:rect b="b" l="l" r="r" t="t"/>
              <a:pathLst>
                <a:path extrusionOk="0" h="329" w="265">
                  <a:moveTo>
                    <a:pt x="44" y="17"/>
                  </a:moveTo>
                  <a:cubicBezTo>
                    <a:pt x="79" y="0"/>
                    <a:pt x="122" y="9"/>
                    <a:pt x="139" y="39"/>
                  </a:cubicBezTo>
                  <a:cubicBezTo>
                    <a:pt x="174" y="100"/>
                    <a:pt x="209" y="156"/>
                    <a:pt x="243" y="212"/>
                  </a:cubicBezTo>
                  <a:cubicBezTo>
                    <a:pt x="265" y="242"/>
                    <a:pt x="256" y="294"/>
                    <a:pt x="222" y="312"/>
                  </a:cubicBezTo>
                  <a:cubicBezTo>
                    <a:pt x="187" y="329"/>
                    <a:pt x="148" y="320"/>
                    <a:pt x="126" y="286"/>
                  </a:cubicBezTo>
                  <a:cubicBezTo>
                    <a:pt x="92" y="229"/>
                    <a:pt x="57" y="173"/>
                    <a:pt x="23" y="113"/>
                  </a:cubicBezTo>
                  <a:cubicBezTo>
                    <a:pt x="1" y="82"/>
                    <a:pt x="10" y="35"/>
                    <a:pt x="4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306551" y="3897025"/>
              <a:ext cx="243322" cy="15779"/>
            </a:xfrm>
            <a:custGeom>
              <a:rect b="b" l="l" r="r" t="t"/>
              <a:pathLst>
                <a:path extrusionOk="0" h="252" w="3886">
                  <a:moveTo>
                    <a:pt x="3886" y="0"/>
                  </a:moveTo>
                  <a:cubicBezTo>
                    <a:pt x="3881" y="35"/>
                    <a:pt x="3877" y="70"/>
                    <a:pt x="3868" y="109"/>
                  </a:cubicBezTo>
                  <a:cubicBezTo>
                    <a:pt x="3864" y="143"/>
                    <a:pt x="3860" y="178"/>
                    <a:pt x="3851" y="212"/>
                  </a:cubicBezTo>
                  <a:lnTo>
                    <a:pt x="9" y="251"/>
                  </a:lnTo>
                  <a:cubicBezTo>
                    <a:pt x="9" y="251"/>
                    <a:pt x="1" y="212"/>
                    <a:pt x="1" y="148"/>
                  </a:cubicBezTo>
                  <a:cubicBezTo>
                    <a:pt x="1" y="117"/>
                    <a:pt x="5" y="78"/>
                    <a:pt x="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832642" y="3692522"/>
              <a:ext cx="195672" cy="220280"/>
            </a:xfrm>
            <a:custGeom>
              <a:rect b="b" l="l" r="r" t="t"/>
              <a:pathLst>
                <a:path extrusionOk="0" h="3518" w="3125">
                  <a:moveTo>
                    <a:pt x="2986" y="627"/>
                  </a:moveTo>
                  <a:lnTo>
                    <a:pt x="2999" y="649"/>
                  </a:lnTo>
                  <a:cubicBezTo>
                    <a:pt x="3025" y="679"/>
                    <a:pt x="3046" y="705"/>
                    <a:pt x="3068" y="740"/>
                  </a:cubicBezTo>
                  <a:cubicBezTo>
                    <a:pt x="3085" y="766"/>
                    <a:pt x="3103" y="796"/>
                    <a:pt x="3124" y="826"/>
                  </a:cubicBezTo>
                  <a:lnTo>
                    <a:pt x="377" y="3517"/>
                  </a:lnTo>
                  <a:cubicBezTo>
                    <a:pt x="377" y="3517"/>
                    <a:pt x="347" y="3491"/>
                    <a:pt x="303" y="3448"/>
                  </a:cubicBezTo>
                  <a:cubicBezTo>
                    <a:pt x="282" y="3422"/>
                    <a:pt x="256" y="3396"/>
                    <a:pt x="230" y="3362"/>
                  </a:cubicBezTo>
                  <a:cubicBezTo>
                    <a:pt x="230" y="3353"/>
                    <a:pt x="221" y="3349"/>
                    <a:pt x="217" y="3340"/>
                  </a:cubicBezTo>
                  <a:cubicBezTo>
                    <a:pt x="96" y="3154"/>
                    <a:pt x="1" y="2829"/>
                    <a:pt x="308" y="2397"/>
                  </a:cubicBezTo>
                  <a:cubicBezTo>
                    <a:pt x="321" y="2371"/>
                    <a:pt x="338" y="2354"/>
                    <a:pt x="355" y="2328"/>
                  </a:cubicBezTo>
                  <a:lnTo>
                    <a:pt x="360" y="2328"/>
                  </a:lnTo>
                  <a:cubicBezTo>
                    <a:pt x="386" y="2293"/>
                    <a:pt x="412" y="2263"/>
                    <a:pt x="438" y="2228"/>
                  </a:cubicBezTo>
                  <a:cubicBezTo>
                    <a:pt x="450" y="2219"/>
                    <a:pt x="459" y="2206"/>
                    <a:pt x="468" y="2198"/>
                  </a:cubicBezTo>
                  <a:cubicBezTo>
                    <a:pt x="1160" y="1402"/>
                    <a:pt x="1247" y="826"/>
                    <a:pt x="1247" y="826"/>
                  </a:cubicBezTo>
                  <a:cubicBezTo>
                    <a:pt x="1247" y="826"/>
                    <a:pt x="1766" y="485"/>
                    <a:pt x="2090" y="0"/>
                  </a:cubicBezTo>
                  <a:cubicBezTo>
                    <a:pt x="2090" y="0"/>
                    <a:pt x="2216" y="30"/>
                    <a:pt x="2393" y="126"/>
                  </a:cubicBezTo>
                  <a:cubicBezTo>
                    <a:pt x="2423" y="143"/>
                    <a:pt x="2454" y="164"/>
                    <a:pt x="2488" y="182"/>
                  </a:cubicBezTo>
                  <a:cubicBezTo>
                    <a:pt x="2493" y="186"/>
                    <a:pt x="2501" y="190"/>
                    <a:pt x="2510" y="195"/>
                  </a:cubicBezTo>
                  <a:cubicBezTo>
                    <a:pt x="2523" y="203"/>
                    <a:pt x="2536" y="212"/>
                    <a:pt x="2549" y="221"/>
                  </a:cubicBezTo>
                  <a:cubicBezTo>
                    <a:pt x="2553" y="225"/>
                    <a:pt x="2557" y="229"/>
                    <a:pt x="2562" y="229"/>
                  </a:cubicBezTo>
                  <a:cubicBezTo>
                    <a:pt x="2566" y="234"/>
                    <a:pt x="2566" y="234"/>
                    <a:pt x="2570" y="238"/>
                  </a:cubicBezTo>
                  <a:cubicBezTo>
                    <a:pt x="2635" y="281"/>
                    <a:pt x="2705" y="338"/>
                    <a:pt x="2774" y="398"/>
                  </a:cubicBezTo>
                  <a:cubicBezTo>
                    <a:pt x="2843" y="467"/>
                    <a:pt x="2917" y="541"/>
                    <a:pt x="2986" y="627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4894944" y="3755889"/>
              <a:ext cx="24420" cy="10895"/>
            </a:xfrm>
            <a:custGeom>
              <a:rect b="b" l="l" r="r" t="t"/>
              <a:pathLst>
                <a:path extrusionOk="0" h="174" w="390">
                  <a:moveTo>
                    <a:pt x="1" y="100"/>
                  </a:moveTo>
                  <a:cubicBezTo>
                    <a:pt x="1" y="83"/>
                    <a:pt x="9" y="65"/>
                    <a:pt x="22" y="52"/>
                  </a:cubicBezTo>
                  <a:cubicBezTo>
                    <a:pt x="35" y="39"/>
                    <a:pt x="53" y="35"/>
                    <a:pt x="70" y="35"/>
                  </a:cubicBezTo>
                  <a:cubicBezTo>
                    <a:pt x="83" y="31"/>
                    <a:pt x="96" y="31"/>
                    <a:pt x="113" y="31"/>
                  </a:cubicBezTo>
                  <a:cubicBezTo>
                    <a:pt x="174" y="22"/>
                    <a:pt x="239" y="13"/>
                    <a:pt x="299" y="0"/>
                  </a:cubicBezTo>
                  <a:cubicBezTo>
                    <a:pt x="321" y="0"/>
                    <a:pt x="338" y="0"/>
                    <a:pt x="351" y="9"/>
                  </a:cubicBezTo>
                  <a:cubicBezTo>
                    <a:pt x="368" y="18"/>
                    <a:pt x="381" y="35"/>
                    <a:pt x="386" y="52"/>
                  </a:cubicBezTo>
                  <a:cubicBezTo>
                    <a:pt x="390" y="87"/>
                    <a:pt x="373" y="130"/>
                    <a:pt x="334" y="135"/>
                  </a:cubicBezTo>
                  <a:cubicBezTo>
                    <a:pt x="247" y="152"/>
                    <a:pt x="156" y="160"/>
                    <a:pt x="70" y="169"/>
                  </a:cubicBezTo>
                  <a:cubicBezTo>
                    <a:pt x="53" y="173"/>
                    <a:pt x="31" y="160"/>
                    <a:pt x="22" y="152"/>
                  </a:cubicBezTo>
                  <a:cubicBezTo>
                    <a:pt x="9" y="139"/>
                    <a:pt x="1" y="117"/>
                    <a:pt x="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4888182" y="3774549"/>
              <a:ext cx="26862" cy="10081"/>
            </a:xfrm>
            <a:custGeom>
              <a:rect b="b" l="l" r="r" t="t"/>
              <a:pathLst>
                <a:path extrusionOk="0" h="161" w="429">
                  <a:moveTo>
                    <a:pt x="0" y="83"/>
                  </a:moveTo>
                  <a:cubicBezTo>
                    <a:pt x="0" y="49"/>
                    <a:pt x="31" y="10"/>
                    <a:pt x="70" y="14"/>
                  </a:cubicBezTo>
                  <a:cubicBezTo>
                    <a:pt x="148" y="18"/>
                    <a:pt x="225" y="18"/>
                    <a:pt x="299" y="10"/>
                  </a:cubicBezTo>
                  <a:cubicBezTo>
                    <a:pt x="312" y="10"/>
                    <a:pt x="325" y="5"/>
                    <a:pt x="338" y="5"/>
                  </a:cubicBezTo>
                  <a:cubicBezTo>
                    <a:pt x="355" y="1"/>
                    <a:pt x="373" y="1"/>
                    <a:pt x="390" y="14"/>
                  </a:cubicBezTo>
                  <a:cubicBezTo>
                    <a:pt x="403" y="23"/>
                    <a:pt x="416" y="40"/>
                    <a:pt x="420" y="57"/>
                  </a:cubicBezTo>
                  <a:cubicBezTo>
                    <a:pt x="429" y="87"/>
                    <a:pt x="407" y="131"/>
                    <a:pt x="373" y="139"/>
                  </a:cubicBezTo>
                  <a:cubicBezTo>
                    <a:pt x="269" y="157"/>
                    <a:pt x="169" y="161"/>
                    <a:pt x="70" y="152"/>
                  </a:cubicBezTo>
                  <a:cubicBezTo>
                    <a:pt x="52" y="148"/>
                    <a:pt x="35" y="144"/>
                    <a:pt x="22" y="131"/>
                  </a:cubicBezTo>
                  <a:cubicBezTo>
                    <a:pt x="9" y="118"/>
                    <a:pt x="0" y="100"/>
                    <a:pt x="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4880856" y="3790265"/>
              <a:ext cx="24482" cy="10895"/>
            </a:xfrm>
            <a:custGeom>
              <a:rect b="b" l="l" r="r" t="t"/>
              <a:pathLst>
                <a:path extrusionOk="0" h="174" w="391">
                  <a:moveTo>
                    <a:pt x="1" y="70"/>
                  </a:moveTo>
                  <a:cubicBezTo>
                    <a:pt x="1" y="53"/>
                    <a:pt x="9" y="31"/>
                    <a:pt x="22" y="23"/>
                  </a:cubicBezTo>
                  <a:cubicBezTo>
                    <a:pt x="35" y="10"/>
                    <a:pt x="53" y="1"/>
                    <a:pt x="70" y="1"/>
                  </a:cubicBezTo>
                  <a:lnTo>
                    <a:pt x="321" y="35"/>
                  </a:lnTo>
                  <a:cubicBezTo>
                    <a:pt x="342" y="40"/>
                    <a:pt x="355" y="40"/>
                    <a:pt x="368" y="57"/>
                  </a:cubicBezTo>
                  <a:cubicBezTo>
                    <a:pt x="381" y="66"/>
                    <a:pt x="390" y="87"/>
                    <a:pt x="390" y="105"/>
                  </a:cubicBezTo>
                  <a:cubicBezTo>
                    <a:pt x="390" y="122"/>
                    <a:pt x="381" y="139"/>
                    <a:pt x="368" y="152"/>
                  </a:cubicBezTo>
                  <a:cubicBezTo>
                    <a:pt x="355" y="165"/>
                    <a:pt x="338" y="174"/>
                    <a:pt x="321" y="174"/>
                  </a:cubicBezTo>
                  <a:lnTo>
                    <a:pt x="70" y="139"/>
                  </a:lnTo>
                  <a:cubicBezTo>
                    <a:pt x="48" y="135"/>
                    <a:pt x="35" y="131"/>
                    <a:pt x="22" y="118"/>
                  </a:cubicBezTo>
                  <a:cubicBezTo>
                    <a:pt x="9" y="105"/>
                    <a:pt x="1" y="87"/>
                    <a:pt x="1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4870587" y="3805982"/>
              <a:ext cx="22228" cy="13087"/>
            </a:xfrm>
            <a:custGeom>
              <a:rect b="b" l="l" r="r" t="t"/>
              <a:pathLst>
                <a:path extrusionOk="0" h="209" w="355">
                  <a:moveTo>
                    <a:pt x="13" y="57"/>
                  </a:moveTo>
                  <a:cubicBezTo>
                    <a:pt x="22" y="22"/>
                    <a:pt x="61" y="1"/>
                    <a:pt x="95" y="9"/>
                  </a:cubicBezTo>
                  <a:cubicBezTo>
                    <a:pt x="160" y="27"/>
                    <a:pt x="225" y="44"/>
                    <a:pt x="290" y="66"/>
                  </a:cubicBezTo>
                  <a:cubicBezTo>
                    <a:pt x="329" y="70"/>
                    <a:pt x="355" y="113"/>
                    <a:pt x="342" y="148"/>
                  </a:cubicBezTo>
                  <a:cubicBezTo>
                    <a:pt x="333" y="187"/>
                    <a:pt x="294" y="208"/>
                    <a:pt x="260" y="195"/>
                  </a:cubicBezTo>
                  <a:cubicBezTo>
                    <a:pt x="195" y="178"/>
                    <a:pt x="130" y="161"/>
                    <a:pt x="65" y="144"/>
                  </a:cubicBezTo>
                  <a:cubicBezTo>
                    <a:pt x="26" y="135"/>
                    <a:pt x="0" y="96"/>
                    <a:pt x="1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4847294" y="3733160"/>
              <a:ext cx="181020" cy="179642"/>
            </a:xfrm>
            <a:custGeom>
              <a:rect b="b" l="l" r="r" t="t"/>
              <a:pathLst>
                <a:path extrusionOk="0" h="2869" w="2891">
                  <a:moveTo>
                    <a:pt x="2765" y="0"/>
                  </a:moveTo>
                  <a:cubicBezTo>
                    <a:pt x="2791" y="30"/>
                    <a:pt x="2812" y="56"/>
                    <a:pt x="2834" y="91"/>
                  </a:cubicBezTo>
                  <a:cubicBezTo>
                    <a:pt x="2851" y="117"/>
                    <a:pt x="2873" y="147"/>
                    <a:pt x="2890" y="177"/>
                  </a:cubicBezTo>
                  <a:lnTo>
                    <a:pt x="147" y="2868"/>
                  </a:lnTo>
                  <a:cubicBezTo>
                    <a:pt x="147" y="2868"/>
                    <a:pt x="113" y="2842"/>
                    <a:pt x="69" y="2799"/>
                  </a:cubicBezTo>
                  <a:cubicBezTo>
                    <a:pt x="48" y="2773"/>
                    <a:pt x="22" y="2747"/>
                    <a:pt x="0" y="2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329343" y="2977576"/>
              <a:ext cx="373060" cy="858264"/>
            </a:xfrm>
            <a:custGeom>
              <a:rect b="b" l="l" r="r" t="t"/>
              <a:pathLst>
                <a:path extrusionOk="0" h="13707" w="5958">
                  <a:moveTo>
                    <a:pt x="3093" y="10951"/>
                  </a:moveTo>
                  <a:cubicBezTo>
                    <a:pt x="3180" y="12158"/>
                    <a:pt x="3241" y="13213"/>
                    <a:pt x="3314" y="13581"/>
                  </a:cubicBezTo>
                  <a:cubicBezTo>
                    <a:pt x="2791" y="13707"/>
                    <a:pt x="2137" y="13594"/>
                    <a:pt x="2137" y="13594"/>
                  </a:cubicBezTo>
                  <a:cubicBezTo>
                    <a:pt x="2137" y="13594"/>
                    <a:pt x="1804" y="12456"/>
                    <a:pt x="1419" y="11132"/>
                  </a:cubicBezTo>
                  <a:cubicBezTo>
                    <a:pt x="909" y="9385"/>
                    <a:pt x="307" y="7308"/>
                    <a:pt x="242" y="7092"/>
                  </a:cubicBezTo>
                  <a:cubicBezTo>
                    <a:pt x="0" y="6248"/>
                    <a:pt x="113" y="5201"/>
                    <a:pt x="268" y="4812"/>
                  </a:cubicBezTo>
                  <a:cubicBezTo>
                    <a:pt x="528" y="4154"/>
                    <a:pt x="1423" y="2043"/>
                    <a:pt x="2328" y="1"/>
                  </a:cubicBezTo>
                  <a:lnTo>
                    <a:pt x="5958" y="1"/>
                  </a:lnTo>
                  <a:cubicBezTo>
                    <a:pt x="5897" y="2471"/>
                    <a:pt x="2375" y="6382"/>
                    <a:pt x="2375" y="6382"/>
                  </a:cubicBezTo>
                  <a:cubicBezTo>
                    <a:pt x="2778" y="7035"/>
                    <a:pt x="2968" y="9160"/>
                    <a:pt x="3093" y="10951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4418193" y="3663218"/>
              <a:ext cx="118718" cy="172630"/>
            </a:xfrm>
            <a:custGeom>
              <a:rect b="b" l="l" r="r" t="t"/>
              <a:pathLst>
                <a:path extrusionOk="0" h="2757" w="1896">
                  <a:moveTo>
                    <a:pt x="1895" y="2631"/>
                  </a:moveTo>
                  <a:cubicBezTo>
                    <a:pt x="1372" y="2757"/>
                    <a:pt x="714" y="2644"/>
                    <a:pt x="714" y="2644"/>
                  </a:cubicBezTo>
                  <a:cubicBezTo>
                    <a:pt x="714" y="2644"/>
                    <a:pt x="385" y="1506"/>
                    <a:pt x="0" y="182"/>
                  </a:cubicBezTo>
                  <a:cubicBezTo>
                    <a:pt x="563" y="226"/>
                    <a:pt x="1134" y="165"/>
                    <a:pt x="1674" y="1"/>
                  </a:cubicBezTo>
                  <a:cubicBezTo>
                    <a:pt x="1761" y="1208"/>
                    <a:pt x="1822" y="2263"/>
                    <a:pt x="1895" y="2631"/>
                  </a:cubicBezTo>
                  <a:close/>
                </a:path>
              </a:pathLst>
            </a:custGeom>
            <a:solidFill>
              <a:srgbClr val="FBCD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4602094" y="2961045"/>
              <a:ext cx="361476" cy="783251"/>
            </a:xfrm>
            <a:custGeom>
              <a:rect b="b" l="l" r="r" t="t"/>
              <a:pathLst>
                <a:path extrusionOk="0" h="12509" w="5773">
                  <a:moveTo>
                    <a:pt x="5772" y="11682"/>
                  </a:moveTo>
                  <a:cubicBezTo>
                    <a:pt x="5461" y="12331"/>
                    <a:pt x="4929" y="12508"/>
                    <a:pt x="4929" y="12508"/>
                  </a:cubicBezTo>
                  <a:cubicBezTo>
                    <a:pt x="4929" y="12508"/>
                    <a:pt x="4102" y="11630"/>
                    <a:pt x="3181" y="10665"/>
                  </a:cubicBezTo>
                  <a:cubicBezTo>
                    <a:pt x="2246" y="9688"/>
                    <a:pt x="1208" y="8615"/>
                    <a:pt x="827" y="8264"/>
                  </a:cubicBezTo>
                  <a:cubicBezTo>
                    <a:pt x="109" y="7607"/>
                    <a:pt x="1" y="6932"/>
                    <a:pt x="70" y="5945"/>
                  </a:cubicBezTo>
                  <a:cubicBezTo>
                    <a:pt x="113" y="5361"/>
                    <a:pt x="503" y="265"/>
                    <a:pt x="503" y="265"/>
                  </a:cubicBezTo>
                  <a:lnTo>
                    <a:pt x="3674" y="1"/>
                  </a:lnTo>
                  <a:cubicBezTo>
                    <a:pt x="3674" y="1"/>
                    <a:pt x="4050" y="3600"/>
                    <a:pt x="2514" y="6646"/>
                  </a:cubicBezTo>
                  <a:cubicBezTo>
                    <a:pt x="3189" y="6992"/>
                    <a:pt x="3877" y="8307"/>
                    <a:pt x="4483" y="9515"/>
                  </a:cubicBezTo>
                  <a:cubicBezTo>
                    <a:pt x="4989" y="10518"/>
                    <a:pt x="5435" y="11448"/>
                    <a:pt x="5772" y="11682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4801209" y="3556771"/>
              <a:ext cx="162361" cy="187532"/>
            </a:xfrm>
            <a:custGeom>
              <a:rect b="b" l="l" r="r" t="t"/>
              <a:pathLst>
                <a:path extrusionOk="0" h="2995" w="2593">
                  <a:moveTo>
                    <a:pt x="2592" y="2168"/>
                  </a:moveTo>
                  <a:cubicBezTo>
                    <a:pt x="2281" y="2817"/>
                    <a:pt x="1749" y="2994"/>
                    <a:pt x="1749" y="2994"/>
                  </a:cubicBezTo>
                  <a:cubicBezTo>
                    <a:pt x="1749" y="2994"/>
                    <a:pt x="922" y="2116"/>
                    <a:pt x="1" y="1151"/>
                  </a:cubicBezTo>
                  <a:cubicBezTo>
                    <a:pt x="498" y="844"/>
                    <a:pt x="940" y="455"/>
                    <a:pt x="1303" y="1"/>
                  </a:cubicBezTo>
                  <a:cubicBezTo>
                    <a:pt x="1809" y="1004"/>
                    <a:pt x="2255" y="1934"/>
                    <a:pt x="2592" y="2168"/>
                  </a:cubicBezTo>
                  <a:close/>
                </a:path>
              </a:pathLst>
            </a:custGeom>
            <a:solidFill>
              <a:srgbClr val="FBCD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4335542" y="2961045"/>
              <a:ext cx="508809" cy="416202"/>
            </a:xfrm>
            <a:custGeom>
              <a:rect b="b" l="l" r="r" t="t"/>
              <a:pathLst>
                <a:path extrusionOk="0" h="6647" w="8126">
                  <a:moveTo>
                    <a:pt x="7420" y="5820"/>
                  </a:moveTo>
                  <a:cubicBezTo>
                    <a:pt x="7360" y="6019"/>
                    <a:pt x="7295" y="6205"/>
                    <a:pt x="7226" y="6387"/>
                  </a:cubicBezTo>
                  <a:cubicBezTo>
                    <a:pt x="7226" y="6387"/>
                    <a:pt x="4911" y="6646"/>
                    <a:pt x="3972" y="6365"/>
                  </a:cubicBezTo>
                  <a:lnTo>
                    <a:pt x="4059" y="5798"/>
                  </a:lnTo>
                  <a:lnTo>
                    <a:pt x="4310" y="4102"/>
                  </a:lnTo>
                  <a:lnTo>
                    <a:pt x="3462" y="5854"/>
                  </a:lnTo>
                  <a:lnTo>
                    <a:pt x="3215" y="6365"/>
                  </a:lnTo>
                  <a:cubicBezTo>
                    <a:pt x="3215" y="6365"/>
                    <a:pt x="464" y="5309"/>
                    <a:pt x="1" y="4695"/>
                  </a:cubicBezTo>
                  <a:lnTo>
                    <a:pt x="247" y="4193"/>
                  </a:lnTo>
                  <a:lnTo>
                    <a:pt x="2211" y="170"/>
                  </a:lnTo>
                  <a:lnTo>
                    <a:pt x="7931" y="1"/>
                  </a:lnTo>
                  <a:cubicBezTo>
                    <a:pt x="8126" y="1182"/>
                    <a:pt x="8030" y="3834"/>
                    <a:pt x="7420" y="5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4584248" y="3324091"/>
              <a:ext cx="215959" cy="53160"/>
            </a:xfrm>
            <a:custGeom>
              <a:rect b="b" l="l" r="r" t="t"/>
              <a:pathLst>
                <a:path extrusionOk="0" h="849" w="3449">
                  <a:moveTo>
                    <a:pt x="3448" y="22"/>
                  </a:moveTo>
                  <a:cubicBezTo>
                    <a:pt x="3388" y="221"/>
                    <a:pt x="3323" y="407"/>
                    <a:pt x="3254" y="589"/>
                  </a:cubicBezTo>
                  <a:cubicBezTo>
                    <a:pt x="3254" y="589"/>
                    <a:pt x="939" y="848"/>
                    <a:pt x="0" y="567"/>
                  </a:cubicBezTo>
                  <a:lnTo>
                    <a:pt x="87" y="0"/>
                  </a:lnTo>
                  <a:cubicBezTo>
                    <a:pt x="1199" y="169"/>
                    <a:pt x="2336" y="178"/>
                    <a:pt x="3448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4335542" y="3223593"/>
              <a:ext cx="216773" cy="136000"/>
            </a:xfrm>
            <a:custGeom>
              <a:rect b="b" l="l" r="r" t="t"/>
              <a:pathLst>
                <a:path extrusionOk="0" h="2172" w="3462">
                  <a:moveTo>
                    <a:pt x="3462" y="1661"/>
                  </a:moveTo>
                  <a:lnTo>
                    <a:pt x="3215" y="2172"/>
                  </a:lnTo>
                  <a:cubicBezTo>
                    <a:pt x="3215" y="2172"/>
                    <a:pt x="464" y="1116"/>
                    <a:pt x="1" y="502"/>
                  </a:cubicBezTo>
                  <a:lnTo>
                    <a:pt x="247" y="0"/>
                  </a:lnTo>
                  <a:cubicBezTo>
                    <a:pt x="1203" y="736"/>
                    <a:pt x="2337" y="1211"/>
                    <a:pt x="3462" y="16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745983" y="2941259"/>
              <a:ext cx="67499" cy="417517"/>
            </a:xfrm>
            <a:custGeom>
              <a:rect b="b" l="l" r="r" t="t"/>
              <a:pathLst>
                <a:path extrusionOk="0" h="6668" w="1078">
                  <a:moveTo>
                    <a:pt x="1038" y="122"/>
                  </a:moveTo>
                  <a:cubicBezTo>
                    <a:pt x="1034" y="5"/>
                    <a:pt x="844" y="1"/>
                    <a:pt x="852" y="122"/>
                  </a:cubicBezTo>
                  <a:cubicBezTo>
                    <a:pt x="900" y="966"/>
                    <a:pt x="891" y="1805"/>
                    <a:pt x="818" y="2644"/>
                  </a:cubicBezTo>
                  <a:cubicBezTo>
                    <a:pt x="744" y="3484"/>
                    <a:pt x="610" y="4314"/>
                    <a:pt x="420" y="5132"/>
                  </a:cubicBezTo>
                  <a:cubicBezTo>
                    <a:pt x="312" y="5595"/>
                    <a:pt x="182" y="6054"/>
                    <a:pt x="35" y="6504"/>
                  </a:cubicBezTo>
                  <a:cubicBezTo>
                    <a:pt x="0" y="6620"/>
                    <a:pt x="182" y="6668"/>
                    <a:pt x="221" y="6551"/>
                  </a:cubicBezTo>
                  <a:cubicBezTo>
                    <a:pt x="480" y="5746"/>
                    <a:pt x="679" y="4924"/>
                    <a:pt x="822" y="4089"/>
                  </a:cubicBezTo>
                  <a:cubicBezTo>
                    <a:pt x="965" y="3250"/>
                    <a:pt x="1047" y="2402"/>
                    <a:pt x="1064" y="1554"/>
                  </a:cubicBezTo>
                  <a:cubicBezTo>
                    <a:pt x="1077" y="1078"/>
                    <a:pt x="1069" y="602"/>
                    <a:pt x="1038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4722690" y="2941259"/>
              <a:ext cx="67499" cy="417517"/>
            </a:xfrm>
            <a:custGeom>
              <a:rect b="b" l="l" r="r" t="t"/>
              <a:pathLst>
                <a:path extrusionOk="0" h="6668" w="1078">
                  <a:moveTo>
                    <a:pt x="1043" y="122"/>
                  </a:moveTo>
                  <a:cubicBezTo>
                    <a:pt x="1034" y="5"/>
                    <a:pt x="848" y="1"/>
                    <a:pt x="852" y="122"/>
                  </a:cubicBezTo>
                  <a:cubicBezTo>
                    <a:pt x="904" y="966"/>
                    <a:pt x="891" y="1805"/>
                    <a:pt x="818" y="2644"/>
                  </a:cubicBezTo>
                  <a:cubicBezTo>
                    <a:pt x="748" y="3484"/>
                    <a:pt x="614" y="4314"/>
                    <a:pt x="420" y="5132"/>
                  </a:cubicBezTo>
                  <a:cubicBezTo>
                    <a:pt x="312" y="5595"/>
                    <a:pt x="186" y="6054"/>
                    <a:pt x="39" y="6504"/>
                  </a:cubicBezTo>
                  <a:cubicBezTo>
                    <a:pt x="0" y="6620"/>
                    <a:pt x="182" y="6668"/>
                    <a:pt x="221" y="6551"/>
                  </a:cubicBezTo>
                  <a:cubicBezTo>
                    <a:pt x="480" y="5746"/>
                    <a:pt x="684" y="4924"/>
                    <a:pt x="826" y="4089"/>
                  </a:cubicBezTo>
                  <a:cubicBezTo>
                    <a:pt x="965" y="3250"/>
                    <a:pt x="1047" y="2402"/>
                    <a:pt x="1069" y="1554"/>
                  </a:cubicBezTo>
                  <a:cubicBezTo>
                    <a:pt x="1077" y="1078"/>
                    <a:pt x="1069" y="602"/>
                    <a:pt x="1043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605663" y="3038564"/>
              <a:ext cx="24670" cy="182335"/>
            </a:xfrm>
            <a:custGeom>
              <a:rect b="b" l="l" r="r" t="t"/>
              <a:pathLst>
                <a:path extrusionOk="0" h="2912" w="394">
                  <a:moveTo>
                    <a:pt x="355" y="22"/>
                  </a:moveTo>
                  <a:cubicBezTo>
                    <a:pt x="333" y="398"/>
                    <a:pt x="303" y="770"/>
                    <a:pt x="264" y="1142"/>
                  </a:cubicBezTo>
                  <a:cubicBezTo>
                    <a:pt x="221" y="1514"/>
                    <a:pt x="173" y="1886"/>
                    <a:pt x="113" y="2259"/>
                  </a:cubicBezTo>
                  <a:cubicBezTo>
                    <a:pt x="78" y="2466"/>
                    <a:pt x="43" y="2674"/>
                    <a:pt x="4" y="2882"/>
                  </a:cubicBezTo>
                  <a:cubicBezTo>
                    <a:pt x="0" y="2903"/>
                    <a:pt x="35" y="2912"/>
                    <a:pt x="39" y="2890"/>
                  </a:cubicBezTo>
                  <a:cubicBezTo>
                    <a:pt x="113" y="2518"/>
                    <a:pt x="173" y="2146"/>
                    <a:pt x="221" y="1774"/>
                  </a:cubicBezTo>
                  <a:cubicBezTo>
                    <a:pt x="273" y="1402"/>
                    <a:pt x="316" y="1030"/>
                    <a:pt x="346" y="658"/>
                  </a:cubicBezTo>
                  <a:cubicBezTo>
                    <a:pt x="363" y="446"/>
                    <a:pt x="381" y="234"/>
                    <a:pt x="389" y="22"/>
                  </a:cubicBezTo>
                  <a:cubicBezTo>
                    <a:pt x="394" y="0"/>
                    <a:pt x="355" y="0"/>
                    <a:pt x="355" y="22"/>
                  </a:cubicBezTo>
                  <a:close/>
                </a:path>
              </a:pathLst>
            </a:custGeom>
            <a:solidFill>
              <a:srgbClr val="4F3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4585062" y="3001683"/>
              <a:ext cx="45834" cy="41013"/>
            </a:xfrm>
            <a:custGeom>
              <a:rect b="b" l="l" r="r" t="t"/>
              <a:pathLst>
                <a:path extrusionOk="0" h="655" w="732">
                  <a:moveTo>
                    <a:pt x="0" y="22"/>
                  </a:moveTo>
                  <a:cubicBezTo>
                    <a:pt x="5" y="308"/>
                    <a:pt x="199" y="559"/>
                    <a:pt x="472" y="628"/>
                  </a:cubicBezTo>
                  <a:cubicBezTo>
                    <a:pt x="550" y="650"/>
                    <a:pt x="628" y="654"/>
                    <a:pt x="705" y="645"/>
                  </a:cubicBezTo>
                  <a:cubicBezTo>
                    <a:pt x="731" y="641"/>
                    <a:pt x="731" y="602"/>
                    <a:pt x="705" y="606"/>
                  </a:cubicBezTo>
                  <a:cubicBezTo>
                    <a:pt x="442" y="641"/>
                    <a:pt x="178" y="490"/>
                    <a:pt x="78" y="239"/>
                  </a:cubicBezTo>
                  <a:cubicBezTo>
                    <a:pt x="52" y="169"/>
                    <a:pt x="39" y="96"/>
                    <a:pt x="39" y="22"/>
                  </a:cubicBezTo>
                  <a:cubicBezTo>
                    <a:pt x="39" y="1"/>
                    <a:pt x="0" y="1"/>
                    <a:pt x="0" y="22"/>
                  </a:cubicBezTo>
                  <a:close/>
                </a:path>
              </a:pathLst>
            </a:custGeom>
            <a:solidFill>
              <a:srgbClr val="4F3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4225590" y="2484853"/>
              <a:ext cx="303996" cy="303996"/>
            </a:xfrm>
            <a:custGeom>
              <a:rect b="b" l="l" r="r" t="t"/>
              <a:pathLst>
                <a:path extrusionOk="0" h="4855" w="4855">
                  <a:moveTo>
                    <a:pt x="4854" y="0"/>
                  </a:moveTo>
                  <a:cubicBezTo>
                    <a:pt x="4335" y="234"/>
                    <a:pt x="3340" y="3340"/>
                    <a:pt x="3340" y="3340"/>
                  </a:cubicBezTo>
                  <a:lnTo>
                    <a:pt x="238" y="2423"/>
                  </a:lnTo>
                  <a:lnTo>
                    <a:pt x="0" y="3305"/>
                  </a:lnTo>
                  <a:cubicBezTo>
                    <a:pt x="0" y="3305"/>
                    <a:pt x="2531" y="4495"/>
                    <a:pt x="3007" y="4638"/>
                  </a:cubicBezTo>
                  <a:cubicBezTo>
                    <a:pt x="3483" y="4776"/>
                    <a:pt x="4097" y="4854"/>
                    <a:pt x="4383" y="4313"/>
                  </a:cubicBezTo>
                  <a:cubicBezTo>
                    <a:pt x="4664" y="3777"/>
                    <a:pt x="4854" y="0"/>
                    <a:pt x="4854" y="0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4116139" y="2586165"/>
              <a:ext cx="135749" cy="114335"/>
            </a:xfrm>
            <a:custGeom>
              <a:rect b="b" l="l" r="r" t="t"/>
              <a:pathLst>
                <a:path extrusionOk="0" h="1826" w="2168">
                  <a:moveTo>
                    <a:pt x="2168" y="900"/>
                  </a:moveTo>
                  <a:cubicBezTo>
                    <a:pt x="2016" y="852"/>
                    <a:pt x="1683" y="0"/>
                    <a:pt x="1493" y="56"/>
                  </a:cubicBezTo>
                  <a:cubicBezTo>
                    <a:pt x="1324" y="104"/>
                    <a:pt x="1376" y="493"/>
                    <a:pt x="1523" y="636"/>
                  </a:cubicBezTo>
                  <a:cubicBezTo>
                    <a:pt x="1277" y="575"/>
                    <a:pt x="385" y="61"/>
                    <a:pt x="303" y="260"/>
                  </a:cubicBezTo>
                  <a:cubicBezTo>
                    <a:pt x="243" y="407"/>
                    <a:pt x="956" y="718"/>
                    <a:pt x="956" y="718"/>
                  </a:cubicBezTo>
                  <a:cubicBezTo>
                    <a:pt x="956" y="718"/>
                    <a:pt x="91" y="446"/>
                    <a:pt x="43" y="649"/>
                  </a:cubicBezTo>
                  <a:cubicBezTo>
                    <a:pt x="0" y="852"/>
                    <a:pt x="917" y="1021"/>
                    <a:pt x="917" y="1021"/>
                  </a:cubicBezTo>
                  <a:cubicBezTo>
                    <a:pt x="917" y="1021"/>
                    <a:pt x="130" y="926"/>
                    <a:pt x="126" y="1090"/>
                  </a:cubicBezTo>
                  <a:cubicBezTo>
                    <a:pt x="117" y="1259"/>
                    <a:pt x="939" y="1289"/>
                    <a:pt x="939" y="1289"/>
                  </a:cubicBezTo>
                  <a:cubicBezTo>
                    <a:pt x="939" y="1289"/>
                    <a:pt x="286" y="1363"/>
                    <a:pt x="290" y="1454"/>
                  </a:cubicBezTo>
                  <a:cubicBezTo>
                    <a:pt x="290" y="1549"/>
                    <a:pt x="697" y="1597"/>
                    <a:pt x="1017" y="1545"/>
                  </a:cubicBezTo>
                  <a:cubicBezTo>
                    <a:pt x="1497" y="1826"/>
                    <a:pt x="1977" y="1687"/>
                    <a:pt x="1977" y="1687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468849" y="2455862"/>
              <a:ext cx="363292" cy="561343"/>
            </a:xfrm>
            <a:custGeom>
              <a:rect b="b" l="l" r="r" t="t"/>
              <a:pathLst>
                <a:path extrusionOk="0" h="8965" w="5802">
                  <a:moveTo>
                    <a:pt x="5802" y="8069"/>
                  </a:moveTo>
                  <a:cubicBezTo>
                    <a:pt x="5006" y="8506"/>
                    <a:pt x="558" y="8964"/>
                    <a:pt x="0" y="8393"/>
                  </a:cubicBezTo>
                  <a:lnTo>
                    <a:pt x="969" y="463"/>
                  </a:lnTo>
                  <a:lnTo>
                    <a:pt x="2025" y="56"/>
                  </a:lnTo>
                  <a:lnTo>
                    <a:pt x="3085" y="0"/>
                  </a:lnTo>
                  <a:lnTo>
                    <a:pt x="4214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4557387" y="2569885"/>
              <a:ext cx="126044" cy="214331"/>
            </a:xfrm>
            <a:custGeom>
              <a:rect b="b" l="l" r="r" t="t"/>
              <a:pathLst>
                <a:path extrusionOk="0" h="3423" w="2013">
                  <a:moveTo>
                    <a:pt x="2013" y="1714"/>
                  </a:moveTo>
                  <a:cubicBezTo>
                    <a:pt x="2013" y="2657"/>
                    <a:pt x="1563" y="3423"/>
                    <a:pt x="1005" y="3423"/>
                  </a:cubicBezTo>
                  <a:cubicBezTo>
                    <a:pt x="451" y="3423"/>
                    <a:pt x="1" y="2657"/>
                    <a:pt x="1" y="1714"/>
                  </a:cubicBezTo>
                  <a:cubicBezTo>
                    <a:pt x="1" y="766"/>
                    <a:pt x="451" y="0"/>
                    <a:pt x="1005" y="0"/>
                  </a:cubicBezTo>
                  <a:cubicBezTo>
                    <a:pt x="1563" y="0"/>
                    <a:pt x="2013" y="766"/>
                    <a:pt x="2013" y="1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4654377" y="2460182"/>
              <a:ext cx="277447" cy="487395"/>
            </a:xfrm>
            <a:custGeom>
              <a:rect b="b" l="l" r="r" t="t"/>
              <a:pathLst>
                <a:path extrusionOk="0" h="7784" w="4431">
                  <a:moveTo>
                    <a:pt x="1229" y="165"/>
                  </a:moveTo>
                  <a:cubicBezTo>
                    <a:pt x="1688" y="269"/>
                    <a:pt x="3406" y="2172"/>
                    <a:pt x="3851" y="2752"/>
                  </a:cubicBezTo>
                  <a:cubicBezTo>
                    <a:pt x="4379" y="3431"/>
                    <a:pt x="4431" y="3816"/>
                    <a:pt x="4089" y="4539"/>
                  </a:cubicBezTo>
                  <a:cubicBezTo>
                    <a:pt x="3916" y="4906"/>
                    <a:pt x="2419" y="7783"/>
                    <a:pt x="2419" y="7783"/>
                  </a:cubicBezTo>
                  <a:lnTo>
                    <a:pt x="1589" y="7351"/>
                  </a:lnTo>
                  <a:lnTo>
                    <a:pt x="2670" y="4015"/>
                  </a:lnTo>
                  <a:lnTo>
                    <a:pt x="1705" y="3141"/>
                  </a:lnTo>
                  <a:cubicBezTo>
                    <a:pt x="1" y="1783"/>
                    <a:pt x="524" y="0"/>
                    <a:pt x="1229" y="165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4666337" y="2906632"/>
              <a:ext cx="147145" cy="106759"/>
            </a:xfrm>
            <a:custGeom>
              <a:rect b="b" l="l" r="r" t="t"/>
              <a:pathLst>
                <a:path extrusionOk="0" h="1705" w="2350">
                  <a:moveTo>
                    <a:pt x="1540" y="35"/>
                  </a:moveTo>
                  <a:cubicBezTo>
                    <a:pt x="1441" y="65"/>
                    <a:pt x="1428" y="199"/>
                    <a:pt x="1268" y="260"/>
                  </a:cubicBezTo>
                  <a:cubicBezTo>
                    <a:pt x="1112" y="320"/>
                    <a:pt x="826" y="277"/>
                    <a:pt x="718" y="355"/>
                  </a:cubicBezTo>
                  <a:cubicBezTo>
                    <a:pt x="614" y="437"/>
                    <a:pt x="0" y="1186"/>
                    <a:pt x="178" y="1311"/>
                  </a:cubicBezTo>
                  <a:cubicBezTo>
                    <a:pt x="281" y="1385"/>
                    <a:pt x="602" y="952"/>
                    <a:pt x="614" y="952"/>
                  </a:cubicBezTo>
                  <a:cubicBezTo>
                    <a:pt x="627" y="952"/>
                    <a:pt x="286" y="1536"/>
                    <a:pt x="441" y="1618"/>
                  </a:cubicBezTo>
                  <a:cubicBezTo>
                    <a:pt x="597" y="1705"/>
                    <a:pt x="900" y="987"/>
                    <a:pt x="922" y="991"/>
                  </a:cubicBezTo>
                  <a:cubicBezTo>
                    <a:pt x="939" y="995"/>
                    <a:pt x="749" y="1575"/>
                    <a:pt x="909" y="1618"/>
                  </a:cubicBezTo>
                  <a:cubicBezTo>
                    <a:pt x="1069" y="1666"/>
                    <a:pt x="1199" y="1086"/>
                    <a:pt x="1216" y="1082"/>
                  </a:cubicBezTo>
                  <a:cubicBezTo>
                    <a:pt x="1233" y="1082"/>
                    <a:pt x="1250" y="1575"/>
                    <a:pt x="1372" y="1584"/>
                  </a:cubicBezTo>
                  <a:cubicBezTo>
                    <a:pt x="1488" y="1592"/>
                    <a:pt x="1493" y="987"/>
                    <a:pt x="1519" y="982"/>
                  </a:cubicBezTo>
                  <a:cubicBezTo>
                    <a:pt x="1545" y="978"/>
                    <a:pt x="1800" y="1052"/>
                    <a:pt x="1990" y="974"/>
                  </a:cubicBezTo>
                  <a:cubicBezTo>
                    <a:pt x="2181" y="896"/>
                    <a:pt x="2349" y="485"/>
                    <a:pt x="2263" y="346"/>
                  </a:cubicBezTo>
                  <a:cubicBezTo>
                    <a:pt x="2181" y="212"/>
                    <a:pt x="1670" y="0"/>
                    <a:pt x="1540" y="35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4497527" y="2167579"/>
              <a:ext cx="227105" cy="223598"/>
            </a:xfrm>
            <a:custGeom>
              <a:rect b="b" l="l" r="r" t="t"/>
              <a:pathLst>
                <a:path extrusionOk="0" h="3571" w="3627">
                  <a:moveTo>
                    <a:pt x="2791" y="3285"/>
                  </a:moveTo>
                  <a:cubicBezTo>
                    <a:pt x="3047" y="3163"/>
                    <a:pt x="3246" y="2947"/>
                    <a:pt x="3375" y="2700"/>
                  </a:cubicBezTo>
                  <a:cubicBezTo>
                    <a:pt x="3505" y="2454"/>
                    <a:pt x="3570" y="2177"/>
                    <a:pt x="3605" y="1900"/>
                  </a:cubicBezTo>
                  <a:cubicBezTo>
                    <a:pt x="3618" y="1766"/>
                    <a:pt x="3626" y="1632"/>
                    <a:pt x="3587" y="1506"/>
                  </a:cubicBezTo>
                  <a:cubicBezTo>
                    <a:pt x="3548" y="1377"/>
                    <a:pt x="3458" y="1260"/>
                    <a:pt x="3332" y="1221"/>
                  </a:cubicBezTo>
                  <a:cubicBezTo>
                    <a:pt x="3302" y="879"/>
                    <a:pt x="3086" y="576"/>
                    <a:pt x="2796" y="399"/>
                  </a:cubicBezTo>
                  <a:cubicBezTo>
                    <a:pt x="2501" y="217"/>
                    <a:pt x="2160" y="139"/>
                    <a:pt x="1822" y="83"/>
                  </a:cubicBezTo>
                  <a:cubicBezTo>
                    <a:pt x="1567" y="35"/>
                    <a:pt x="1299" y="1"/>
                    <a:pt x="1048" y="83"/>
                  </a:cubicBezTo>
                  <a:cubicBezTo>
                    <a:pt x="801" y="161"/>
                    <a:pt x="581" y="386"/>
                    <a:pt x="594" y="650"/>
                  </a:cubicBezTo>
                  <a:cubicBezTo>
                    <a:pt x="347" y="702"/>
                    <a:pt x="135" y="901"/>
                    <a:pt x="66" y="1143"/>
                  </a:cubicBezTo>
                  <a:cubicBezTo>
                    <a:pt x="1" y="1385"/>
                    <a:pt x="74" y="1662"/>
                    <a:pt x="252" y="1835"/>
                  </a:cubicBezTo>
                  <a:cubicBezTo>
                    <a:pt x="174" y="1974"/>
                    <a:pt x="157" y="2147"/>
                    <a:pt x="204" y="2298"/>
                  </a:cubicBezTo>
                  <a:cubicBezTo>
                    <a:pt x="252" y="2450"/>
                    <a:pt x="364" y="2579"/>
                    <a:pt x="507" y="2653"/>
                  </a:cubicBezTo>
                  <a:cubicBezTo>
                    <a:pt x="563" y="2822"/>
                    <a:pt x="736" y="2934"/>
                    <a:pt x="905" y="3003"/>
                  </a:cubicBezTo>
                  <a:cubicBezTo>
                    <a:pt x="1506" y="3267"/>
                    <a:pt x="2199" y="3570"/>
                    <a:pt x="2791" y="3285"/>
                  </a:cubicBezTo>
                  <a:close/>
                </a:path>
              </a:pathLst>
            </a:custGeom>
            <a:solidFill>
              <a:srgbClr val="4A19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4520819" y="2192500"/>
              <a:ext cx="164803" cy="311322"/>
            </a:xfrm>
            <a:custGeom>
              <a:rect b="b" l="l" r="r" t="t"/>
              <a:pathLst>
                <a:path extrusionOk="0" h="4972" w="2632">
                  <a:moveTo>
                    <a:pt x="2631" y="2588"/>
                  </a:moveTo>
                  <a:cubicBezTo>
                    <a:pt x="2631" y="2588"/>
                    <a:pt x="2246" y="3401"/>
                    <a:pt x="2246" y="4479"/>
                  </a:cubicBezTo>
                  <a:cubicBezTo>
                    <a:pt x="2026" y="4972"/>
                    <a:pt x="1364" y="4903"/>
                    <a:pt x="1199" y="4466"/>
                  </a:cubicBezTo>
                  <a:cubicBezTo>
                    <a:pt x="1204" y="4055"/>
                    <a:pt x="1130" y="3864"/>
                    <a:pt x="1000" y="3722"/>
                  </a:cubicBezTo>
                  <a:cubicBezTo>
                    <a:pt x="987" y="3713"/>
                    <a:pt x="979" y="3700"/>
                    <a:pt x="966" y="3691"/>
                  </a:cubicBezTo>
                  <a:cubicBezTo>
                    <a:pt x="957" y="3683"/>
                    <a:pt x="953" y="3674"/>
                    <a:pt x="944" y="3670"/>
                  </a:cubicBezTo>
                  <a:cubicBezTo>
                    <a:pt x="927" y="3652"/>
                    <a:pt x="909" y="3639"/>
                    <a:pt x="892" y="3626"/>
                  </a:cubicBezTo>
                  <a:cubicBezTo>
                    <a:pt x="866" y="3609"/>
                    <a:pt x="845" y="3587"/>
                    <a:pt x="819" y="3570"/>
                  </a:cubicBezTo>
                  <a:lnTo>
                    <a:pt x="814" y="3570"/>
                  </a:lnTo>
                  <a:cubicBezTo>
                    <a:pt x="715" y="3497"/>
                    <a:pt x="594" y="3419"/>
                    <a:pt x="459" y="3302"/>
                  </a:cubicBezTo>
                  <a:cubicBezTo>
                    <a:pt x="265" y="3133"/>
                    <a:pt x="118" y="2900"/>
                    <a:pt x="57" y="2532"/>
                  </a:cubicBezTo>
                  <a:cubicBezTo>
                    <a:pt x="57" y="2527"/>
                    <a:pt x="57" y="2523"/>
                    <a:pt x="57" y="2519"/>
                  </a:cubicBezTo>
                  <a:cubicBezTo>
                    <a:pt x="53" y="2514"/>
                    <a:pt x="53" y="2510"/>
                    <a:pt x="53" y="2501"/>
                  </a:cubicBezTo>
                  <a:cubicBezTo>
                    <a:pt x="53" y="2493"/>
                    <a:pt x="48" y="2484"/>
                    <a:pt x="48" y="2476"/>
                  </a:cubicBezTo>
                  <a:cubicBezTo>
                    <a:pt x="48" y="2471"/>
                    <a:pt x="48" y="2467"/>
                    <a:pt x="48" y="2463"/>
                  </a:cubicBezTo>
                  <a:cubicBezTo>
                    <a:pt x="1" y="2103"/>
                    <a:pt x="31" y="1623"/>
                    <a:pt x="165" y="961"/>
                  </a:cubicBezTo>
                  <a:cubicBezTo>
                    <a:pt x="304" y="273"/>
                    <a:pt x="1969" y="1"/>
                    <a:pt x="2432" y="875"/>
                  </a:cubicBezTo>
                  <a:cubicBezTo>
                    <a:pt x="2623" y="1238"/>
                    <a:pt x="2631" y="2588"/>
                    <a:pt x="2631" y="2588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4528458" y="2194128"/>
              <a:ext cx="162298" cy="136876"/>
            </a:xfrm>
            <a:custGeom>
              <a:rect b="b" l="l" r="r" t="t"/>
              <a:pathLst>
                <a:path extrusionOk="0" h="2186" w="2592">
                  <a:moveTo>
                    <a:pt x="0" y="801"/>
                  </a:moveTo>
                  <a:cubicBezTo>
                    <a:pt x="216" y="1009"/>
                    <a:pt x="536" y="1078"/>
                    <a:pt x="835" y="1052"/>
                  </a:cubicBezTo>
                  <a:cubicBezTo>
                    <a:pt x="1134" y="1026"/>
                    <a:pt x="1419" y="918"/>
                    <a:pt x="1700" y="810"/>
                  </a:cubicBezTo>
                  <a:cubicBezTo>
                    <a:pt x="1661" y="875"/>
                    <a:pt x="1661" y="961"/>
                    <a:pt x="1705" y="1022"/>
                  </a:cubicBezTo>
                  <a:cubicBezTo>
                    <a:pt x="1748" y="1087"/>
                    <a:pt x="1830" y="1117"/>
                    <a:pt x="1904" y="1100"/>
                  </a:cubicBezTo>
                  <a:cubicBezTo>
                    <a:pt x="1817" y="1316"/>
                    <a:pt x="1834" y="1567"/>
                    <a:pt x="1943" y="1775"/>
                  </a:cubicBezTo>
                  <a:cubicBezTo>
                    <a:pt x="2051" y="1978"/>
                    <a:pt x="2250" y="2134"/>
                    <a:pt x="2475" y="2186"/>
                  </a:cubicBezTo>
                  <a:cubicBezTo>
                    <a:pt x="2522" y="1900"/>
                    <a:pt x="2592" y="1602"/>
                    <a:pt x="2583" y="1312"/>
                  </a:cubicBezTo>
                  <a:cubicBezTo>
                    <a:pt x="2570" y="1026"/>
                    <a:pt x="2496" y="728"/>
                    <a:pt x="2319" y="498"/>
                  </a:cubicBezTo>
                  <a:cubicBezTo>
                    <a:pt x="2046" y="148"/>
                    <a:pt x="1558" y="1"/>
                    <a:pt x="1116" y="74"/>
                  </a:cubicBezTo>
                  <a:cubicBezTo>
                    <a:pt x="679" y="148"/>
                    <a:pt x="294" y="468"/>
                    <a:pt x="0" y="801"/>
                  </a:cubicBezTo>
                  <a:close/>
                </a:path>
              </a:pathLst>
            </a:custGeom>
            <a:solidFill>
              <a:srgbClr val="4A19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668466" y="2317419"/>
              <a:ext cx="49654" cy="52597"/>
            </a:xfrm>
            <a:custGeom>
              <a:rect b="b" l="l" r="r" t="t"/>
              <a:pathLst>
                <a:path extrusionOk="0" h="840" w="793">
                  <a:moveTo>
                    <a:pt x="637" y="632"/>
                  </a:moveTo>
                  <a:cubicBezTo>
                    <a:pt x="490" y="796"/>
                    <a:pt x="265" y="840"/>
                    <a:pt x="131" y="727"/>
                  </a:cubicBezTo>
                  <a:cubicBezTo>
                    <a:pt x="1" y="610"/>
                    <a:pt x="9" y="381"/>
                    <a:pt x="152" y="212"/>
                  </a:cubicBezTo>
                  <a:cubicBezTo>
                    <a:pt x="299" y="44"/>
                    <a:pt x="524" y="0"/>
                    <a:pt x="658" y="117"/>
                  </a:cubicBezTo>
                  <a:cubicBezTo>
                    <a:pt x="792" y="234"/>
                    <a:pt x="784" y="463"/>
                    <a:pt x="637" y="632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682053" y="2327687"/>
              <a:ext cx="28490" cy="29617"/>
            </a:xfrm>
            <a:custGeom>
              <a:rect b="b" l="l" r="r" t="t"/>
              <a:pathLst>
                <a:path extrusionOk="0" h="473" w="455">
                  <a:moveTo>
                    <a:pt x="346" y="35"/>
                  </a:moveTo>
                  <a:cubicBezTo>
                    <a:pt x="286" y="1"/>
                    <a:pt x="203" y="1"/>
                    <a:pt x="130" y="35"/>
                  </a:cubicBezTo>
                  <a:cubicBezTo>
                    <a:pt x="91" y="53"/>
                    <a:pt x="65" y="74"/>
                    <a:pt x="48" y="100"/>
                  </a:cubicBezTo>
                  <a:cubicBezTo>
                    <a:pt x="22" y="135"/>
                    <a:pt x="13" y="178"/>
                    <a:pt x="26" y="213"/>
                  </a:cubicBezTo>
                  <a:cubicBezTo>
                    <a:pt x="39" y="243"/>
                    <a:pt x="65" y="265"/>
                    <a:pt x="87" y="282"/>
                  </a:cubicBezTo>
                  <a:cubicBezTo>
                    <a:pt x="100" y="295"/>
                    <a:pt x="117" y="308"/>
                    <a:pt x="126" y="325"/>
                  </a:cubicBezTo>
                  <a:cubicBezTo>
                    <a:pt x="139" y="347"/>
                    <a:pt x="134" y="377"/>
                    <a:pt x="117" y="399"/>
                  </a:cubicBezTo>
                  <a:cubicBezTo>
                    <a:pt x="100" y="416"/>
                    <a:pt x="65" y="420"/>
                    <a:pt x="43" y="412"/>
                  </a:cubicBezTo>
                  <a:cubicBezTo>
                    <a:pt x="30" y="403"/>
                    <a:pt x="13" y="412"/>
                    <a:pt x="4" y="425"/>
                  </a:cubicBezTo>
                  <a:cubicBezTo>
                    <a:pt x="0" y="438"/>
                    <a:pt x="4" y="455"/>
                    <a:pt x="17" y="459"/>
                  </a:cubicBezTo>
                  <a:cubicBezTo>
                    <a:pt x="35" y="468"/>
                    <a:pt x="52" y="472"/>
                    <a:pt x="69" y="472"/>
                  </a:cubicBezTo>
                  <a:cubicBezTo>
                    <a:pt x="100" y="472"/>
                    <a:pt x="134" y="459"/>
                    <a:pt x="156" y="433"/>
                  </a:cubicBezTo>
                  <a:cubicBezTo>
                    <a:pt x="190" y="399"/>
                    <a:pt x="199" y="338"/>
                    <a:pt x="173" y="295"/>
                  </a:cubicBezTo>
                  <a:cubicBezTo>
                    <a:pt x="160" y="273"/>
                    <a:pt x="139" y="256"/>
                    <a:pt x="121" y="239"/>
                  </a:cubicBezTo>
                  <a:cubicBezTo>
                    <a:pt x="104" y="226"/>
                    <a:pt x="87" y="208"/>
                    <a:pt x="78" y="191"/>
                  </a:cubicBezTo>
                  <a:cubicBezTo>
                    <a:pt x="74" y="174"/>
                    <a:pt x="78" y="152"/>
                    <a:pt x="91" y="130"/>
                  </a:cubicBezTo>
                  <a:cubicBezTo>
                    <a:pt x="95" y="126"/>
                    <a:pt x="104" y="118"/>
                    <a:pt x="113" y="113"/>
                  </a:cubicBezTo>
                  <a:cubicBezTo>
                    <a:pt x="143" y="113"/>
                    <a:pt x="177" y="122"/>
                    <a:pt x="190" y="139"/>
                  </a:cubicBezTo>
                  <a:cubicBezTo>
                    <a:pt x="212" y="161"/>
                    <a:pt x="221" y="191"/>
                    <a:pt x="216" y="221"/>
                  </a:cubicBezTo>
                  <a:cubicBezTo>
                    <a:pt x="212" y="239"/>
                    <a:pt x="225" y="252"/>
                    <a:pt x="238" y="256"/>
                  </a:cubicBezTo>
                  <a:cubicBezTo>
                    <a:pt x="238" y="256"/>
                    <a:pt x="242" y="256"/>
                    <a:pt x="242" y="256"/>
                  </a:cubicBezTo>
                  <a:cubicBezTo>
                    <a:pt x="255" y="256"/>
                    <a:pt x="268" y="243"/>
                    <a:pt x="273" y="230"/>
                  </a:cubicBezTo>
                  <a:cubicBezTo>
                    <a:pt x="277" y="187"/>
                    <a:pt x="264" y="139"/>
                    <a:pt x="234" y="105"/>
                  </a:cubicBezTo>
                  <a:cubicBezTo>
                    <a:pt x="221" y="92"/>
                    <a:pt x="208" y="79"/>
                    <a:pt x="195" y="74"/>
                  </a:cubicBezTo>
                  <a:cubicBezTo>
                    <a:pt x="238" y="61"/>
                    <a:pt x="286" y="66"/>
                    <a:pt x="320" y="83"/>
                  </a:cubicBezTo>
                  <a:cubicBezTo>
                    <a:pt x="363" y="109"/>
                    <a:pt x="394" y="169"/>
                    <a:pt x="372" y="217"/>
                  </a:cubicBezTo>
                  <a:cubicBezTo>
                    <a:pt x="363" y="230"/>
                    <a:pt x="372" y="247"/>
                    <a:pt x="385" y="252"/>
                  </a:cubicBezTo>
                  <a:cubicBezTo>
                    <a:pt x="398" y="260"/>
                    <a:pt x="415" y="252"/>
                    <a:pt x="424" y="239"/>
                  </a:cubicBezTo>
                  <a:cubicBezTo>
                    <a:pt x="454" y="169"/>
                    <a:pt x="420" y="74"/>
                    <a:pt x="346" y="35"/>
                  </a:cubicBezTo>
                  <a:close/>
                </a:path>
              </a:pathLst>
            </a:custGeom>
            <a:solidFill>
              <a:srgbClr val="663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121837" y="2751909"/>
              <a:ext cx="232489" cy="232489"/>
            </a:xfrm>
            <a:custGeom>
              <a:rect b="b" l="l" r="r" t="t"/>
              <a:pathLst>
                <a:path extrusionOk="0" h="3713" w="3713">
                  <a:moveTo>
                    <a:pt x="3712" y="1857"/>
                  </a:moveTo>
                  <a:cubicBezTo>
                    <a:pt x="3712" y="1943"/>
                    <a:pt x="3708" y="2030"/>
                    <a:pt x="3695" y="2112"/>
                  </a:cubicBezTo>
                  <a:cubicBezTo>
                    <a:pt x="3686" y="2164"/>
                    <a:pt x="3678" y="2216"/>
                    <a:pt x="3669" y="2268"/>
                  </a:cubicBezTo>
                  <a:cubicBezTo>
                    <a:pt x="3513" y="2951"/>
                    <a:pt x="2985" y="3488"/>
                    <a:pt x="2310" y="3657"/>
                  </a:cubicBezTo>
                  <a:cubicBezTo>
                    <a:pt x="2258" y="3670"/>
                    <a:pt x="2207" y="3683"/>
                    <a:pt x="2155" y="3691"/>
                  </a:cubicBezTo>
                  <a:cubicBezTo>
                    <a:pt x="2055" y="3704"/>
                    <a:pt x="1956" y="3713"/>
                    <a:pt x="1856" y="3713"/>
                  </a:cubicBezTo>
                  <a:cubicBezTo>
                    <a:pt x="1683" y="3713"/>
                    <a:pt x="1514" y="3691"/>
                    <a:pt x="1359" y="3648"/>
                  </a:cubicBezTo>
                  <a:cubicBezTo>
                    <a:pt x="1302" y="3631"/>
                    <a:pt x="1250" y="3613"/>
                    <a:pt x="1198" y="3596"/>
                  </a:cubicBezTo>
                  <a:cubicBezTo>
                    <a:pt x="900" y="3484"/>
                    <a:pt x="640" y="3293"/>
                    <a:pt x="437" y="3055"/>
                  </a:cubicBezTo>
                  <a:cubicBezTo>
                    <a:pt x="402" y="3012"/>
                    <a:pt x="368" y="2973"/>
                    <a:pt x="338" y="2925"/>
                  </a:cubicBezTo>
                  <a:cubicBezTo>
                    <a:pt x="126" y="2623"/>
                    <a:pt x="0" y="2255"/>
                    <a:pt x="0" y="1857"/>
                  </a:cubicBezTo>
                  <a:cubicBezTo>
                    <a:pt x="0" y="1688"/>
                    <a:pt x="22" y="1524"/>
                    <a:pt x="65" y="1368"/>
                  </a:cubicBezTo>
                  <a:cubicBezTo>
                    <a:pt x="78" y="1316"/>
                    <a:pt x="95" y="1268"/>
                    <a:pt x="113" y="1217"/>
                  </a:cubicBezTo>
                  <a:cubicBezTo>
                    <a:pt x="255" y="823"/>
                    <a:pt x="532" y="490"/>
                    <a:pt x="887" y="273"/>
                  </a:cubicBezTo>
                  <a:cubicBezTo>
                    <a:pt x="935" y="243"/>
                    <a:pt x="982" y="217"/>
                    <a:pt x="1030" y="196"/>
                  </a:cubicBezTo>
                  <a:cubicBezTo>
                    <a:pt x="1281" y="70"/>
                    <a:pt x="1558" y="1"/>
                    <a:pt x="1856" y="1"/>
                  </a:cubicBezTo>
                  <a:cubicBezTo>
                    <a:pt x="1943" y="1"/>
                    <a:pt x="2029" y="5"/>
                    <a:pt x="2111" y="18"/>
                  </a:cubicBezTo>
                  <a:cubicBezTo>
                    <a:pt x="2168" y="27"/>
                    <a:pt x="2224" y="35"/>
                    <a:pt x="2276" y="48"/>
                  </a:cubicBezTo>
                  <a:cubicBezTo>
                    <a:pt x="2622" y="126"/>
                    <a:pt x="2929" y="304"/>
                    <a:pt x="3171" y="546"/>
                  </a:cubicBezTo>
                  <a:cubicBezTo>
                    <a:pt x="3215" y="589"/>
                    <a:pt x="3254" y="632"/>
                    <a:pt x="3292" y="680"/>
                  </a:cubicBezTo>
                  <a:cubicBezTo>
                    <a:pt x="3556" y="1000"/>
                    <a:pt x="3712" y="1411"/>
                    <a:pt x="3712" y="1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4177314" y="2764119"/>
              <a:ext cx="150714" cy="73197"/>
            </a:xfrm>
            <a:custGeom>
              <a:rect b="b" l="l" r="r" t="t"/>
              <a:pathLst>
                <a:path extrusionOk="0" h="1169" w="2407">
                  <a:moveTo>
                    <a:pt x="2406" y="485"/>
                  </a:moveTo>
                  <a:cubicBezTo>
                    <a:pt x="2212" y="515"/>
                    <a:pt x="2034" y="615"/>
                    <a:pt x="1870" y="723"/>
                  </a:cubicBezTo>
                  <a:cubicBezTo>
                    <a:pt x="1675" y="853"/>
                    <a:pt x="1489" y="996"/>
                    <a:pt x="1269" y="1082"/>
                  </a:cubicBezTo>
                  <a:cubicBezTo>
                    <a:pt x="1117" y="1143"/>
                    <a:pt x="957" y="1169"/>
                    <a:pt x="797" y="1147"/>
                  </a:cubicBezTo>
                  <a:cubicBezTo>
                    <a:pt x="749" y="1138"/>
                    <a:pt x="698" y="1125"/>
                    <a:pt x="646" y="1108"/>
                  </a:cubicBezTo>
                  <a:cubicBezTo>
                    <a:pt x="633" y="1104"/>
                    <a:pt x="615" y="1095"/>
                    <a:pt x="602" y="1091"/>
                  </a:cubicBezTo>
                  <a:cubicBezTo>
                    <a:pt x="209" y="909"/>
                    <a:pt x="79" y="472"/>
                    <a:pt x="1" y="78"/>
                  </a:cubicBezTo>
                  <a:cubicBezTo>
                    <a:pt x="49" y="48"/>
                    <a:pt x="96" y="22"/>
                    <a:pt x="144" y="1"/>
                  </a:cubicBezTo>
                  <a:cubicBezTo>
                    <a:pt x="187" y="225"/>
                    <a:pt x="235" y="459"/>
                    <a:pt x="356" y="654"/>
                  </a:cubicBezTo>
                  <a:cubicBezTo>
                    <a:pt x="438" y="788"/>
                    <a:pt x="555" y="905"/>
                    <a:pt x="698" y="961"/>
                  </a:cubicBezTo>
                  <a:cubicBezTo>
                    <a:pt x="719" y="970"/>
                    <a:pt x="745" y="978"/>
                    <a:pt x="767" y="983"/>
                  </a:cubicBezTo>
                  <a:cubicBezTo>
                    <a:pt x="793" y="991"/>
                    <a:pt x="823" y="996"/>
                    <a:pt x="849" y="1000"/>
                  </a:cubicBezTo>
                  <a:cubicBezTo>
                    <a:pt x="1026" y="1017"/>
                    <a:pt x="1212" y="948"/>
                    <a:pt x="1368" y="861"/>
                  </a:cubicBezTo>
                  <a:cubicBezTo>
                    <a:pt x="1667" y="697"/>
                    <a:pt x="1948" y="433"/>
                    <a:pt x="2285" y="351"/>
                  </a:cubicBezTo>
                  <a:cubicBezTo>
                    <a:pt x="2329" y="394"/>
                    <a:pt x="2368" y="437"/>
                    <a:pt x="2406" y="4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125844" y="2753036"/>
              <a:ext cx="227355" cy="230048"/>
            </a:xfrm>
            <a:custGeom>
              <a:rect b="b" l="l" r="r" t="t"/>
              <a:pathLst>
                <a:path extrusionOk="0" h="3674" w="3631">
                  <a:moveTo>
                    <a:pt x="3631" y="2094"/>
                  </a:moveTo>
                  <a:cubicBezTo>
                    <a:pt x="3622" y="2146"/>
                    <a:pt x="3614" y="2198"/>
                    <a:pt x="3605" y="2250"/>
                  </a:cubicBezTo>
                  <a:cubicBezTo>
                    <a:pt x="3419" y="2263"/>
                    <a:pt x="3233" y="2263"/>
                    <a:pt x="3047" y="2259"/>
                  </a:cubicBezTo>
                  <a:cubicBezTo>
                    <a:pt x="2502" y="2241"/>
                    <a:pt x="1961" y="2150"/>
                    <a:pt x="1437" y="1995"/>
                  </a:cubicBezTo>
                  <a:cubicBezTo>
                    <a:pt x="1411" y="2107"/>
                    <a:pt x="1390" y="2220"/>
                    <a:pt x="1372" y="2336"/>
                  </a:cubicBezTo>
                  <a:cubicBezTo>
                    <a:pt x="1355" y="2440"/>
                    <a:pt x="1342" y="2544"/>
                    <a:pt x="1329" y="2648"/>
                  </a:cubicBezTo>
                  <a:cubicBezTo>
                    <a:pt x="1468" y="2691"/>
                    <a:pt x="1597" y="2760"/>
                    <a:pt x="1714" y="2851"/>
                  </a:cubicBezTo>
                  <a:cubicBezTo>
                    <a:pt x="1965" y="3059"/>
                    <a:pt x="2121" y="3344"/>
                    <a:pt x="2246" y="3639"/>
                  </a:cubicBezTo>
                  <a:cubicBezTo>
                    <a:pt x="2194" y="3652"/>
                    <a:pt x="2143" y="3665"/>
                    <a:pt x="2091" y="3673"/>
                  </a:cubicBezTo>
                  <a:cubicBezTo>
                    <a:pt x="2039" y="3552"/>
                    <a:pt x="1978" y="3435"/>
                    <a:pt x="1909" y="3323"/>
                  </a:cubicBezTo>
                  <a:cubicBezTo>
                    <a:pt x="1770" y="3098"/>
                    <a:pt x="1567" y="2890"/>
                    <a:pt x="1312" y="2804"/>
                  </a:cubicBezTo>
                  <a:cubicBezTo>
                    <a:pt x="1290" y="3076"/>
                    <a:pt x="1282" y="3353"/>
                    <a:pt x="1295" y="3630"/>
                  </a:cubicBezTo>
                  <a:cubicBezTo>
                    <a:pt x="1238" y="3613"/>
                    <a:pt x="1186" y="3595"/>
                    <a:pt x="1134" y="3578"/>
                  </a:cubicBezTo>
                  <a:cubicBezTo>
                    <a:pt x="1130" y="3396"/>
                    <a:pt x="1130" y="3215"/>
                    <a:pt x="1143" y="3033"/>
                  </a:cubicBezTo>
                  <a:cubicBezTo>
                    <a:pt x="1147" y="2946"/>
                    <a:pt x="1152" y="2856"/>
                    <a:pt x="1160" y="2769"/>
                  </a:cubicBezTo>
                  <a:cubicBezTo>
                    <a:pt x="1130" y="2765"/>
                    <a:pt x="1100" y="2765"/>
                    <a:pt x="1065" y="2765"/>
                  </a:cubicBezTo>
                  <a:cubicBezTo>
                    <a:pt x="892" y="2765"/>
                    <a:pt x="736" y="2847"/>
                    <a:pt x="589" y="2925"/>
                  </a:cubicBezTo>
                  <a:cubicBezTo>
                    <a:pt x="516" y="2964"/>
                    <a:pt x="447" y="3003"/>
                    <a:pt x="373" y="3037"/>
                  </a:cubicBezTo>
                  <a:cubicBezTo>
                    <a:pt x="338" y="2994"/>
                    <a:pt x="304" y="2955"/>
                    <a:pt x="274" y="2907"/>
                  </a:cubicBezTo>
                  <a:cubicBezTo>
                    <a:pt x="390" y="2860"/>
                    <a:pt x="499" y="2795"/>
                    <a:pt x="615" y="2739"/>
                  </a:cubicBezTo>
                  <a:cubicBezTo>
                    <a:pt x="788" y="2648"/>
                    <a:pt x="970" y="2592"/>
                    <a:pt x="1169" y="2613"/>
                  </a:cubicBezTo>
                  <a:cubicBezTo>
                    <a:pt x="1173" y="2613"/>
                    <a:pt x="1173" y="2618"/>
                    <a:pt x="1178" y="2618"/>
                  </a:cubicBezTo>
                  <a:cubicBezTo>
                    <a:pt x="1204" y="2393"/>
                    <a:pt x="1243" y="2168"/>
                    <a:pt x="1290" y="1947"/>
                  </a:cubicBezTo>
                  <a:cubicBezTo>
                    <a:pt x="840" y="1796"/>
                    <a:pt x="403" y="1597"/>
                    <a:pt x="1" y="1350"/>
                  </a:cubicBezTo>
                  <a:cubicBezTo>
                    <a:pt x="14" y="1298"/>
                    <a:pt x="31" y="1250"/>
                    <a:pt x="49" y="1199"/>
                  </a:cubicBezTo>
                  <a:cubicBezTo>
                    <a:pt x="278" y="1341"/>
                    <a:pt x="516" y="1467"/>
                    <a:pt x="767" y="1579"/>
                  </a:cubicBezTo>
                  <a:cubicBezTo>
                    <a:pt x="948" y="1661"/>
                    <a:pt x="1134" y="1731"/>
                    <a:pt x="1325" y="1796"/>
                  </a:cubicBezTo>
                  <a:cubicBezTo>
                    <a:pt x="1355" y="1661"/>
                    <a:pt x="1394" y="1527"/>
                    <a:pt x="1433" y="1393"/>
                  </a:cubicBezTo>
                  <a:cubicBezTo>
                    <a:pt x="1446" y="1359"/>
                    <a:pt x="1459" y="1320"/>
                    <a:pt x="1468" y="1285"/>
                  </a:cubicBezTo>
                  <a:cubicBezTo>
                    <a:pt x="1485" y="1237"/>
                    <a:pt x="1502" y="1186"/>
                    <a:pt x="1520" y="1138"/>
                  </a:cubicBezTo>
                  <a:cubicBezTo>
                    <a:pt x="1658" y="744"/>
                    <a:pt x="1835" y="359"/>
                    <a:pt x="2052" y="0"/>
                  </a:cubicBezTo>
                  <a:cubicBezTo>
                    <a:pt x="2104" y="9"/>
                    <a:pt x="2160" y="17"/>
                    <a:pt x="2212" y="30"/>
                  </a:cubicBezTo>
                  <a:cubicBezTo>
                    <a:pt x="2069" y="268"/>
                    <a:pt x="1944" y="515"/>
                    <a:pt x="1831" y="770"/>
                  </a:cubicBezTo>
                  <a:cubicBezTo>
                    <a:pt x="1770" y="904"/>
                    <a:pt x="1719" y="1038"/>
                    <a:pt x="1671" y="1177"/>
                  </a:cubicBezTo>
                  <a:cubicBezTo>
                    <a:pt x="1654" y="1224"/>
                    <a:pt x="1636" y="1272"/>
                    <a:pt x="1619" y="1324"/>
                  </a:cubicBezTo>
                  <a:cubicBezTo>
                    <a:pt x="1563" y="1493"/>
                    <a:pt x="1515" y="1666"/>
                    <a:pt x="1472" y="1839"/>
                  </a:cubicBezTo>
                  <a:cubicBezTo>
                    <a:pt x="1757" y="1925"/>
                    <a:pt x="2047" y="1995"/>
                    <a:pt x="2342" y="2038"/>
                  </a:cubicBezTo>
                  <a:cubicBezTo>
                    <a:pt x="2770" y="2103"/>
                    <a:pt x="3203" y="2120"/>
                    <a:pt x="3631" y="20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1"/>
          <p:cNvGrpSpPr/>
          <p:nvPr/>
        </p:nvGrpSpPr>
        <p:grpSpPr>
          <a:xfrm>
            <a:off x="4999475" y="1441516"/>
            <a:ext cx="3355402" cy="830234"/>
            <a:chOff x="4999475" y="1441516"/>
            <a:chExt cx="3355402" cy="830234"/>
          </a:xfrm>
        </p:grpSpPr>
        <p:sp>
          <p:nvSpPr>
            <p:cNvPr id="572" name="Google Shape;572;p21"/>
            <p:cNvSpPr/>
            <p:nvPr/>
          </p:nvSpPr>
          <p:spPr>
            <a:xfrm>
              <a:off x="4999475" y="1464200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4999585" y="1464189"/>
              <a:ext cx="784897" cy="784897"/>
            </a:xfrm>
            <a:custGeom>
              <a:rect b="b" l="l" r="r" t="t"/>
              <a:pathLst>
                <a:path extrusionOk="0" h="11924" w="11924">
                  <a:moveTo>
                    <a:pt x="2811" y="900"/>
                  </a:moveTo>
                  <a:cubicBezTo>
                    <a:pt x="2829" y="1178"/>
                    <a:pt x="3388" y="1887"/>
                    <a:pt x="4157" y="2865"/>
                  </a:cubicBezTo>
                  <a:lnTo>
                    <a:pt x="4157" y="2865"/>
                  </a:lnTo>
                  <a:cubicBezTo>
                    <a:pt x="4498" y="3297"/>
                    <a:pt x="4880" y="3788"/>
                    <a:pt x="5307" y="4352"/>
                  </a:cubicBezTo>
                  <a:lnTo>
                    <a:pt x="5307" y="4352"/>
                  </a:lnTo>
                  <a:cubicBezTo>
                    <a:pt x="6326" y="5689"/>
                    <a:pt x="6681" y="6694"/>
                    <a:pt x="6394" y="7740"/>
                  </a:cubicBezTo>
                  <a:lnTo>
                    <a:pt x="6394" y="7740"/>
                  </a:lnTo>
                  <a:cubicBezTo>
                    <a:pt x="6685" y="7786"/>
                    <a:pt x="6990" y="7826"/>
                    <a:pt x="7308" y="7867"/>
                  </a:cubicBezTo>
                  <a:lnTo>
                    <a:pt x="7308" y="7867"/>
                  </a:lnTo>
                  <a:cubicBezTo>
                    <a:pt x="7567" y="6135"/>
                    <a:pt x="7567" y="3602"/>
                    <a:pt x="6735" y="50"/>
                  </a:cubicBezTo>
                  <a:lnTo>
                    <a:pt x="6735" y="50"/>
                  </a:lnTo>
                  <a:cubicBezTo>
                    <a:pt x="6485" y="14"/>
                    <a:pt x="6226" y="0"/>
                    <a:pt x="5962" y="0"/>
                  </a:cubicBezTo>
                  <a:lnTo>
                    <a:pt x="5962" y="0"/>
                  </a:lnTo>
                  <a:cubicBezTo>
                    <a:pt x="4807" y="0"/>
                    <a:pt x="3725" y="327"/>
                    <a:pt x="2811" y="900"/>
                  </a:cubicBezTo>
                  <a:close/>
                  <a:moveTo>
                    <a:pt x="7576" y="7899"/>
                  </a:moveTo>
                  <a:cubicBezTo>
                    <a:pt x="7945" y="7940"/>
                    <a:pt x="8281" y="7963"/>
                    <a:pt x="8586" y="7977"/>
                  </a:cubicBezTo>
                  <a:lnTo>
                    <a:pt x="8586" y="7977"/>
                  </a:lnTo>
                  <a:cubicBezTo>
                    <a:pt x="8863" y="6776"/>
                    <a:pt x="9405" y="5948"/>
                    <a:pt x="9841" y="5280"/>
                  </a:cubicBezTo>
                  <a:lnTo>
                    <a:pt x="9841" y="5280"/>
                  </a:lnTo>
                  <a:cubicBezTo>
                    <a:pt x="10169" y="4775"/>
                    <a:pt x="10451" y="4343"/>
                    <a:pt x="10532" y="3897"/>
                  </a:cubicBezTo>
                  <a:lnTo>
                    <a:pt x="10532" y="3897"/>
                  </a:lnTo>
                  <a:cubicBezTo>
                    <a:pt x="10632" y="3370"/>
                    <a:pt x="10723" y="2851"/>
                    <a:pt x="10792" y="2465"/>
                  </a:cubicBezTo>
                  <a:lnTo>
                    <a:pt x="10792" y="2465"/>
                  </a:lnTo>
                  <a:cubicBezTo>
                    <a:pt x="9905" y="1242"/>
                    <a:pt x="8568" y="373"/>
                    <a:pt x="7026" y="91"/>
                  </a:cubicBezTo>
                  <a:lnTo>
                    <a:pt x="7026" y="91"/>
                  </a:lnTo>
                  <a:cubicBezTo>
                    <a:pt x="7836" y="3615"/>
                    <a:pt x="7840" y="6153"/>
                    <a:pt x="7576" y="7899"/>
                  </a:cubicBezTo>
                  <a:close/>
                  <a:moveTo>
                    <a:pt x="118" y="4766"/>
                  </a:moveTo>
                  <a:cubicBezTo>
                    <a:pt x="1232" y="6321"/>
                    <a:pt x="2970" y="7185"/>
                    <a:pt x="6121" y="7699"/>
                  </a:cubicBezTo>
                  <a:lnTo>
                    <a:pt x="6121" y="7699"/>
                  </a:lnTo>
                  <a:cubicBezTo>
                    <a:pt x="6394" y="6721"/>
                    <a:pt x="6062" y="5794"/>
                    <a:pt x="5093" y="4516"/>
                  </a:cubicBezTo>
                  <a:lnTo>
                    <a:pt x="5093" y="4516"/>
                  </a:lnTo>
                  <a:cubicBezTo>
                    <a:pt x="4666" y="3956"/>
                    <a:pt x="4279" y="3465"/>
                    <a:pt x="3943" y="3033"/>
                  </a:cubicBezTo>
                  <a:lnTo>
                    <a:pt x="3943" y="3033"/>
                  </a:lnTo>
                  <a:cubicBezTo>
                    <a:pt x="3165" y="2046"/>
                    <a:pt x="2688" y="1442"/>
                    <a:pt x="2569" y="1060"/>
                  </a:cubicBezTo>
                  <a:lnTo>
                    <a:pt x="2569" y="1060"/>
                  </a:lnTo>
                  <a:cubicBezTo>
                    <a:pt x="1328" y="1919"/>
                    <a:pt x="432" y="3233"/>
                    <a:pt x="118" y="4766"/>
                  </a:cubicBezTo>
                  <a:moveTo>
                    <a:pt x="10801" y="3947"/>
                  </a:moveTo>
                  <a:cubicBezTo>
                    <a:pt x="10705" y="4448"/>
                    <a:pt x="10414" y="4902"/>
                    <a:pt x="10069" y="5425"/>
                  </a:cubicBezTo>
                  <a:lnTo>
                    <a:pt x="10069" y="5425"/>
                  </a:lnTo>
                  <a:cubicBezTo>
                    <a:pt x="9632" y="6098"/>
                    <a:pt x="9136" y="6862"/>
                    <a:pt x="8868" y="7981"/>
                  </a:cubicBezTo>
                  <a:lnTo>
                    <a:pt x="8868" y="7981"/>
                  </a:lnTo>
                  <a:cubicBezTo>
                    <a:pt x="11396" y="8004"/>
                    <a:pt x="11760" y="7035"/>
                    <a:pt x="11765" y="7022"/>
                  </a:cubicBezTo>
                  <a:lnTo>
                    <a:pt x="11765" y="7022"/>
                  </a:lnTo>
                  <a:lnTo>
                    <a:pt x="11824" y="7044"/>
                  </a:lnTo>
                  <a:cubicBezTo>
                    <a:pt x="11888" y="6690"/>
                    <a:pt x="11924" y="6330"/>
                    <a:pt x="11924" y="5962"/>
                  </a:cubicBezTo>
                  <a:lnTo>
                    <a:pt x="11924" y="5962"/>
                  </a:lnTo>
                  <a:cubicBezTo>
                    <a:pt x="11924" y="4793"/>
                    <a:pt x="11587" y="3706"/>
                    <a:pt x="11010" y="2788"/>
                  </a:cubicBezTo>
                  <a:lnTo>
                    <a:pt x="11010" y="2788"/>
                  </a:lnTo>
                  <a:cubicBezTo>
                    <a:pt x="10951" y="3133"/>
                    <a:pt x="10878" y="3538"/>
                    <a:pt x="10801" y="3947"/>
                  </a:cubicBezTo>
                  <a:moveTo>
                    <a:pt x="0" y="5962"/>
                  </a:moveTo>
                  <a:cubicBezTo>
                    <a:pt x="0" y="7367"/>
                    <a:pt x="487" y="8663"/>
                    <a:pt x="1305" y="9682"/>
                  </a:cubicBezTo>
                  <a:lnTo>
                    <a:pt x="1305" y="9682"/>
                  </a:lnTo>
                  <a:cubicBezTo>
                    <a:pt x="1937" y="9864"/>
                    <a:pt x="4329" y="10441"/>
                    <a:pt x="5330" y="9136"/>
                  </a:cubicBezTo>
                  <a:lnTo>
                    <a:pt x="5330" y="9136"/>
                  </a:lnTo>
                  <a:cubicBezTo>
                    <a:pt x="5653" y="8718"/>
                    <a:pt x="5885" y="8331"/>
                    <a:pt x="6030" y="7958"/>
                  </a:cubicBezTo>
                  <a:lnTo>
                    <a:pt x="6030" y="7958"/>
                  </a:lnTo>
                  <a:cubicBezTo>
                    <a:pt x="2970" y="7458"/>
                    <a:pt x="1214" y="6617"/>
                    <a:pt x="55" y="5139"/>
                  </a:cubicBezTo>
                  <a:lnTo>
                    <a:pt x="55" y="5139"/>
                  </a:lnTo>
                  <a:cubicBezTo>
                    <a:pt x="18" y="5407"/>
                    <a:pt x="0" y="5680"/>
                    <a:pt x="0" y="5962"/>
                  </a:cubicBezTo>
                  <a:moveTo>
                    <a:pt x="8809" y="8254"/>
                  </a:moveTo>
                  <a:cubicBezTo>
                    <a:pt x="8536" y="9759"/>
                    <a:pt x="9191" y="10569"/>
                    <a:pt x="9432" y="10810"/>
                  </a:cubicBezTo>
                  <a:lnTo>
                    <a:pt x="9432" y="10810"/>
                  </a:lnTo>
                  <a:cubicBezTo>
                    <a:pt x="10532" y="10018"/>
                    <a:pt x="11351" y="8868"/>
                    <a:pt x="11715" y="7531"/>
                  </a:cubicBezTo>
                  <a:lnTo>
                    <a:pt x="11715" y="7531"/>
                  </a:lnTo>
                  <a:cubicBezTo>
                    <a:pt x="11337" y="7867"/>
                    <a:pt x="10523" y="8281"/>
                    <a:pt x="8809" y="8254"/>
                  </a:cubicBezTo>
                  <a:close/>
                  <a:moveTo>
                    <a:pt x="5548" y="9300"/>
                  </a:moveTo>
                  <a:cubicBezTo>
                    <a:pt x="4593" y="10550"/>
                    <a:pt x="2610" y="10282"/>
                    <a:pt x="1628" y="10055"/>
                  </a:cubicBezTo>
                  <a:lnTo>
                    <a:pt x="1628" y="10055"/>
                  </a:lnTo>
                  <a:cubicBezTo>
                    <a:pt x="2620" y="11105"/>
                    <a:pt x="3993" y="11797"/>
                    <a:pt x="5530" y="11906"/>
                  </a:cubicBezTo>
                  <a:lnTo>
                    <a:pt x="5530" y="11906"/>
                  </a:lnTo>
                  <a:cubicBezTo>
                    <a:pt x="5844" y="11569"/>
                    <a:pt x="6571" y="10678"/>
                    <a:pt x="6990" y="9309"/>
                  </a:cubicBezTo>
                  <a:lnTo>
                    <a:pt x="6990" y="9309"/>
                  </a:lnTo>
                  <a:cubicBezTo>
                    <a:pt x="7090" y="8977"/>
                    <a:pt x="7185" y="8586"/>
                    <a:pt x="7263" y="8136"/>
                  </a:cubicBezTo>
                  <a:lnTo>
                    <a:pt x="7263" y="8136"/>
                  </a:lnTo>
                  <a:cubicBezTo>
                    <a:pt x="6931" y="8095"/>
                    <a:pt x="6612" y="8049"/>
                    <a:pt x="6308" y="8004"/>
                  </a:cubicBezTo>
                  <a:lnTo>
                    <a:pt x="6308" y="8004"/>
                  </a:lnTo>
                  <a:cubicBezTo>
                    <a:pt x="6153" y="8418"/>
                    <a:pt x="5898" y="8841"/>
                    <a:pt x="5548" y="9300"/>
                  </a:cubicBezTo>
                  <a:moveTo>
                    <a:pt x="7240" y="9418"/>
                  </a:moveTo>
                  <a:cubicBezTo>
                    <a:pt x="6740" y="11051"/>
                    <a:pt x="6021" y="11760"/>
                    <a:pt x="5839" y="11919"/>
                  </a:cubicBezTo>
                  <a:lnTo>
                    <a:pt x="5839" y="11919"/>
                  </a:lnTo>
                  <a:cubicBezTo>
                    <a:pt x="5880" y="11919"/>
                    <a:pt x="5921" y="11924"/>
                    <a:pt x="5962" y="11924"/>
                  </a:cubicBezTo>
                  <a:lnTo>
                    <a:pt x="5962" y="11924"/>
                  </a:lnTo>
                  <a:cubicBezTo>
                    <a:pt x="7158" y="11924"/>
                    <a:pt x="8268" y="11569"/>
                    <a:pt x="9204" y="10964"/>
                  </a:cubicBezTo>
                  <a:lnTo>
                    <a:pt x="9204" y="10964"/>
                  </a:lnTo>
                  <a:cubicBezTo>
                    <a:pt x="8895" y="10651"/>
                    <a:pt x="8263" y="9786"/>
                    <a:pt x="8531" y="8249"/>
                  </a:cubicBezTo>
                  <a:lnTo>
                    <a:pt x="8531" y="8249"/>
                  </a:lnTo>
                  <a:cubicBezTo>
                    <a:pt x="8227" y="8236"/>
                    <a:pt x="7895" y="8208"/>
                    <a:pt x="7535" y="8168"/>
                  </a:cubicBezTo>
                  <a:lnTo>
                    <a:pt x="7535" y="8168"/>
                  </a:lnTo>
                  <a:cubicBezTo>
                    <a:pt x="7454" y="8650"/>
                    <a:pt x="7349" y="9063"/>
                    <a:pt x="7240" y="94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4" name="Google Shape;574;p21"/>
            <p:cNvGrpSpPr/>
            <p:nvPr/>
          </p:nvGrpSpPr>
          <p:grpSpPr>
            <a:xfrm>
              <a:off x="6013077" y="1441516"/>
              <a:ext cx="2341800" cy="830234"/>
              <a:chOff x="9246090" y="1418025"/>
              <a:chExt cx="2341800" cy="830234"/>
            </a:xfrm>
          </p:grpSpPr>
          <p:sp>
            <p:nvSpPr>
              <p:cNvPr id="575" name="Google Shape;575;p21"/>
              <p:cNvSpPr txBox="1"/>
              <p:nvPr/>
            </p:nvSpPr>
            <p:spPr>
              <a:xfrm>
                <a:off x="9246099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Other Useful Data?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76" name="Google Shape;576;p21"/>
              <p:cNvSpPr txBox="1"/>
              <p:nvPr/>
            </p:nvSpPr>
            <p:spPr>
              <a:xfrm>
                <a:off x="9246090" y="1696859"/>
                <a:ext cx="23418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Social media, sponsorships, cumulative player data vs a single season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7" name="Google Shape;577;p21"/>
          <p:cNvGrpSpPr/>
          <p:nvPr/>
        </p:nvGrpSpPr>
        <p:grpSpPr>
          <a:xfrm>
            <a:off x="342971" y="1347827"/>
            <a:ext cx="3801479" cy="901473"/>
            <a:chOff x="342971" y="1347827"/>
            <a:chExt cx="3801479" cy="901473"/>
          </a:xfrm>
        </p:grpSpPr>
        <p:sp>
          <p:nvSpPr>
            <p:cNvPr id="578" name="Google Shape;578;p21"/>
            <p:cNvSpPr/>
            <p:nvPr/>
          </p:nvSpPr>
          <p:spPr>
            <a:xfrm>
              <a:off x="3359350" y="1464200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3360012" y="1464189"/>
              <a:ext cx="784042" cy="784897"/>
            </a:xfrm>
            <a:custGeom>
              <a:rect b="b" l="l" r="r" t="t"/>
              <a:pathLst>
                <a:path extrusionOk="0" h="11924" w="11911">
                  <a:moveTo>
                    <a:pt x="1315" y="2228"/>
                  </a:moveTo>
                  <a:cubicBezTo>
                    <a:pt x="1042" y="2874"/>
                    <a:pt x="737" y="4302"/>
                    <a:pt x="942" y="7358"/>
                  </a:cubicBezTo>
                  <a:lnTo>
                    <a:pt x="942" y="7358"/>
                  </a:lnTo>
                  <a:cubicBezTo>
                    <a:pt x="1106" y="7449"/>
                    <a:pt x="1297" y="7535"/>
                    <a:pt x="1519" y="7622"/>
                  </a:cubicBezTo>
                  <a:lnTo>
                    <a:pt x="1519" y="7622"/>
                  </a:lnTo>
                  <a:cubicBezTo>
                    <a:pt x="1756" y="4070"/>
                    <a:pt x="3120" y="2178"/>
                    <a:pt x="4234" y="1219"/>
                  </a:cubicBezTo>
                  <a:lnTo>
                    <a:pt x="4234" y="1219"/>
                  </a:lnTo>
                  <a:cubicBezTo>
                    <a:pt x="5148" y="437"/>
                    <a:pt x="6026" y="127"/>
                    <a:pt x="6444" y="18"/>
                  </a:cubicBezTo>
                  <a:lnTo>
                    <a:pt x="6444" y="18"/>
                  </a:lnTo>
                  <a:cubicBezTo>
                    <a:pt x="6285" y="5"/>
                    <a:pt x="6122" y="0"/>
                    <a:pt x="5962" y="0"/>
                  </a:cubicBezTo>
                  <a:lnTo>
                    <a:pt x="5962" y="0"/>
                  </a:lnTo>
                  <a:cubicBezTo>
                    <a:pt x="4080" y="0"/>
                    <a:pt x="2406" y="869"/>
                    <a:pt x="1315" y="2228"/>
                  </a:cubicBezTo>
                  <a:moveTo>
                    <a:pt x="4403" y="1437"/>
                  </a:moveTo>
                  <a:cubicBezTo>
                    <a:pt x="3325" y="2369"/>
                    <a:pt x="2001" y="4220"/>
                    <a:pt x="1783" y="7717"/>
                  </a:cubicBezTo>
                  <a:lnTo>
                    <a:pt x="1783" y="7717"/>
                  </a:lnTo>
                  <a:cubicBezTo>
                    <a:pt x="2038" y="7804"/>
                    <a:pt x="2324" y="7886"/>
                    <a:pt x="2652" y="7954"/>
                  </a:cubicBezTo>
                  <a:lnTo>
                    <a:pt x="2652" y="7954"/>
                  </a:lnTo>
                  <a:cubicBezTo>
                    <a:pt x="2693" y="7526"/>
                    <a:pt x="2815" y="7067"/>
                    <a:pt x="3020" y="6594"/>
                  </a:cubicBezTo>
                  <a:lnTo>
                    <a:pt x="3020" y="6594"/>
                  </a:lnTo>
                  <a:cubicBezTo>
                    <a:pt x="3861" y="4648"/>
                    <a:pt x="9482" y="2669"/>
                    <a:pt x="10646" y="2274"/>
                  </a:cubicBezTo>
                  <a:lnTo>
                    <a:pt x="10646" y="2274"/>
                  </a:lnTo>
                  <a:cubicBezTo>
                    <a:pt x="9769" y="1160"/>
                    <a:pt x="8505" y="364"/>
                    <a:pt x="7049" y="100"/>
                  </a:cubicBezTo>
                  <a:lnTo>
                    <a:pt x="7049" y="100"/>
                  </a:lnTo>
                  <a:cubicBezTo>
                    <a:pt x="6454" y="273"/>
                    <a:pt x="5258" y="696"/>
                    <a:pt x="4403" y="1437"/>
                  </a:cubicBezTo>
                  <a:moveTo>
                    <a:pt x="3270" y="6703"/>
                  </a:moveTo>
                  <a:cubicBezTo>
                    <a:pt x="3111" y="7076"/>
                    <a:pt x="2966" y="7531"/>
                    <a:pt x="2920" y="8008"/>
                  </a:cubicBezTo>
                  <a:lnTo>
                    <a:pt x="2920" y="8008"/>
                  </a:lnTo>
                  <a:cubicBezTo>
                    <a:pt x="3716" y="8158"/>
                    <a:pt x="4716" y="8258"/>
                    <a:pt x="5981" y="8258"/>
                  </a:cubicBezTo>
                  <a:lnTo>
                    <a:pt x="5981" y="8258"/>
                  </a:lnTo>
                  <a:cubicBezTo>
                    <a:pt x="8918" y="8258"/>
                    <a:pt x="10328" y="7608"/>
                    <a:pt x="10997" y="7067"/>
                  </a:cubicBezTo>
                  <a:lnTo>
                    <a:pt x="10997" y="7067"/>
                  </a:lnTo>
                  <a:cubicBezTo>
                    <a:pt x="11574" y="6594"/>
                    <a:pt x="11824" y="5735"/>
                    <a:pt x="11897" y="5421"/>
                  </a:cubicBezTo>
                  <a:lnTo>
                    <a:pt x="11897" y="5421"/>
                  </a:lnTo>
                  <a:cubicBezTo>
                    <a:pt x="11802" y="4343"/>
                    <a:pt x="11415" y="3343"/>
                    <a:pt x="10819" y="2506"/>
                  </a:cubicBezTo>
                  <a:lnTo>
                    <a:pt x="10819" y="2506"/>
                  </a:lnTo>
                  <a:cubicBezTo>
                    <a:pt x="9919" y="2810"/>
                    <a:pt x="4080" y="4834"/>
                    <a:pt x="3270" y="6703"/>
                  </a:cubicBezTo>
                  <a:moveTo>
                    <a:pt x="0" y="5962"/>
                  </a:moveTo>
                  <a:cubicBezTo>
                    <a:pt x="0" y="6180"/>
                    <a:pt x="10" y="6394"/>
                    <a:pt x="32" y="6603"/>
                  </a:cubicBezTo>
                  <a:lnTo>
                    <a:pt x="32" y="6603"/>
                  </a:lnTo>
                  <a:cubicBezTo>
                    <a:pt x="141" y="6762"/>
                    <a:pt x="332" y="6972"/>
                    <a:pt x="655" y="7185"/>
                  </a:cubicBezTo>
                  <a:lnTo>
                    <a:pt x="655" y="7185"/>
                  </a:lnTo>
                  <a:cubicBezTo>
                    <a:pt x="523" y="5016"/>
                    <a:pt x="660" y="3684"/>
                    <a:pt x="865" y="2870"/>
                  </a:cubicBezTo>
                  <a:lnTo>
                    <a:pt x="865" y="2870"/>
                  </a:lnTo>
                  <a:cubicBezTo>
                    <a:pt x="314" y="3770"/>
                    <a:pt x="0" y="4830"/>
                    <a:pt x="0" y="5962"/>
                  </a:cubicBezTo>
                  <a:moveTo>
                    <a:pt x="5981" y="8531"/>
                  </a:moveTo>
                  <a:cubicBezTo>
                    <a:pt x="4725" y="8531"/>
                    <a:pt x="3716" y="8436"/>
                    <a:pt x="2906" y="8286"/>
                  </a:cubicBezTo>
                  <a:lnTo>
                    <a:pt x="2906" y="8286"/>
                  </a:lnTo>
                  <a:cubicBezTo>
                    <a:pt x="2906" y="8704"/>
                    <a:pt x="2997" y="9136"/>
                    <a:pt x="3238" y="9536"/>
                  </a:cubicBezTo>
                  <a:lnTo>
                    <a:pt x="3238" y="9536"/>
                  </a:lnTo>
                  <a:cubicBezTo>
                    <a:pt x="3830" y="10519"/>
                    <a:pt x="5180" y="11096"/>
                    <a:pt x="7245" y="11255"/>
                  </a:cubicBezTo>
                  <a:lnTo>
                    <a:pt x="7245" y="11255"/>
                  </a:lnTo>
                  <a:cubicBezTo>
                    <a:pt x="7745" y="11296"/>
                    <a:pt x="8186" y="11314"/>
                    <a:pt x="8573" y="11319"/>
                  </a:cubicBezTo>
                  <a:lnTo>
                    <a:pt x="8573" y="11319"/>
                  </a:lnTo>
                  <a:cubicBezTo>
                    <a:pt x="10455" y="10405"/>
                    <a:pt x="11779" y="8522"/>
                    <a:pt x="11911" y="6321"/>
                  </a:cubicBezTo>
                  <a:lnTo>
                    <a:pt x="11911" y="6321"/>
                  </a:lnTo>
                  <a:cubicBezTo>
                    <a:pt x="11620" y="7062"/>
                    <a:pt x="10474" y="8531"/>
                    <a:pt x="5981" y="8531"/>
                  </a:cubicBezTo>
                  <a:moveTo>
                    <a:pt x="778" y="8909"/>
                  </a:moveTo>
                  <a:cubicBezTo>
                    <a:pt x="746" y="8495"/>
                    <a:pt x="714" y="8036"/>
                    <a:pt x="678" y="7531"/>
                  </a:cubicBezTo>
                  <a:lnTo>
                    <a:pt x="678" y="7531"/>
                  </a:lnTo>
                  <a:cubicBezTo>
                    <a:pt x="442" y="7390"/>
                    <a:pt x="255" y="7249"/>
                    <a:pt x="110" y="7112"/>
                  </a:cubicBezTo>
                  <a:lnTo>
                    <a:pt x="110" y="7112"/>
                  </a:lnTo>
                  <a:cubicBezTo>
                    <a:pt x="237" y="7754"/>
                    <a:pt x="464" y="8359"/>
                    <a:pt x="778" y="8909"/>
                  </a:cubicBezTo>
                  <a:close/>
                  <a:moveTo>
                    <a:pt x="1092" y="9400"/>
                  </a:moveTo>
                  <a:cubicBezTo>
                    <a:pt x="1547" y="10041"/>
                    <a:pt x="2124" y="10591"/>
                    <a:pt x="2788" y="11010"/>
                  </a:cubicBezTo>
                  <a:lnTo>
                    <a:pt x="2788" y="11010"/>
                  </a:lnTo>
                  <a:cubicBezTo>
                    <a:pt x="1697" y="9755"/>
                    <a:pt x="1533" y="8299"/>
                    <a:pt x="1510" y="7917"/>
                  </a:cubicBezTo>
                  <a:lnTo>
                    <a:pt x="1510" y="7917"/>
                  </a:lnTo>
                  <a:cubicBezTo>
                    <a:pt x="1306" y="7840"/>
                    <a:pt x="1124" y="7763"/>
                    <a:pt x="965" y="7685"/>
                  </a:cubicBezTo>
                  <a:lnTo>
                    <a:pt x="965" y="7685"/>
                  </a:lnTo>
                  <a:cubicBezTo>
                    <a:pt x="1010" y="8372"/>
                    <a:pt x="1056" y="8936"/>
                    <a:pt x="1092" y="9400"/>
                  </a:cubicBezTo>
                  <a:close/>
                  <a:moveTo>
                    <a:pt x="3670" y="11465"/>
                  </a:moveTo>
                  <a:cubicBezTo>
                    <a:pt x="4375" y="11760"/>
                    <a:pt x="5148" y="11924"/>
                    <a:pt x="5962" y="11924"/>
                  </a:cubicBezTo>
                  <a:lnTo>
                    <a:pt x="5962" y="11924"/>
                  </a:lnTo>
                  <a:cubicBezTo>
                    <a:pt x="6667" y="11924"/>
                    <a:pt x="7340" y="11801"/>
                    <a:pt x="7968" y="11574"/>
                  </a:cubicBezTo>
                  <a:lnTo>
                    <a:pt x="7968" y="11574"/>
                  </a:lnTo>
                  <a:cubicBezTo>
                    <a:pt x="7736" y="11565"/>
                    <a:pt x="7486" y="11546"/>
                    <a:pt x="7222" y="11528"/>
                  </a:cubicBezTo>
                  <a:lnTo>
                    <a:pt x="7222" y="11528"/>
                  </a:lnTo>
                  <a:cubicBezTo>
                    <a:pt x="5067" y="11360"/>
                    <a:pt x="3643" y="10737"/>
                    <a:pt x="3006" y="9677"/>
                  </a:cubicBezTo>
                  <a:lnTo>
                    <a:pt x="3006" y="9677"/>
                  </a:lnTo>
                  <a:cubicBezTo>
                    <a:pt x="2747" y="9250"/>
                    <a:pt x="2624" y="8763"/>
                    <a:pt x="2634" y="8231"/>
                  </a:cubicBezTo>
                  <a:lnTo>
                    <a:pt x="2634" y="8231"/>
                  </a:lnTo>
                  <a:cubicBezTo>
                    <a:pt x="2324" y="8168"/>
                    <a:pt x="2042" y="8090"/>
                    <a:pt x="1792" y="8013"/>
                  </a:cubicBezTo>
                  <a:lnTo>
                    <a:pt x="1792" y="8013"/>
                  </a:lnTo>
                  <a:cubicBezTo>
                    <a:pt x="1847" y="8581"/>
                    <a:pt x="2133" y="10278"/>
                    <a:pt x="3670" y="11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 txBox="1"/>
            <p:nvPr/>
          </p:nvSpPr>
          <p:spPr>
            <a:xfrm>
              <a:off x="342971" y="1347827"/>
              <a:ext cx="27885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 was more strict (or pessimistic) than 2023 voters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ketball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0BF1A"/>
      </a:accent1>
      <a:accent2>
        <a:srgbClr val="F8812F"/>
      </a:accent2>
      <a:accent3>
        <a:srgbClr val="FF5714"/>
      </a:accent3>
      <a:accent4>
        <a:srgbClr val="DB271B"/>
      </a:accent4>
      <a:accent5>
        <a:srgbClr val="00B7B3"/>
      </a:accent5>
      <a:accent6>
        <a:srgbClr val="0054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