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87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1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ED81-8A36-4E6B-AEF1-9D47DB819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Hack-IoT 2019</a:t>
            </a:r>
            <a:br>
              <a:rPr lang="en-US" dirty="0"/>
            </a:br>
            <a:r>
              <a:rPr lang="en-US" sz="3600" dirty="0"/>
              <a:t>Image Computation and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E4F88-728A-48C6-B0D2-013BF7C7B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3/24/2019</a:t>
            </a:r>
          </a:p>
          <a:p>
            <a:endParaRPr lang="en-US" dirty="0"/>
          </a:p>
          <a:p>
            <a:r>
              <a:rPr lang="en-US" dirty="0"/>
              <a:t>Group 10: Spencer McDonough, Ayush Garg, Valerie Gomez</a:t>
            </a:r>
          </a:p>
        </p:txBody>
      </p:sp>
    </p:spTree>
    <p:extLst>
      <p:ext uri="{BB962C8B-B14F-4D97-AF65-F5344CB8AC3E}">
        <p14:creationId xmlns:p14="http://schemas.microsoft.com/office/powerpoint/2010/main" val="41353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7629-5373-4F69-8A32-7EB24EFF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Big Data for Sustainable Development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EE3F-F59E-43C9-AB86-B8CB4375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United Nations classifies Traffic Control as a Global Issue.</a:t>
            </a:r>
          </a:p>
          <a:p>
            <a:r>
              <a:rPr lang="en-US" dirty="0"/>
              <a:t>Data from GPS devices can be used for traffic control,</a:t>
            </a:r>
          </a:p>
          <a:p>
            <a:pPr lvl="1"/>
            <a:r>
              <a:rPr lang="en-US" dirty="0"/>
              <a:t>For making public transport better,</a:t>
            </a:r>
          </a:p>
          <a:p>
            <a:pPr lvl="1"/>
            <a:r>
              <a:rPr lang="en-US" dirty="0"/>
              <a:t>For avoiding collisions,</a:t>
            </a:r>
          </a:p>
          <a:p>
            <a:pPr lvl="1"/>
            <a:r>
              <a:rPr lang="en-US" dirty="0"/>
              <a:t>For Insurance claims,</a:t>
            </a:r>
          </a:p>
          <a:p>
            <a:pPr lvl="1"/>
            <a:r>
              <a:rPr lang="en-US" dirty="0"/>
              <a:t>For use as evidence for crashes/accidents.</a:t>
            </a:r>
          </a:p>
        </p:txBody>
      </p:sp>
    </p:spTree>
    <p:extLst>
      <p:ext uri="{BB962C8B-B14F-4D97-AF65-F5344CB8AC3E}">
        <p14:creationId xmlns:p14="http://schemas.microsoft.com/office/powerpoint/2010/main" val="28300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8CF-33ED-45B9-908F-BCD438AE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I3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6E40-DB68-43AF-BA0B-19070669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351338"/>
          </a:xfrm>
        </p:spPr>
        <p:txBody>
          <a:bodyPr/>
          <a:lstStyle/>
          <a:p>
            <a:r>
              <a:rPr lang="en-US" dirty="0"/>
              <a:t>There are many barriers preventing the adoption of the Internet of Things (IoT) in smart communities and smart cities, including interoperability, concerns about vendor lock-in, economic constraints, and privacy issues. </a:t>
            </a:r>
          </a:p>
          <a:p>
            <a:r>
              <a:rPr lang="en-US" dirty="0"/>
              <a:t>Applications and data brokers access and provide value-added services to these IOT-based communities.</a:t>
            </a:r>
          </a:p>
          <a:p>
            <a:r>
              <a:rPr lang="en-US" dirty="0"/>
              <a:t>Allows client to send image for processing to a much more powerful computer and receives the processed image through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35401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197E-407F-4BFC-9A69-C84FD8E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63E7-5ECC-44A9-B7CE-1B05A451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B47-572D-4F9A-8FA9-F5A8DC5D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B974-5BFD-4C73-A83B-F8FB98B6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Customer owns dashcam and wants data processed: they purchase an image processing product on the i3 marketplace</a:t>
            </a:r>
          </a:p>
          <a:p>
            <a:pPr marL="457200" indent="-457200">
              <a:buAutoNum type="arabicPeriod"/>
            </a:pPr>
            <a:r>
              <a:rPr lang="en-US" dirty="0"/>
              <a:t>An event (an accident or hard breaking) occurs and triggers the camera to publish an image of the car in front and/or behind</a:t>
            </a:r>
          </a:p>
          <a:p>
            <a:pPr marL="457200" indent="-457200">
              <a:buAutoNum type="arabicPeriod"/>
            </a:pPr>
            <a:r>
              <a:rPr lang="en-US" dirty="0"/>
              <a:t>The image is processed by the server and sends back information such as plate number vehicle type, speed, </a:t>
            </a:r>
            <a:r>
              <a:rPr lang="en-US" dirty="0" err="1"/>
              <a:t>gps</a:t>
            </a:r>
            <a:r>
              <a:rPr lang="en-US" dirty="0"/>
              <a:t> location, etc.</a:t>
            </a:r>
          </a:p>
          <a:p>
            <a:pPr marL="914400" lvl="1" indent="-457200">
              <a:buAutoNum type="arabicPeriod"/>
            </a:pPr>
            <a:r>
              <a:rPr lang="en-US" dirty="0"/>
              <a:t>Can also send data to customer’s insurance company and automatically make claim</a:t>
            </a:r>
          </a:p>
          <a:p>
            <a:pPr marL="914400" lvl="1" indent="-457200">
              <a:buAutoNum type="arabicPeriod"/>
            </a:pPr>
            <a:r>
              <a:rPr lang="en-US" dirty="0"/>
              <a:t>Can send data to police department</a:t>
            </a:r>
          </a:p>
          <a:p>
            <a:pPr marL="457200" indent="-457200">
              <a:buAutoNum type="arabicPeriod"/>
            </a:pPr>
            <a:r>
              <a:rPr lang="en-US" dirty="0"/>
              <a:t>Can also sell dashcam data to other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2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19F1-D8BB-4A65-9AD0-9044813A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0975-D7E4-4075-8C1D-991AF2AD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Grab image from </a:t>
            </a:r>
            <a:r>
              <a:rPr lang="en-US" dirty="0" err="1"/>
              <a:t>rPi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Publish image to a i3 marketplace using </a:t>
            </a:r>
            <a:r>
              <a:rPr lang="en-US" dirty="0" err="1"/>
              <a:t>mqtt</a:t>
            </a:r>
            <a:r>
              <a:rPr lang="en-US" dirty="0"/>
              <a:t> publish method</a:t>
            </a:r>
          </a:p>
          <a:p>
            <a:pPr marL="457200" indent="-457200">
              <a:buAutoNum type="arabicPeriod"/>
            </a:pPr>
            <a:r>
              <a:rPr lang="en-US" dirty="0"/>
              <a:t>Server subscribed to client topic, pulls image and processes</a:t>
            </a:r>
          </a:p>
          <a:p>
            <a:pPr marL="457200" indent="-457200">
              <a:buAutoNum type="arabicPeriod"/>
            </a:pPr>
            <a:r>
              <a:rPr lang="en-US" dirty="0"/>
              <a:t>License plate is isolated and characters are identified</a:t>
            </a:r>
          </a:p>
          <a:p>
            <a:pPr marL="457200" indent="-457200">
              <a:buAutoNum type="arabicPeriod"/>
            </a:pPr>
            <a:r>
              <a:rPr lang="en-US" dirty="0"/>
              <a:t>License plate image is saved and sent back to the customer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2F88-9C09-4C28-9337-554358EF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and Processed Image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F910E-4A6E-4BDE-8562-D85FD9B3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4" y="2372552"/>
            <a:ext cx="3251200" cy="32512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C48C2F3-1FC6-46E8-AE60-DA5D3F6C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5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286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Hack-IoT 2019 Image Computation and Recognition</vt:lpstr>
      <vt:lpstr>Big Data for Sustainable Development </vt:lpstr>
      <vt:lpstr>I3 Marketplace</vt:lpstr>
      <vt:lpstr>Approach</vt:lpstr>
      <vt:lpstr>Vision</vt:lpstr>
      <vt:lpstr>approach</vt:lpstr>
      <vt:lpstr>Raw and Processed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Hack-IoT 2019 Image Computation and Recognition</dc:title>
  <dc:creator>Ayush Garg</dc:creator>
  <cp:lastModifiedBy>Ayush Garg</cp:lastModifiedBy>
  <cp:revision>5</cp:revision>
  <dcterms:created xsi:type="dcterms:W3CDTF">2019-03-24T18:34:41Z</dcterms:created>
  <dcterms:modified xsi:type="dcterms:W3CDTF">2019-03-24T19:25:57Z</dcterms:modified>
</cp:coreProperties>
</file>