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1051-FAC5-4CAC-BEE0-D04E0E323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57E0B-9F12-42A3-90DE-E5DC6A86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F522-E609-4093-8AA3-2DDD5096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2114-A694-4559-84FC-84244819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1E05-3A77-43AD-AE05-B0A28639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8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A599-B13F-47D8-9C82-261B4B7A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AF59B-6804-49C5-9837-EEB3005B6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5DB5-6CA2-421B-A20D-15AA12C1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0F78-977C-48C4-914B-07B214D0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6148-ED6A-4822-A289-4F4E51B3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7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D523C-2F23-4C21-8DC9-DC248AF7E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C1218-BC96-4069-920C-64EDA64C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28AC-49D7-498E-9870-C8DEB457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BC0F-2297-41F5-A1F2-639BCE8D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148AC-41F4-4E64-9615-5FC04841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7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C45D-C625-4277-A8CA-30416822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5BF3-0A54-4C60-AD86-CEC47781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E388D-03C2-4B24-BA2F-2449DC19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A98C-F151-4856-B8C2-94D48524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D877-544D-4E21-A0E7-08A9ECC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B457-FA77-4164-B0BB-D7FD1F3C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4B55F-DE6C-489E-AC6E-F18F930AE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C7D33-6AF3-450D-84BC-5C738388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6AE7-26EA-4A32-A212-95C85E55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87BB-A381-4E42-8266-46EC0B1C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2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F620-21D1-4184-BE77-55D6A1F6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F4C5-067D-424A-A7FA-4DE0A2BD5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76CD-5DFA-45FA-9D4B-B8F4CA9F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BE662-77FA-41D5-A2B6-A48E09C0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101F4-B1E5-484C-997E-38EF1A5F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16272-F9EE-4AEA-875A-27CE4DA3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277A-9177-460D-917A-F5C53D29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9F2D-A76E-41C6-AC9F-B36948E7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4DC3B-6401-4291-8942-E14C3758E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63D93-15BE-4830-9AE1-43A760531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DE090-536D-4D08-8BC3-A3EAAA17C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5BE28-1AD4-420B-8544-D33F1DFD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D99AE-7DAE-418F-BDF7-94729497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19192-BD26-4763-A8E5-FD6B72A8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BD19-77F8-44EF-BF7B-5DCE472C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7A99C-1DB8-448D-8AD8-93470667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A45B9-2B70-4AC4-A6F9-EDC0127A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FE143-054B-4BEB-AC67-0DE68A84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2F1C6-BC32-4D15-A082-42C832D4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AD78F-1958-48D2-A0A8-F8CA4A02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B6178-1DBF-4E15-A095-5EB69C4E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0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9A4A-3705-4A23-A51B-28757F82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9F1E-FD87-4142-935C-EC98896C7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B9B4A-AF20-41D5-B6E8-79541770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9384A-0ABF-45ED-84BA-131B593F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F0E65-46CE-4143-968C-4561903A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34D8A-33FE-4A1B-9D0C-196F5CBC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9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CA03-F93A-48BC-87B6-305A5CB6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5E4D7-E217-402C-BC14-87C241EB3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33F6D-E72E-4CB6-9533-DC702A34B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B295A-170C-4F54-8B53-99EA35CF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E0BF7-A26D-4068-8896-95D63B73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C5B53-644C-4DBF-AF79-2D04B4B1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3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46972-77AB-4989-8D7F-9CFD3254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375F9-381F-4224-9A9B-4E077AFA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C0A8-4CB3-45DC-B6B7-9EC1A7947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51EB-DD49-45C1-979F-B89F2B3F3E67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BFF5-FA89-430A-B3D0-60CC6FB2A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F0E6-A2D6-49A4-AAAB-B13DA712B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00B5-B758-42C6-8BFF-8D358CD37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ED81-8A36-4E6B-AEF1-9D47DB819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Hack-IoT 2019</a:t>
            </a:r>
            <a:br>
              <a:rPr lang="en-US" dirty="0"/>
            </a:br>
            <a:r>
              <a:rPr lang="en-US" sz="3600" dirty="0"/>
              <a:t>Image Computation and Recognition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E4F88-728A-48C6-B0D2-013BF7C7B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3/24/2019</a:t>
            </a:r>
          </a:p>
          <a:p>
            <a:endParaRPr lang="en-US" dirty="0"/>
          </a:p>
          <a:p>
            <a:r>
              <a:rPr lang="en-US" dirty="0"/>
              <a:t>Group 10: Spencer McDonough, Ayush Garg, Valerie Gomez</a:t>
            </a:r>
          </a:p>
        </p:txBody>
      </p:sp>
    </p:spTree>
    <p:extLst>
      <p:ext uri="{BB962C8B-B14F-4D97-AF65-F5344CB8AC3E}">
        <p14:creationId xmlns:p14="http://schemas.microsoft.com/office/powerpoint/2010/main" val="413533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7629-5373-4F69-8A32-7EB24EFF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for Sustainable Development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DEE3F-F59E-43C9-AB86-B8CB4375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United Nations classifies Traffic Control as a Global Issue.</a:t>
            </a:r>
          </a:p>
          <a:p>
            <a:r>
              <a:rPr lang="en-US" dirty="0"/>
              <a:t>Data from GPS devices can be used for traffic control,</a:t>
            </a:r>
          </a:p>
          <a:p>
            <a:pPr lvl="1"/>
            <a:r>
              <a:rPr lang="en-US" dirty="0"/>
              <a:t>For making public transport better,</a:t>
            </a:r>
          </a:p>
          <a:p>
            <a:pPr lvl="1"/>
            <a:r>
              <a:rPr lang="en-US" dirty="0"/>
              <a:t>For avoiding collisions,</a:t>
            </a:r>
          </a:p>
          <a:p>
            <a:pPr lvl="1"/>
            <a:r>
              <a:rPr lang="en-US" dirty="0"/>
              <a:t>For Insurance claims,</a:t>
            </a:r>
          </a:p>
          <a:p>
            <a:pPr lvl="1"/>
            <a:r>
              <a:rPr lang="en-US" dirty="0"/>
              <a:t>For use as evidence for crashes/accidents.</a:t>
            </a:r>
          </a:p>
        </p:txBody>
      </p:sp>
    </p:spTree>
    <p:extLst>
      <p:ext uri="{BB962C8B-B14F-4D97-AF65-F5344CB8AC3E}">
        <p14:creationId xmlns:p14="http://schemas.microsoft.com/office/powerpoint/2010/main" val="283006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18CF-33ED-45B9-908F-BCD438AE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I3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6E40-DB68-43AF-BA0B-190706699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049" cy="4351338"/>
          </a:xfrm>
        </p:spPr>
        <p:txBody>
          <a:bodyPr/>
          <a:lstStyle/>
          <a:p>
            <a:r>
              <a:rPr lang="en-US" dirty="0"/>
              <a:t>There are many barriers preventing the adoption of the Internet of Things (IoT) in smart communities and smart cities, including interoperability, concerns about vendor lock-in, economic constraints, and privacy issues. </a:t>
            </a:r>
          </a:p>
          <a:p>
            <a:r>
              <a:rPr lang="en-US" dirty="0"/>
              <a:t>Applications and data brokers access and provide value-added services to these IOT-based communities.</a:t>
            </a:r>
          </a:p>
          <a:p>
            <a:r>
              <a:rPr lang="en-US" dirty="0"/>
              <a:t>Allows client to send image for processing to a much more powerful computer and receives the processed image through the Marketplace.</a:t>
            </a:r>
          </a:p>
        </p:txBody>
      </p:sp>
    </p:spTree>
    <p:extLst>
      <p:ext uri="{BB962C8B-B14F-4D97-AF65-F5344CB8AC3E}">
        <p14:creationId xmlns:p14="http://schemas.microsoft.com/office/powerpoint/2010/main" val="354012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2F88-9C09-4C28-9337-554358EF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and Processed Image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EF910E-4A6E-4BDE-8562-D85FD9B3D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64" y="2372552"/>
            <a:ext cx="3251200" cy="325120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C48C2F3-1FC6-46E8-AE60-DA5D3F6CA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16" y="1690688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Hack-IoT 2019 Image Computation and Recognition</vt:lpstr>
      <vt:lpstr>Big Data for Sustainable Development </vt:lpstr>
      <vt:lpstr>I3 Marketplace</vt:lpstr>
      <vt:lpstr>Raw and Processed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Hack-IoT 2019 Image Computation and Recognition</dc:title>
  <dc:creator>Ayush Garg</dc:creator>
  <cp:lastModifiedBy>Ayush Garg</cp:lastModifiedBy>
  <cp:revision>3</cp:revision>
  <dcterms:created xsi:type="dcterms:W3CDTF">2019-03-24T18:34:41Z</dcterms:created>
  <dcterms:modified xsi:type="dcterms:W3CDTF">2019-03-24T18:51:16Z</dcterms:modified>
</cp:coreProperties>
</file>