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549AE-132D-476E-90DA-E1ADC10774DD}" type="datetimeFigureOut">
              <a:rPr lang="en-CA" smtClean="0"/>
              <a:t>2020-06-18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21567-39E1-4E31-BB22-78A534CBF85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306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3D24-A858-494E-BA9C-9608BCCE1272}" type="datetimeFigureOut">
              <a:rPr lang="en-CA" smtClean="0"/>
              <a:t>2020-06-18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6F29-BDED-4663-825F-7154B47CE36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543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3D24-A858-494E-BA9C-9608BCCE1272}" type="datetimeFigureOut">
              <a:rPr lang="en-CA" smtClean="0"/>
              <a:t>2020-06-18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6F29-BDED-4663-825F-7154B47CE36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14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3D24-A858-494E-BA9C-9608BCCE1272}" type="datetimeFigureOut">
              <a:rPr lang="en-CA" smtClean="0"/>
              <a:t>2020-06-18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6F29-BDED-4663-825F-7154B47CE36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3013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arth.patel\Desktop\Master-3-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60117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 userDrawn="1"/>
        </p:nvGrpSpPr>
        <p:grpSpPr>
          <a:xfrm>
            <a:off x="370040" y="6539678"/>
            <a:ext cx="6233960" cy="297455"/>
            <a:chOff x="277530" y="4904750"/>
            <a:chExt cx="4675470" cy="223091"/>
          </a:xfrm>
        </p:grpSpPr>
        <p:pic>
          <p:nvPicPr>
            <p:cNvPr id="9" name="Picture 8" descr="D:\IMAGES\usflag.jp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52405" y="5000578"/>
              <a:ext cx="165100" cy="90011"/>
            </a:xfrm>
            <a:prstGeom prst="rect">
              <a:avLst/>
            </a:prstGeom>
            <a:noFill/>
          </p:spPr>
        </p:pic>
        <p:pic>
          <p:nvPicPr>
            <p:cNvPr id="10" name="Picture 9" descr="D:\IMAGES\indiaflag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7530" y="4996006"/>
              <a:ext cx="161925" cy="98583"/>
            </a:xfrm>
            <a:prstGeom prst="rect">
              <a:avLst/>
            </a:prstGeom>
            <a:noFill/>
          </p:spPr>
        </p:pic>
        <p:pic>
          <p:nvPicPr>
            <p:cNvPr id="17" name="Picture 2" descr="C:\Users\janesh.joshi\Desktop\singapore-flag-222-p_1.jp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68143" y="4972705"/>
              <a:ext cx="195262" cy="107295"/>
            </a:xfrm>
            <a:prstGeom prst="rect">
              <a:avLst/>
            </a:prstGeom>
            <a:noFill/>
          </p:spPr>
        </p:pic>
        <p:sp>
          <p:nvSpPr>
            <p:cNvPr id="18" name="Rectangle 17"/>
            <p:cNvSpPr/>
            <p:nvPr userDrawn="1"/>
          </p:nvSpPr>
          <p:spPr>
            <a:xfrm>
              <a:off x="387350" y="4904750"/>
              <a:ext cx="4565650" cy="2230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333" dirty="0">
                  <a:solidFill>
                    <a:schemeClr val="bg1"/>
                  </a:solidFill>
                </a:rPr>
                <a:t>18008338228              +65 31586636           +1(973) 598-3969           44 203-808-4216</a:t>
              </a:r>
            </a:p>
          </p:txBody>
        </p:sp>
        <p:pic>
          <p:nvPicPr>
            <p:cNvPr id="11" name="Picture 10" descr="D:\IMAGES\ukflag.jpg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663950" y="4992007"/>
              <a:ext cx="165100" cy="87153"/>
            </a:xfrm>
            <a:prstGeom prst="rect">
              <a:avLst/>
            </a:prstGeom>
            <a:noFill/>
          </p:spPr>
        </p:pic>
      </p:grpSp>
      <p:sp>
        <p:nvSpPr>
          <p:cNvPr id="12" name="TextBox 11"/>
          <p:cNvSpPr txBox="1"/>
          <p:nvPr userDrawn="1"/>
        </p:nvSpPr>
        <p:spPr>
          <a:xfrm>
            <a:off x="6807200" y="6375401"/>
            <a:ext cx="619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www.cognixia.com • bdg@cognixia.com</a:t>
            </a:r>
          </a:p>
        </p:txBody>
      </p:sp>
    </p:spTree>
    <p:extLst>
      <p:ext uri="{BB962C8B-B14F-4D97-AF65-F5344CB8AC3E}">
        <p14:creationId xmlns:p14="http://schemas.microsoft.com/office/powerpoint/2010/main" val="160012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3D24-A858-494E-BA9C-9608BCCE1272}" type="datetimeFigureOut">
              <a:rPr lang="en-CA" smtClean="0"/>
              <a:t>2020-06-18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6F29-BDED-4663-825F-7154B47CE36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913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3D24-A858-494E-BA9C-9608BCCE1272}" type="datetimeFigureOut">
              <a:rPr lang="en-CA" smtClean="0"/>
              <a:t>2020-06-18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6F29-BDED-4663-825F-7154B47CE36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521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3D24-A858-494E-BA9C-9608BCCE1272}" type="datetimeFigureOut">
              <a:rPr lang="en-CA" smtClean="0"/>
              <a:t>2020-06-18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6F29-BDED-4663-825F-7154B47CE36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977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3D24-A858-494E-BA9C-9608BCCE1272}" type="datetimeFigureOut">
              <a:rPr lang="en-CA" smtClean="0"/>
              <a:t>2020-06-18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6F29-BDED-4663-825F-7154B47CE36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603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3D24-A858-494E-BA9C-9608BCCE1272}" type="datetimeFigureOut">
              <a:rPr lang="en-CA" smtClean="0"/>
              <a:t>2020-06-18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6F29-BDED-4663-825F-7154B47CE36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73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3D24-A858-494E-BA9C-9608BCCE1272}" type="datetimeFigureOut">
              <a:rPr lang="en-CA" smtClean="0"/>
              <a:t>2020-06-18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6F29-BDED-4663-825F-7154B47CE36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0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3D24-A858-494E-BA9C-9608BCCE1272}" type="datetimeFigureOut">
              <a:rPr lang="en-CA" smtClean="0"/>
              <a:t>2020-06-18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6F29-BDED-4663-825F-7154B47CE36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931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3D24-A858-494E-BA9C-9608BCCE1272}" type="datetimeFigureOut">
              <a:rPr lang="en-CA" smtClean="0"/>
              <a:t>2020-06-18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6F29-BDED-4663-825F-7154B47CE36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400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3D24-A858-494E-BA9C-9608BCCE1272}" type="datetimeFigureOut">
              <a:rPr lang="en-CA" smtClean="0"/>
              <a:t>2020-06-18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76F29-BDED-4663-825F-7154B47CE36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5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="" xmlns:a16="http://schemas.microsoft.com/office/drawing/2014/main" id="{19F89FE9-7E71-0B43-808D-48D01ACA8F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5168"/>
            <a:ext cx="9882187" cy="51223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733" dirty="0">
                <a:solidFill>
                  <a:schemeClr val="bg1"/>
                </a:solidFill>
              </a:rPr>
              <a:t>Assignment </a:t>
            </a:r>
            <a:r>
              <a:rPr lang="en-US" altLang="en-US" sz="3733" dirty="0" smtClean="0">
                <a:solidFill>
                  <a:schemeClr val="bg1"/>
                </a:solidFill>
              </a:rPr>
              <a:t>2 (JDBC </a:t>
            </a:r>
            <a:r>
              <a:rPr lang="en-US" altLang="en-US" sz="3733" dirty="0">
                <a:solidFill>
                  <a:schemeClr val="bg1"/>
                </a:solidFill>
              </a:rPr>
              <a:t>Contd)</a:t>
            </a:r>
            <a:endParaRPr lang="th-TH" altLang="en-US" sz="3733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E811A92-2FC7-F640-9B6E-7DCC63E7503A}"/>
              </a:ext>
            </a:extLst>
          </p:cNvPr>
          <p:cNvSpPr txBox="1">
            <a:spLocks noChangeArrowheads="1"/>
          </p:cNvSpPr>
          <p:nvPr/>
        </p:nvSpPr>
        <p:spPr>
          <a:xfrm>
            <a:off x="2027207" y="1259936"/>
            <a:ext cx="10383327" cy="41656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/>
              <a:t>Create a Java Application called </a:t>
            </a:r>
            <a:r>
              <a:rPr lang="en-IN" sz="1600" b="1" dirty="0" smtClean="0"/>
              <a:t>“CustomerApp</a:t>
            </a:r>
            <a:r>
              <a:rPr lang="en-IN" sz="1600" b="1" dirty="0"/>
              <a:t>” for the following ER Diagram using DAO pattern. </a:t>
            </a:r>
          </a:p>
          <a:p>
            <a:pPr>
              <a:buAutoNum type="arabicPeriod"/>
            </a:pPr>
            <a:endParaRPr lang="en-IN" sz="1200" b="1" dirty="0"/>
          </a:p>
          <a:p>
            <a:pPr>
              <a:buAutoNum type="arabicPeriod"/>
            </a:pPr>
            <a:endParaRPr lang="en-IN" sz="1200" b="1" dirty="0"/>
          </a:p>
          <a:p>
            <a:pPr>
              <a:buAutoNum type="arabicPeriod"/>
            </a:pPr>
            <a:endParaRPr lang="en-IN" sz="1200" b="1" dirty="0"/>
          </a:p>
          <a:p>
            <a:pPr>
              <a:buAutoNum type="arabicPeriod"/>
            </a:pPr>
            <a:endParaRPr lang="en-IN" sz="1200" dirty="0"/>
          </a:p>
          <a:p>
            <a:pPr>
              <a:buAutoNum type="arabicPeriod"/>
            </a:pPr>
            <a:endParaRPr lang="en-IN" sz="1200" dirty="0"/>
          </a:p>
          <a:p>
            <a:pPr>
              <a:buAutoNum type="arabicPeriod"/>
            </a:pPr>
            <a:endParaRPr lang="en-IN" sz="1050" dirty="0"/>
          </a:p>
          <a:p>
            <a:pPr>
              <a:buAutoNum type="arabicPeriod"/>
            </a:pPr>
            <a:endParaRPr lang="en-IN" sz="1050" dirty="0"/>
          </a:p>
          <a:p>
            <a:pPr>
              <a:buAutoNum type="arabicPeriod"/>
            </a:pPr>
            <a:endParaRPr lang="en-IN" sz="1050" dirty="0"/>
          </a:p>
          <a:p>
            <a:pPr>
              <a:buAutoNum type="arabicPeriod"/>
            </a:pPr>
            <a:endParaRPr lang="en-IN" sz="1050" dirty="0"/>
          </a:p>
          <a:p>
            <a:pPr>
              <a:buAutoNum type="arabicPeriod"/>
            </a:pPr>
            <a:endParaRPr lang="en-IN" sz="1600" dirty="0" smtClean="0"/>
          </a:p>
          <a:p>
            <a:pPr>
              <a:buAutoNum type="arabicPeriod"/>
            </a:pPr>
            <a:r>
              <a:rPr lang="en-IN" sz="1600" dirty="0" smtClean="0"/>
              <a:t>Create </a:t>
            </a:r>
            <a:r>
              <a:rPr lang="en-IN" sz="1600" dirty="0"/>
              <a:t>and implement the following 3 methods: </a:t>
            </a:r>
          </a:p>
          <a:p>
            <a:pPr marL="533387" indent="-533387">
              <a:buAutoNum type="romanLcParenR"/>
            </a:pPr>
            <a:r>
              <a:rPr lang="en-IN" sz="1600" dirty="0"/>
              <a:t>Print all </a:t>
            </a:r>
            <a:r>
              <a:rPr lang="en-IN" sz="1600" dirty="0" smtClean="0"/>
              <a:t>Customers </a:t>
            </a:r>
            <a:r>
              <a:rPr lang="en-IN" sz="1600" dirty="0"/>
              <a:t>along with their </a:t>
            </a:r>
            <a:r>
              <a:rPr lang="en-IN" sz="1600" dirty="0" smtClean="0"/>
              <a:t>Products</a:t>
            </a:r>
            <a:endParaRPr lang="en-IN" sz="1600" dirty="0"/>
          </a:p>
          <a:p>
            <a:pPr marL="533387" indent="-533387">
              <a:buAutoNum type="romanLcParenR"/>
            </a:pPr>
            <a:r>
              <a:rPr lang="en-IN" sz="1600" dirty="0"/>
              <a:t>Update </a:t>
            </a:r>
            <a:r>
              <a:rPr lang="en-IN" sz="1600" dirty="0" smtClean="0"/>
              <a:t>quantity for </a:t>
            </a:r>
            <a:r>
              <a:rPr lang="en-IN" sz="1600" dirty="0"/>
              <a:t>a particular </a:t>
            </a:r>
            <a:r>
              <a:rPr lang="en-IN" sz="1600" dirty="0" smtClean="0"/>
              <a:t>Product</a:t>
            </a:r>
            <a:endParaRPr lang="en-IN" sz="1600" dirty="0"/>
          </a:p>
          <a:p>
            <a:pPr marL="533387" indent="-533387">
              <a:buAutoNum type="romanLcParenR"/>
            </a:pPr>
            <a:r>
              <a:rPr lang="en-IN" sz="1600" dirty="0" smtClean="0"/>
              <a:t>Delete </a:t>
            </a:r>
            <a:r>
              <a:rPr lang="en-IN" sz="1600" dirty="0"/>
              <a:t>all the </a:t>
            </a:r>
            <a:r>
              <a:rPr lang="en-IN" sz="1600" dirty="0" smtClean="0"/>
              <a:t>orders placed for a product by a particular Customer</a:t>
            </a:r>
          </a:p>
          <a:p>
            <a:pPr marL="533387" indent="-533387">
              <a:buAutoNum type="romanLcParenR"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 smtClean="0">
                <a:solidFill>
                  <a:srgbClr val="FF0000"/>
                </a:solidFill>
              </a:rPr>
              <a:t>BONUS:</a:t>
            </a:r>
            <a:endParaRPr lang="en-IN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1600" dirty="0" smtClean="0"/>
              <a:t>Print the most expensive product purchased by a Customer. Implement the application using Configuration file.</a:t>
            </a:r>
            <a:endParaRPr lang="en-IN" sz="1600" dirty="0"/>
          </a:p>
          <a:p>
            <a:pPr>
              <a:buAutoNum type="arabicPeriod"/>
            </a:pPr>
            <a:endParaRPr lang="en-IN" sz="1200" dirty="0"/>
          </a:p>
          <a:p>
            <a:pPr marL="0" indent="0"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Keep </a:t>
            </a:r>
            <a:r>
              <a:rPr lang="en-IN" sz="1600" dirty="0">
                <a:solidFill>
                  <a:srgbClr val="FF0000"/>
                </a:solidFill>
              </a:rPr>
              <a:t>it simple!</a:t>
            </a:r>
          </a:p>
          <a:p>
            <a:pPr marL="0" indent="0">
              <a:buNone/>
            </a:pPr>
            <a:endParaRPr lang="en-IN" sz="1200" dirty="0"/>
          </a:p>
          <a:p>
            <a:pPr>
              <a:buAutoNum type="arabicPeriod"/>
            </a:pPr>
            <a:endParaRPr lang="en-IN" sz="1200" dirty="0"/>
          </a:p>
          <a:p>
            <a:pPr>
              <a:buAutoNum type="arabicPeriod"/>
            </a:pPr>
            <a:endParaRPr lang="en-IN" sz="1200" b="1" dirty="0"/>
          </a:p>
          <a:p>
            <a:pPr>
              <a:buAutoNum type="arabicPeriod"/>
            </a:pPr>
            <a:endParaRPr lang="en-IN" sz="1000" dirty="0"/>
          </a:p>
        </p:txBody>
      </p:sp>
      <p:sp>
        <p:nvSpPr>
          <p:cNvPr id="3" name="Rectangle 2"/>
          <p:cNvSpPr/>
          <p:nvPr/>
        </p:nvSpPr>
        <p:spPr>
          <a:xfrm>
            <a:off x="2534726" y="1606928"/>
            <a:ext cx="1488635" cy="16366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/>
          </a:p>
        </p:txBody>
      </p:sp>
      <p:sp>
        <p:nvSpPr>
          <p:cNvPr id="5" name="Rectangle 4"/>
          <p:cNvSpPr/>
          <p:nvPr/>
        </p:nvSpPr>
        <p:spPr>
          <a:xfrm>
            <a:off x="5021523" y="1628275"/>
            <a:ext cx="1320800" cy="1209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534726" y="1673876"/>
            <a:ext cx="15490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/>
              <a:t>Customer</a:t>
            </a:r>
            <a:endParaRPr lang="en-CA" sz="1200" b="1" dirty="0"/>
          </a:p>
          <a:p>
            <a:r>
              <a:rPr lang="en-CA" sz="1200" dirty="0" smtClean="0"/>
              <a:t>--------------</a:t>
            </a:r>
          </a:p>
          <a:p>
            <a:r>
              <a:rPr lang="en-CA" sz="1200" b="1" dirty="0" smtClean="0">
                <a:solidFill>
                  <a:schemeClr val="accent5"/>
                </a:solidFill>
              </a:rPr>
              <a:t>CustomerNumber</a:t>
            </a:r>
            <a:endParaRPr lang="en-CA" sz="1200" b="1" dirty="0">
              <a:solidFill>
                <a:schemeClr val="accent5"/>
              </a:solidFill>
            </a:endParaRPr>
          </a:p>
          <a:p>
            <a:r>
              <a:rPr lang="en-CA" sz="1200" dirty="0" smtClean="0"/>
              <a:t>CustomerName</a:t>
            </a:r>
            <a:endParaRPr lang="en-CA" sz="1200" dirty="0"/>
          </a:p>
          <a:p>
            <a:r>
              <a:rPr lang="en-CA" sz="1200" dirty="0" smtClean="0"/>
              <a:t>Address</a:t>
            </a:r>
            <a:endParaRPr lang="en-CA" sz="1200" dirty="0"/>
          </a:p>
          <a:p>
            <a:r>
              <a:rPr lang="en-CA" sz="1200" dirty="0" smtClean="0"/>
              <a:t>City</a:t>
            </a:r>
          </a:p>
          <a:p>
            <a:r>
              <a:rPr lang="en-US" sz="1200" dirty="0" smtClean="0"/>
              <a:t>Country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ProductCode</a:t>
            </a:r>
            <a:endParaRPr lang="en-CA" sz="1200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2613" y="1641428"/>
            <a:ext cx="1300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Product</a:t>
            </a:r>
            <a:endParaRPr lang="en-CA" sz="1200" b="1" dirty="0"/>
          </a:p>
          <a:p>
            <a:r>
              <a:rPr lang="en-CA" sz="1200" dirty="0"/>
              <a:t>--------------</a:t>
            </a:r>
          </a:p>
          <a:p>
            <a:r>
              <a:rPr lang="en-CA" sz="1200" b="1" dirty="0" smtClean="0">
                <a:solidFill>
                  <a:schemeClr val="accent1"/>
                </a:solidFill>
              </a:rPr>
              <a:t>ProductCode</a:t>
            </a:r>
            <a:endParaRPr lang="en-CA" sz="1200" b="1" dirty="0">
              <a:solidFill>
                <a:schemeClr val="accent1"/>
              </a:solidFill>
            </a:endParaRPr>
          </a:p>
          <a:p>
            <a:r>
              <a:rPr lang="en-CA" sz="1200" dirty="0" smtClean="0"/>
              <a:t>ProductName</a:t>
            </a:r>
          </a:p>
          <a:p>
            <a:r>
              <a:rPr lang="en-US" sz="1200" dirty="0" smtClean="0"/>
              <a:t>Price</a:t>
            </a:r>
          </a:p>
          <a:p>
            <a:r>
              <a:rPr lang="en-US" sz="1200" dirty="0" smtClean="0"/>
              <a:t>Quantity</a:t>
            </a:r>
            <a:endParaRPr lang="en-CA" sz="1200" dirty="0" smtClean="0"/>
          </a:p>
          <a:p>
            <a:endParaRPr lang="en-CA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29354" y="2165230"/>
            <a:ext cx="1673718" cy="928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926433" y="2950496"/>
            <a:ext cx="1699982" cy="14575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026793" y="2948847"/>
            <a:ext cx="1558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Orders</a:t>
            </a:r>
            <a:endParaRPr lang="en-CA" sz="1200" b="1" dirty="0"/>
          </a:p>
          <a:p>
            <a:r>
              <a:rPr lang="en-CA" sz="1200" dirty="0"/>
              <a:t>--------------</a:t>
            </a:r>
          </a:p>
          <a:p>
            <a:r>
              <a:rPr lang="en-CA" sz="1200" dirty="0" smtClean="0"/>
              <a:t>OrderNumber</a:t>
            </a:r>
            <a:endParaRPr lang="en-CA" sz="1200" dirty="0"/>
          </a:p>
          <a:p>
            <a:r>
              <a:rPr lang="en-US" sz="1200" b="1" dirty="0" smtClean="0">
                <a:solidFill>
                  <a:schemeClr val="accent5"/>
                </a:solidFill>
              </a:rPr>
              <a:t>CustomerNumber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ProductCode</a:t>
            </a:r>
            <a:endParaRPr lang="en-CA" sz="1200" b="1" dirty="0" smtClean="0">
              <a:solidFill>
                <a:schemeClr val="accent1"/>
              </a:solidFill>
            </a:endParaRPr>
          </a:p>
          <a:p>
            <a:r>
              <a:rPr lang="en-US" sz="1200" dirty="0" smtClean="0"/>
              <a:t>Price</a:t>
            </a:r>
          </a:p>
          <a:p>
            <a:r>
              <a:rPr lang="en-US" sz="1200" dirty="0" smtClean="0"/>
              <a:t>Quantity</a:t>
            </a:r>
            <a:endParaRPr lang="en-CA" sz="1200" dirty="0" smtClean="0"/>
          </a:p>
          <a:p>
            <a:endParaRPr lang="en-CA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804249" y="2197301"/>
            <a:ext cx="3222544" cy="1422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1"/>
          </p:cNvCxnSpPr>
          <p:nvPr/>
        </p:nvCxnSpPr>
        <p:spPr>
          <a:xfrm flipH="1" flipV="1">
            <a:off x="6117371" y="2150429"/>
            <a:ext cx="909422" cy="1583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100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Angsana New</vt:lpstr>
      <vt:lpstr>Arial</vt:lpstr>
      <vt:lpstr>Calibri</vt:lpstr>
      <vt:lpstr>Calibri Light</vt:lpstr>
      <vt:lpstr>Office Theme</vt:lpstr>
      <vt:lpstr>Assignment 2 (JDBC Contd)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Chitra Velayutham</dc:creator>
  <cp:lastModifiedBy>Chitra Velayutham</cp:lastModifiedBy>
  <cp:revision>16</cp:revision>
  <dcterms:created xsi:type="dcterms:W3CDTF">2020-06-15T23:05:43Z</dcterms:created>
  <dcterms:modified xsi:type="dcterms:W3CDTF">2020-06-18T13:16:48Z</dcterms:modified>
</cp:coreProperties>
</file>