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549AE-132D-476E-90DA-E1ADC10774DD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1567-39E1-4E31-BB22-78A534CBF8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6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0157D-E3DA-4C8D-9F23-5856065D7A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43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4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01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rth.patel\Desktop\Master-3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60117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 userDrawn="1"/>
        </p:nvGrpSpPr>
        <p:grpSpPr>
          <a:xfrm>
            <a:off x="370040" y="6539678"/>
            <a:ext cx="6233960" cy="297455"/>
            <a:chOff x="277530" y="4904750"/>
            <a:chExt cx="4675470" cy="223091"/>
          </a:xfrm>
        </p:grpSpPr>
        <p:pic>
          <p:nvPicPr>
            <p:cNvPr id="9" name="Picture 8" descr="D:\IMAGES\usflag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52405" y="5000578"/>
              <a:ext cx="165100" cy="90011"/>
            </a:xfrm>
            <a:prstGeom prst="rect">
              <a:avLst/>
            </a:prstGeom>
            <a:noFill/>
          </p:spPr>
        </p:pic>
        <p:pic>
          <p:nvPicPr>
            <p:cNvPr id="10" name="Picture 9" descr="D:\IMAGES\indiaflag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530" y="4996006"/>
              <a:ext cx="161925" cy="98583"/>
            </a:xfrm>
            <a:prstGeom prst="rect">
              <a:avLst/>
            </a:prstGeom>
            <a:noFill/>
          </p:spPr>
        </p:pic>
        <p:pic>
          <p:nvPicPr>
            <p:cNvPr id="17" name="Picture 2" descr="C:\Users\janesh.joshi\Desktop\singapore-flag-222-p_1.jp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68143" y="4972705"/>
              <a:ext cx="195262" cy="107295"/>
            </a:xfrm>
            <a:prstGeom prst="rect">
              <a:avLst/>
            </a:prstGeom>
            <a:noFill/>
          </p:spPr>
        </p:pic>
        <p:sp>
          <p:nvSpPr>
            <p:cNvPr id="18" name="Rectangle 17"/>
            <p:cNvSpPr/>
            <p:nvPr userDrawn="1"/>
          </p:nvSpPr>
          <p:spPr>
            <a:xfrm>
              <a:off x="387350" y="4904750"/>
              <a:ext cx="4565650" cy="223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333" dirty="0">
                  <a:solidFill>
                    <a:schemeClr val="bg1"/>
                  </a:solidFill>
                </a:rPr>
                <a:t>18008338228              +65 31586636           +1(973) 598-3969           44 203-808-4216</a:t>
              </a:r>
            </a:p>
          </p:txBody>
        </p:sp>
        <p:pic>
          <p:nvPicPr>
            <p:cNvPr id="11" name="Picture 10" descr="D:\IMAGES\ukflag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63950" y="4992007"/>
              <a:ext cx="165100" cy="87153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6807200" y="6375401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www.cognixia.com • bdg@cognixia.com</a:t>
            </a:r>
          </a:p>
        </p:txBody>
      </p:sp>
    </p:spTree>
    <p:extLst>
      <p:ext uri="{BB962C8B-B14F-4D97-AF65-F5344CB8AC3E}">
        <p14:creationId xmlns:p14="http://schemas.microsoft.com/office/powerpoint/2010/main" val="250231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13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1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7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0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31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0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3D24-A858-494E-BA9C-9608BCCE1272}" type="datetimeFigureOut">
              <a:rPr lang="en-CA" smtClean="0"/>
              <a:t>2020-06-15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6F29-BDED-4663-825F-7154B47C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="" xmlns:a16="http://schemas.microsoft.com/office/drawing/2014/main" id="{19F89FE9-7E71-0B43-808D-48D01ACA8F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5168"/>
            <a:ext cx="9882187" cy="51223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733" dirty="0">
                <a:solidFill>
                  <a:schemeClr val="bg1"/>
                </a:solidFill>
              </a:rPr>
              <a:t>Assignment 1</a:t>
            </a:r>
            <a:endParaRPr lang="th-TH" altLang="en-US" sz="3733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811A92-2FC7-F640-9B6E-7DCC63E7503A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1752600"/>
            <a:ext cx="11480800" cy="4622800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33" b="1" dirty="0"/>
              <a:t>Create a database called “WorldApp” for the following </a:t>
            </a:r>
            <a:r>
              <a:rPr lang="en-IN" sz="2133" b="1"/>
              <a:t>ER </a:t>
            </a:r>
            <a:r>
              <a:rPr lang="en-IN" sz="2133" b="1" smtClean="0"/>
              <a:t>Diagram using DAO pattern</a:t>
            </a:r>
            <a:endParaRPr lang="en-IN" sz="2133" b="1" dirty="0"/>
          </a:p>
          <a:p>
            <a:pPr>
              <a:buAutoNum type="arabicPeriod"/>
            </a:pPr>
            <a:endParaRPr lang="en-IN" sz="2133" b="1" dirty="0"/>
          </a:p>
          <a:p>
            <a:pPr>
              <a:buAutoNum type="arabicPeriod"/>
            </a:pPr>
            <a:endParaRPr lang="en-IN" sz="2133" b="1" dirty="0"/>
          </a:p>
          <a:p>
            <a:pPr>
              <a:buAutoNum type="arabicPeriod"/>
            </a:pPr>
            <a:endParaRPr lang="en-IN" sz="2133" b="1" dirty="0"/>
          </a:p>
          <a:p>
            <a:pPr>
              <a:buAutoNum type="arabicPeriod"/>
            </a:pPr>
            <a:endParaRPr lang="en-IN" sz="2133" dirty="0"/>
          </a:p>
          <a:p>
            <a:pPr>
              <a:buAutoNum type="arabicPeriod"/>
            </a:pPr>
            <a:endParaRPr lang="en-IN" sz="2133" dirty="0"/>
          </a:p>
          <a:p>
            <a:pPr>
              <a:buAutoNum type="arabicPeriod"/>
            </a:pPr>
            <a:endParaRPr lang="en-IN" sz="2133" dirty="0"/>
          </a:p>
          <a:p>
            <a:pPr>
              <a:buAutoNum type="arabicPeriod"/>
            </a:pPr>
            <a:r>
              <a:rPr lang="en-IN" sz="2133" dirty="0"/>
              <a:t>Insert sample data(5 records each) into the tables. Ensure </a:t>
            </a:r>
            <a:r>
              <a:rPr lang="en-IN" sz="2133" dirty="0" err="1"/>
              <a:t>atleast</a:t>
            </a:r>
            <a:r>
              <a:rPr lang="en-IN" sz="2133" dirty="0"/>
              <a:t> 2 records in City table have </a:t>
            </a:r>
            <a:r>
              <a:rPr lang="en-IN" sz="2133" b="1" dirty="0" err="1"/>
              <a:t>isCapital</a:t>
            </a:r>
            <a:r>
              <a:rPr lang="en-IN" sz="2133" dirty="0"/>
              <a:t> set as </a:t>
            </a:r>
            <a:r>
              <a:rPr lang="en-IN" sz="2133" b="1" dirty="0"/>
              <a:t>‘Y’</a:t>
            </a:r>
          </a:p>
          <a:p>
            <a:pPr>
              <a:buAutoNum type="arabicPeriod"/>
            </a:pPr>
            <a:r>
              <a:rPr lang="en-IN" sz="2133" dirty="0"/>
              <a:t>Display the country and city details for </a:t>
            </a:r>
            <a:r>
              <a:rPr lang="en-IN" sz="2133" dirty="0" err="1"/>
              <a:t>cityId</a:t>
            </a:r>
            <a:r>
              <a:rPr lang="en-IN" sz="2133" dirty="0"/>
              <a:t> = 3.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IN" sz="2133" dirty="0"/>
              <a:t>Display the country and city details for </a:t>
            </a:r>
            <a:r>
              <a:rPr lang="en-IN" sz="2133" dirty="0" err="1"/>
              <a:t>isCapital</a:t>
            </a:r>
            <a:r>
              <a:rPr lang="en-IN" sz="2133" dirty="0"/>
              <a:t> = Y.</a:t>
            </a:r>
          </a:p>
          <a:p>
            <a:pPr>
              <a:buAutoNum type="arabicPeriod"/>
            </a:pPr>
            <a:endParaRPr lang="en-IN" sz="2133" dirty="0"/>
          </a:p>
          <a:p>
            <a:pPr>
              <a:buAutoNum type="arabicPeriod"/>
            </a:pPr>
            <a:endParaRPr lang="en-IN" sz="2133" dirty="0"/>
          </a:p>
          <a:p>
            <a:pPr marL="0" indent="0">
              <a:buNone/>
            </a:pPr>
            <a:r>
              <a:rPr lang="en-IN" sz="2133" dirty="0"/>
              <a:t>Keep it simple!</a:t>
            </a:r>
          </a:p>
          <a:p>
            <a:pPr marL="0" indent="0">
              <a:buNone/>
            </a:pPr>
            <a:endParaRPr lang="en-IN" sz="2133" dirty="0"/>
          </a:p>
          <a:p>
            <a:pPr>
              <a:buAutoNum type="arabicPeriod"/>
            </a:pPr>
            <a:endParaRPr lang="en-IN" sz="2133" dirty="0"/>
          </a:p>
          <a:p>
            <a:pPr>
              <a:buAutoNum type="arabicPeriod"/>
            </a:pPr>
            <a:endParaRPr lang="en-IN" sz="2133" b="1" dirty="0"/>
          </a:p>
          <a:p>
            <a:pPr>
              <a:buAutoNum type="arabicPeriod"/>
            </a:pPr>
            <a:endParaRPr lang="en-IN" sz="1600" dirty="0"/>
          </a:p>
        </p:txBody>
      </p:sp>
      <p:sp>
        <p:nvSpPr>
          <p:cNvPr id="3" name="Rectangle 2"/>
          <p:cNvSpPr/>
          <p:nvPr/>
        </p:nvSpPr>
        <p:spPr>
          <a:xfrm>
            <a:off x="2844800" y="2616200"/>
            <a:ext cx="10160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" name="Rectangle 4"/>
          <p:cNvSpPr/>
          <p:nvPr/>
        </p:nvSpPr>
        <p:spPr>
          <a:xfrm>
            <a:off x="4876800" y="2616200"/>
            <a:ext cx="1320800" cy="1185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7" name="TextBox 6"/>
          <p:cNvSpPr txBox="1"/>
          <p:nvPr/>
        </p:nvSpPr>
        <p:spPr>
          <a:xfrm>
            <a:off x="2763521" y="2580958"/>
            <a:ext cx="130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Country</a:t>
            </a:r>
          </a:p>
          <a:p>
            <a:r>
              <a:rPr lang="en-CA" sz="1200" dirty="0"/>
              <a:t>--------------</a:t>
            </a:r>
          </a:p>
          <a:p>
            <a:r>
              <a:rPr lang="en-CA" sz="1200" dirty="0"/>
              <a:t>CountryId</a:t>
            </a:r>
          </a:p>
          <a:p>
            <a:r>
              <a:rPr lang="en-CA" sz="1200" dirty="0"/>
              <a:t>CountryName</a:t>
            </a:r>
          </a:p>
          <a:p>
            <a:r>
              <a:rPr lang="en-CA" sz="1200" dirty="0"/>
              <a:t>Population</a:t>
            </a:r>
          </a:p>
          <a:p>
            <a:r>
              <a:rPr lang="en-CA" sz="1200" dirty="0" err="1"/>
              <a:t>CityId</a:t>
            </a:r>
            <a:endParaRPr lang="en-C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902661" y="2655456"/>
            <a:ext cx="130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City</a:t>
            </a:r>
          </a:p>
          <a:p>
            <a:r>
              <a:rPr lang="en-CA" sz="1200" dirty="0"/>
              <a:t>--------------</a:t>
            </a:r>
          </a:p>
          <a:p>
            <a:r>
              <a:rPr lang="en-US" sz="1200" dirty="0" err="1"/>
              <a:t>CityId</a:t>
            </a:r>
            <a:endParaRPr lang="en-CA" sz="1200" dirty="0"/>
          </a:p>
          <a:p>
            <a:r>
              <a:rPr lang="en-CA" sz="1200" dirty="0"/>
              <a:t>Name</a:t>
            </a:r>
          </a:p>
          <a:p>
            <a:r>
              <a:rPr lang="en-CA" sz="1200" dirty="0" err="1"/>
              <a:t>isCapital</a:t>
            </a:r>
            <a:endParaRPr lang="en-CA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60800" y="3178675"/>
            <a:ext cx="1010459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4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Assignment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Chitra Velayutham</dc:creator>
  <cp:lastModifiedBy>Chitra Velayutham</cp:lastModifiedBy>
  <cp:revision>3</cp:revision>
  <dcterms:created xsi:type="dcterms:W3CDTF">2020-06-15T23:05:43Z</dcterms:created>
  <dcterms:modified xsi:type="dcterms:W3CDTF">2020-06-16T00:12:59Z</dcterms:modified>
</cp:coreProperties>
</file>