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6AA4-62CA-44D7-868D-262D0C358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C2A06-E9A2-4A49-8A35-C484E09C1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3A18-BC82-4CCD-905F-0C42E394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A18B-B1D4-4F25-B4D4-A27F11D9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C264-1D0C-4671-8944-8BD5AE84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5323-CE5F-47B1-86C7-18934BD8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38CEF-AD36-4238-9491-C69B0D2A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B78D-DD69-44C7-8C47-4BD1ED7A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2C86-52FF-4847-93D7-DA7565A9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A04C-E35F-4344-A6CE-279580E9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ADB9C-C644-40B7-96D8-22FD88D80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0A57-DFF0-42AB-BCAA-2F2BFF3D8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9857-AC83-4471-83FC-1B9C2F3A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4B43-122F-4C57-9195-360CE605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4E8E-C994-43D9-BB0A-5299AC98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4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7319-4EB5-44E7-B8D8-6F425B4B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0531-BD2E-47DF-9882-D2BA1E1A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0B1E-1AD7-4978-A2A0-B8AC8251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47CC-65F3-482B-9BE0-595A5E8A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927E-F7FC-4AAD-AB28-ADDDB52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4631-D614-4E50-B700-CE75042D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3701-2D67-460E-9CD0-9441476A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84CF-DEBA-4576-BDE0-B42F2D1E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5F3E2-A7E6-4FFA-B2FE-CBC2DCFB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56E5-C522-489F-BF29-D3D2952C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F542-9F3F-45BF-AD05-50D17D28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51A7-5264-4050-9AFB-118B007C1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38572-D0C3-4130-863F-510D660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2D91-6AFD-43B7-A31A-63312DD7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E6FB-198A-410D-AEA7-6F84F579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0C3F-15C2-40C6-9440-CB830215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5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1A19-39C8-4975-A24F-2B798ABD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1B05F-94A9-4A07-9BCA-7E35D1C3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E37B-90E7-4A73-8EED-BDAF2232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CC6E-A683-494F-96C4-40EB2025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A8375-B7EF-4174-9653-BC4CBEAD6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4652B-2482-420C-842C-A60B8C56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09506-1837-49A6-A973-CBDFE9E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C62E8-8526-4165-BF5D-C286B412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58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C2EC-C753-4456-B17A-55124A0A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208EA-05F8-4E4E-8095-E15D54B0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EFDE5-7389-4C42-9C62-5404B8F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8AD5A-C200-468E-89DE-3F37E5F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1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89C29-3092-4D93-906F-2E762904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E0D5B-D175-47DE-8BC1-A3E35091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97B01-2C4D-4C78-8A6E-7175B35E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3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180C-663F-4E12-9603-304ACF84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DEB1-DB42-4D76-96A8-EC50C49B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D4C21-26BB-4CD5-B9D6-8540CC25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6730-E259-4FE5-A46A-05CE33DE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832DB-3F3D-49DE-8799-0FBBBE68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CB77-E085-425C-817B-AC7939A5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5E0D-DD99-4B56-94C4-D0D3FE12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FF4B5-3695-433D-B704-8E730245D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CFDD5-327F-48C9-A262-DE3E9BB5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22EBE-49D4-46C5-A417-BE61F722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7E954-A77B-40A6-B719-295542A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9387-5BD2-4BB4-87AD-DDA4CB52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9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3011B-FF00-41D2-809D-39FB1C73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40379-DBB9-4E85-8E1E-CE8D157E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F470-3220-4ED4-B24F-412F010CC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2A41-6B4A-4B52-A66B-3059F11E6D88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7CEF-D790-42F9-BC02-695E6F7A1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D610-CFE4-47C4-B3B2-D46478AC4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B1C-037B-4883-B4D2-9B1EB3F5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9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749BA-0454-4B7F-B87C-8EC58AE7C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Gesture Based UI Project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C320E-7823-4913-9C8D-26C4EBCE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Sean McGuire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79623-352E-4E91-B26D-9BCD2F15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Introduction	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3105-7FD4-4EFC-BFE7-DDC5BC0F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My project is using the </a:t>
            </a:r>
            <a:r>
              <a:rPr lang="en-US" sz="2000" dirty="0" err="1">
                <a:solidFill>
                  <a:srgbClr val="000000"/>
                </a:solidFill>
              </a:rPr>
              <a:t>Myo</a:t>
            </a:r>
            <a:r>
              <a:rPr lang="en-US" sz="2000" dirty="0">
                <a:solidFill>
                  <a:srgbClr val="000000"/>
                </a:solidFill>
              </a:rPr>
              <a:t> Armband to connect to a desktop-based game built in unity called “</a:t>
            </a:r>
            <a:r>
              <a:rPr lang="en-US" sz="2000" dirty="0" err="1">
                <a:solidFill>
                  <a:srgbClr val="000000"/>
                </a:solidFill>
              </a:rPr>
              <a:t>Myo</a:t>
            </a:r>
            <a:r>
              <a:rPr lang="en-US" sz="2000" dirty="0">
                <a:solidFill>
                  <a:srgbClr val="000000"/>
                </a:solidFill>
              </a:rPr>
              <a:t> Drag Racing”.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aim of the game is to change gear at the right time to increase the speed of the car and beat the opponent.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user uses the </a:t>
            </a:r>
            <a:r>
              <a:rPr lang="en-US" sz="2000" dirty="0" err="1">
                <a:solidFill>
                  <a:srgbClr val="000000"/>
                </a:solidFill>
              </a:rPr>
              <a:t>Myo</a:t>
            </a:r>
            <a:r>
              <a:rPr lang="en-US" sz="2000" dirty="0">
                <a:solidFill>
                  <a:srgbClr val="000000"/>
                </a:solidFill>
              </a:rPr>
              <a:t> armband to change the gear using the “Double tap” gesture.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This is built using the </a:t>
            </a:r>
            <a:r>
              <a:rPr lang="en-US" sz="2000" dirty="0" err="1">
                <a:solidFill>
                  <a:srgbClr val="000000"/>
                </a:solidFill>
              </a:rPr>
              <a:t>Myo</a:t>
            </a:r>
            <a:r>
              <a:rPr lang="en-US" sz="2000" dirty="0">
                <a:solidFill>
                  <a:srgbClr val="000000"/>
                </a:solidFill>
              </a:rPr>
              <a:t> SDK toolkit and the Unity framework.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4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91374-B6D3-49FF-A544-DAFAF4E0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Technologies used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EE70-EF57-4CBF-8997-0151C232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Unity app development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Myo</a:t>
            </a:r>
            <a:r>
              <a:rPr lang="en-US" sz="2400" dirty="0">
                <a:solidFill>
                  <a:srgbClr val="000000"/>
                </a:solidFill>
              </a:rPr>
              <a:t> SDK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2278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9FCB5-C055-4CFE-97DD-F8B00282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the game looks like:</a:t>
            </a:r>
          </a:p>
        </p:txBody>
      </p:sp>
      <p:pic>
        <p:nvPicPr>
          <p:cNvPr id="4" name="Content Placeholder 3" descr="A group of people on a beach&#10;&#10;Description automatically generated">
            <a:extLst>
              <a:ext uri="{FF2B5EF4-FFF2-40B4-BE49-F238E27FC236}">
                <a16:creationId xmlns:a16="http://schemas.microsoft.com/office/drawing/2014/main" id="{89FE877F-6F18-4858-BD61-35D83EFBB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4"/>
          <a:stretch/>
        </p:blipFill>
        <p:spPr>
          <a:xfrm>
            <a:off x="2190029" y="1675227"/>
            <a:ext cx="78119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9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C0E3B0-C1C9-4F9E-A7A0-54E8B1D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Overview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EB36-DE13-4255-9136-08475795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 far, I have completed: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Getting the </a:t>
            </a:r>
            <a:r>
              <a:rPr lang="en-US" sz="2000" dirty="0" err="1">
                <a:solidFill>
                  <a:srgbClr val="000000"/>
                </a:solidFill>
              </a:rPr>
              <a:t>Myo</a:t>
            </a:r>
            <a:r>
              <a:rPr lang="en-US" sz="2000" dirty="0">
                <a:solidFill>
                  <a:srgbClr val="000000"/>
                </a:solidFill>
              </a:rPr>
              <a:t> armband to connect to Unity.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on-screen UI with the speedometer and the tachometer.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terrain, AI car and user controller car.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Game completion implementation (finish line).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users gear changing mechanic (with sounds).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3,2,1,GO animation.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Menu System with settings.</a:t>
            </a:r>
          </a:p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pPr lvl="1"/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3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8CB881-403A-4512-B385-39D8FB3B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Gestures used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5348-0106-40CC-BB8F-C947FB91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So far, the only gesture is double tap.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Future development will include “fist clench” in order to give the car a boost. 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068A7-38B1-4412-98B3-FD400071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789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Gesture Based UI Project</vt:lpstr>
      <vt:lpstr>Introduction </vt:lpstr>
      <vt:lpstr>Technologies used</vt:lpstr>
      <vt:lpstr>What the game looks like:</vt:lpstr>
      <vt:lpstr>Overview</vt:lpstr>
      <vt:lpstr>Gestures used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Sean Mcguire</dc:creator>
  <cp:lastModifiedBy>Sean Mcguire</cp:lastModifiedBy>
  <cp:revision>6</cp:revision>
  <dcterms:created xsi:type="dcterms:W3CDTF">2019-04-05T10:34:31Z</dcterms:created>
  <dcterms:modified xsi:type="dcterms:W3CDTF">2019-04-10T13:49:36Z</dcterms:modified>
</cp:coreProperties>
</file>