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839F-E4F8-4F7D-8FD4-7FAD7A9E1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32F1E-80A7-4ED3-B011-8AF66253E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31B26-C764-45A5-82D5-3FF0632D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F02F-2D2E-458C-B14B-CE922B322922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29DB8-9A29-421E-9175-1A1E679E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59215-610C-42A1-9361-B598EFCD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1A78-9DCB-453E-98CF-3AB776486E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30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6330-38E2-4B19-A429-BCF01592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853AB-CCCA-43BB-9691-B5B445181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8268F-1F8B-4500-A5F3-0F6BC8A2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F02F-2D2E-458C-B14B-CE922B322922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14DCE-0959-421E-B3B3-E06FF193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24DA1-02BC-4D8C-A435-37587B72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1A78-9DCB-453E-98CF-3AB776486E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67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0C07B-54F8-4EC3-87BE-07EA1A4A3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84D12-B9BD-416B-BA9B-446C86DE0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00F2-767A-43C9-8F21-972452A4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F02F-2D2E-458C-B14B-CE922B322922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1B447-A7C8-42A4-BC3A-C43AE432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47FBF-5553-4BA4-9BD6-68142AC5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1A78-9DCB-453E-98CF-3AB776486E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67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4F46-A2DA-43C2-9CEC-A7B1535A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3AAEE-8906-4709-B8CA-387EDD1C9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3CE1B-CFD1-425E-973A-1084DD4F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F02F-2D2E-458C-B14B-CE922B322922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C0FA1-FE7B-416F-8468-A0A36416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C0373-6B2F-4B8E-AD3F-F9838085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1A78-9DCB-453E-98CF-3AB776486E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24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89AE-031B-49F9-A596-0904200D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5C08A-B87E-4F7F-8CF1-43AA61C1A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D1F62-6644-49A7-96CF-74260C5F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F02F-2D2E-458C-B14B-CE922B322922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0B000-6C80-4E49-8B34-2EA12F6F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D42C9-C1E7-4430-8C1D-547D88BA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1A78-9DCB-453E-98CF-3AB776486E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36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63ED-C4C8-432A-B6F0-D1943936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E7AF5-16A7-4773-BCCA-2DE07FF58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D5A8E-7D15-4627-BE83-37B35F518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156F7-C487-4C43-9411-D073D7BB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F02F-2D2E-458C-B14B-CE922B322922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88E79-0E00-4AF5-8E64-7F415EF0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C97DF-E026-4403-A2C2-018A76F5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1A78-9DCB-453E-98CF-3AB776486E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81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0691-A39F-4DE0-86DD-DA3341301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53317-8CD3-4ED2-8759-9AE91417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84C35-5ED8-4AEC-B5C1-70E24EAA9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A1429-FC72-4F7A-8985-607327421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9C873-409A-4148-A67D-2EB57216A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21F7F-1329-43AE-BED0-3038DF9A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F02F-2D2E-458C-B14B-CE922B322922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75F95-3ADC-4F0A-8128-70F5621B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E04F4-0AD1-48E1-B826-1ADBE9E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1A78-9DCB-453E-98CF-3AB776486E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36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6608D-E810-4868-B88D-2ECFB1E9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B9EAC-BA22-461E-B58E-9CF64B4E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F02F-2D2E-458C-B14B-CE922B322922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162EF-5643-48F0-AD94-C3661535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56E8A-762F-46E4-B14C-A027FB53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1A78-9DCB-453E-98CF-3AB776486E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17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3CF1F-9A80-4BE3-B326-1F46CA7C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F02F-2D2E-458C-B14B-CE922B322922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9E968-A780-4E0E-B644-7DB1438E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6A6A0-B125-4F2E-B9EB-3F57424E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1A78-9DCB-453E-98CF-3AB776486E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48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10CE-BE92-410F-8BC9-44E8E111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BFC99-9AFB-485C-93E5-83D66FC5B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23835-271A-4E01-B8F6-C5D24685F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55E41-DB01-4703-9C28-218FBF9A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F02F-2D2E-458C-B14B-CE922B322922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0D60B-63C1-46C3-9FB4-042C2E07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F7389-3902-4B01-8D3F-4B781E05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1A78-9DCB-453E-98CF-3AB776486E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13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98B8-820B-4CFF-A824-10EBCB292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5DCBC-88DB-4A7A-A71F-1F1210B9E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88E89-D0F1-4892-B64D-3929AABD9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E10EF-6F1F-46CA-A654-42CF5952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F02F-2D2E-458C-B14B-CE922B322922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40807-8DDC-4E98-9E17-8F0871FA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C3C9A-CC70-4B34-981D-FAE2DE38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1A78-9DCB-453E-98CF-3AB776486E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94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365FA-1D25-42E2-BAE7-F2F9A456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46BC8-ABA7-4A5C-B18A-E2CF2BEC9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9C8E2-2582-4793-9D74-2533673A5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CF02F-2D2E-458C-B14B-CE922B322922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3155A-2F81-4012-8D15-55F554BEF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AE578-D97A-47C7-B9C5-CD9B1D994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31A78-9DCB-453E-98CF-3AB776486E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81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erson's eye&#10;&#10;Description automatically generated with medium confidence">
            <a:extLst>
              <a:ext uri="{FF2B5EF4-FFF2-40B4-BE49-F238E27FC236}">
                <a16:creationId xmlns:a16="http://schemas.microsoft.com/office/drawing/2014/main" id="{BD2C1665-911F-49A2-9364-8654A4FB5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44" y="163278"/>
            <a:ext cx="2693194" cy="3467100"/>
          </a:xfrm>
          <a:prstGeom prst="rect">
            <a:avLst/>
          </a:prstGeom>
        </p:spPr>
      </p:pic>
      <p:pic>
        <p:nvPicPr>
          <p:cNvPr id="7" name="Picture 6" descr="A close up of a person's eye&#10;&#10;Description automatically generated">
            <a:extLst>
              <a:ext uri="{FF2B5EF4-FFF2-40B4-BE49-F238E27FC236}">
                <a16:creationId xmlns:a16="http://schemas.microsoft.com/office/drawing/2014/main" id="{E6AB2A1F-4D21-44D1-B983-5B673CF43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02" y="503796"/>
            <a:ext cx="2092643" cy="2786063"/>
          </a:xfrm>
          <a:prstGeom prst="rect">
            <a:avLst/>
          </a:prstGeom>
        </p:spPr>
      </p:pic>
      <p:pic>
        <p:nvPicPr>
          <p:cNvPr id="9" name="Picture 8" descr="A close up of a person's eye&#10;&#10;Description automatically generated with medium confidence">
            <a:extLst>
              <a:ext uri="{FF2B5EF4-FFF2-40B4-BE49-F238E27FC236}">
                <a16:creationId xmlns:a16="http://schemas.microsoft.com/office/drawing/2014/main" id="{4AC26756-B493-4BF9-AEEE-2FE546170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344" y="3726913"/>
            <a:ext cx="2321719" cy="3095625"/>
          </a:xfrm>
          <a:prstGeom prst="rect">
            <a:avLst/>
          </a:prstGeom>
        </p:spPr>
      </p:pic>
      <p:pic>
        <p:nvPicPr>
          <p:cNvPr id="11" name="Picture 10" descr="A close up of a person's eye&#10;&#10;Description automatically generated with medium confidence">
            <a:extLst>
              <a:ext uri="{FF2B5EF4-FFF2-40B4-BE49-F238E27FC236}">
                <a16:creationId xmlns:a16="http://schemas.microsoft.com/office/drawing/2014/main" id="{B1F836E9-01AD-4350-8AED-37AD42B37D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126" y="3726912"/>
            <a:ext cx="2321719" cy="3095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A20930-A275-4502-8513-16FA6FE2C3A2}"/>
              </a:ext>
            </a:extLst>
          </p:cNvPr>
          <p:cNvSpPr txBox="1"/>
          <p:nvPr/>
        </p:nvSpPr>
        <p:spPr>
          <a:xfrm>
            <a:off x="811306" y="1712161"/>
            <a:ext cx="82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Border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C865EB-748E-4898-A003-E56492AB7586}"/>
              </a:ext>
            </a:extLst>
          </p:cNvPr>
          <p:cNvSpPr txBox="1"/>
          <p:nvPr/>
        </p:nvSpPr>
        <p:spPr>
          <a:xfrm>
            <a:off x="827625" y="5090058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D7EC2F-15CD-4D7E-8720-751E29032B82}"/>
              </a:ext>
            </a:extLst>
          </p:cNvPr>
          <p:cNvSpPr txBox="1"/>
          <p:nvPr/>
        </p:nvSpPr>
        <p:spPr>
          <a:xfrm>
            <a:off x="6739509" y="1712161"/>
            <a:ext cx="628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2113B8-5EF5-4DBD-B93E-B09F27C1307F}"/>
              </a:ext>
            </a:extLst>
          </p:cNvPr>
          <p:cNvSpPr txBox="1"/>
          <p:nvPr/>
        </p:nvSpPr>
        <p:spPr>
          <a:xfrm>
            <a:off x="6718044" y="5090058"/>
            <a:ext cx="123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Watermark</a:t>
            </a:r>
          </a:p>
        </p:txBody>
      </p:sp>
    </p:spTree>
    <p:extLst>
      <p:ext uri="{BB962C8B-B14F-4D97-AF65-F5344CB8AC3E}">
        <p14:creationId xmlns:p14="http://schemas.microsoft.com/office/powerpoint/2010/main" val="359442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McKeown, Sean</dc:creator>
  <cp:lastModifiedBy>McKeown, Sean</cp:lastModifiedBy>
  <cp:revision>3</cp:revision>
  <dcterms:created xsi:type="dcterms:W3CDTF">2022-03-17T15:51:31Z</dcterms:created>
  <dcterms:modified xsi:type="dcterms:W3CDTF">2022-03-17T16:03:12Z</dcterms:modified>
</cp:coreProperties>
</file>