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7A56-9A25-41E4-809A-265F7FF646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E3546F-02A9-4510-B887-30618AE201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3B0063-FAE0-4AE0-BFC2-AD690F760C57}"/>
              </a:ext>
            </a:extLst>
          </p:cNvPr>
          <p:cNvSpPr>
            <a:spLocks noGrp="1"/>
          </p:cNvSpPr>
          <p:nvPr>
            <p:ph type="dt" sz="half" idx="10"/>
          </p:nvPr>
        </p:nvSpPr>
        <p:spPr/>
        <p:txBody>
          <a:bodyPr/>
          <a:lstStyle/>
          <a:p>
            <a:fld id="{61390D23-5E6A-4B7A-A778-44F8F22B0B9C}" type="datetimeFigureOut">
              <a:rPr lang="en-US" smtClean="0"/>
              <a:t>1/2/2020</a:t>
            </a:fld>
            <a:endParaRPr lang="en-US"/>
          </a:p>
        </p:txBody>
      </p:sp>
      <p:sp>
        <p:nvSpPr>
          <p:cNvPr id="5" name="Footer Placeholder 4">
            <a:extLst>
              <a:ext uri="{FF2B5EF4-FFF2-40B4-BE49-F238E27FC236}">
                <a16:creationId xmlns:a16="http://schemas.microsoft.com/office/drawing/2014/main" id="{E2D406F0-A879-42EE-8174-E1C0F7AE5B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47411-75A0-4170-8171-42324A1D15DE}"/>
              </a:ext>
            </a:extLst>
          </p:cNvPr>
          <p:cNvSpPr>
            <a:spLocks noGrp="1"/>
          </p:cNvSpPr>
          <p:nvPr>
            <p:ph type="sldNum" sz="quarter" idx="12"/>
          </p:nvPr>
        </p:nvSpPr>
        <p:spPr/>
        <p:txBody>
          <a:bodyPr/>
          <a:lstStyle/>
          <a:p>
            <a:fld id="{B01347FF-5DE2-4EA1-B062-D00035CF0E0A}" type="slidenum">
              <a:rPr lang="en-US" smtClean="0"/>
              <a:t>‹#›</a:t>
            </a:fld>
            <a:endParaRPr lang="en-US"/>
          </a:p>
        </p:txBody>
      </p:sp>
    </p:spTree>
    <p:extLst>
      <p:ext uri="{BB962C8B-B14F-4D97-AF65-F5344CB8AC3E}">
        <p14:creationId xmlns:p14="http://schemas.microsoft.com/office/powerpoint/2010/main" val="206950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493B5-2C0D-4DA2-928B-845674AEE9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16A6A1-9FF0-4054-9ADD-E5EC741645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EF073-C8AC-49D0-BCBC-5A2DC7119836}"/>
              </a:ext>
            </a:extLst>
          </p:cNvPr>
          <p:cNvSpPr>
            <a:spLocks noGrp="1"/>
          </p:cNvSpPr>
          <p:nvPr>
            <p:ph type="dt" sz="half" idx="10"/>
          </p:nvPr>
        </p:nvSpPr>
        <p:spPr/>
        <p:txBody>
          <a:bodyPr/>
          <a:lstStyle/>
          <a:p>
            <a:fld id="{61390D23-5E6A-4B7A-A778-44F8F22B0B9C}" type="datetimeFigureOut">
              <a:rPr lang="en-US" smtClean="0"/>
              <a:t>1/2/2020</a:t>
            </a:fld>
            <a:endParaRPr lang="en-US"/>
          </a:p>
        </p:txBody>
      </p:sp>
      <p:sp>
        <p:nvSpPr>
          <p:cNvPr id="5" name="Footer Placeholder 4">
            <a:extLst>
              <a:ext uri="{FF2B5EF4-FFF2-40B4-BE49-F238E27FC236}">
                <a16:creationId xmlns:a16="http://schemas.microsoft.com/office/drawing/2014/main" id="{9D7FFAC9-C5CD-4050-BD5E-DC0A8BA7F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FECBA-9545-4B05-A681-94776E88609B}"/>
              </a:ext>
            </a:extLst>
          </p:cNvPr>
          <p:cNvSpPr>
            <a:spLocks noGrp="1"/>
          </p:cNvSpPr>
          <p:nvPr>
            <p:ph type="sldNum" sz="quarter" idx="12"/>
          </p:nvPr>
        </p:nvSpPr>
        <p:spPr/>
        <p:txBody>
          <a:bodyPr/>
          <a:lstStyle/>
          <a:p>
            <a:fld id="{B01347FF-5DE2-4EA1-B062-D00035CF0E0A}" type="slidenum">
              <a:rPr lang="en-US" smtClean="0"/>
              <a:t>‹#›</a:t>
            </a:fld>
            <a:endParaRPr lang="en-US"/>
          </a:p>
        </p:txBody>
      </p:sp>
    </p:spTree>
    <p:extLst>
      <p:ext uri="{BB962C8B-B14F-4D97-AF65-F5344CB8AC3E}">
        <p14:creationId xmlns:p14="http://schemas.microsoft.com/office/powerpoint/2010/main" val="807805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590A40-5BB9-4FF4-AC21-91804CEF00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6705A6-9113-4D18-9486-CA4C25BAA7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96DB6A-3549-40E1-A541-32C9AEADFAE0}"/>
              </a:ext>
            </a:extLst>
          </p:cNvPr>
          <p:cNvSpPr>
            <a:spLocks noGrp="1"/>
          </p:cNvSpPr>
          <p:nvPr>
            <p:ph type="dt" sz="half" idx="10"/>
          </p:nvPr>
        </p:nvSpPr>
        <p:spPr/>
        <p:txBody>
          <a:bodyPr/>
          <a:lstStyle/>
          <a:p>
            <a:fld id="{61390D23-5E6A-4B7A-A778-44F8F22B0B9C}" type="datetimeFigureOut">
              <a:rPr lang="en-US" smtClean="0"/>
              <a:t>1/2/2020</a:t>
            </a:fld>
            <a:endParaRPr lang="en-US"/>
          </a:p>
        </p:txBody>
      </p:sp>
      <p:sp>
        <p:nvSpPr>
          <p:cNvPr id="5" name="Footer Placeholder 4">
            <a:extLst>
              <a:ext uri="{FF2B5EF4-FFF2-40B4-BE49-F238E27FC236}">
                <a16:creationId xmlns:a16="http://schemas.microsoft.com/office/drawing/2014/main" id="{216E2E19-BB8C-46CA-8BA7-05E3AF2C1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D7544-5CEB-42E3-BCA1-D3BA0B7DB330}"/>
              </a:ext>
            </a:extLst>
          </p:cNvPr>
          <p:cNvSpPr>
            <a:spLocks noGrp="1"/>
          </p:cNvSpPr>
          <p:nvPr>
            <p:ph type="sldNum" sz="quarter" idx="12"/>
          </p:nvPr>
        </p:nvSpPr>
        <p:spPr/>
        <p:txBody>
          <a:bodyPr/>
          <a:lstStyle/>
          <a:p>
            <a:fld id="{B01347FF-5DE2-4EA1-B062-D00035CF0E0A}" type="slidenum">
              <a:rPr lang="en-US" smtClean="0"/>
              <a:t>‹#›</a:t>
            </a:fld>
            <a:endParaRPr lang="en-US"/>
          </a:p>
        </p:txBody>
      </p:sp>
    </p:spTree>
    <p:extLst>
      <p:ext uri="{BB962C8B-B14F-4D97-AF65-F5344CB8AC3E}">
        <p14:creationId xmlns:p14="http://schemas.microsoft.com/office/powerpoint/2010/main" val="3389086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EFBA5-0E6A-4864-9050-151BDE5BAE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523906-4E68-485F-9B26-38850EEFA0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53906-A91B-4E7E-A5FF-14D5F224BFEC}"/>
              </a:ext>
            </a:extLst>
          </p:cNvPr>
          <p:cNvSpPr>
            <a:spLocks noGrp="1"/>
          </p:cNvSpPr>
          <p:nvPr>
            <p:ph type="dt" sz="half" idx="10"/>
          </p:nvPr>
        </p:nvSpPr>
        <p:spPr/>
        <p:txBody>
          <a:bodyPr/>
          <a:lstStyle/>
          <a:p>
            <a:fld id="{61390D23-5E6A-4B7A-A778-44F8F22B0B9C}" type="datetimeFigureOut">
              <a:rPr lang="en-US" smtClean="0"/>
              <a:t>1/2/2020</a:t>
            </a:fld>
            <a:endParaRPr lang="en-US"/>
          </a:p>
        </p:txBody>
      </p:sp>
      <p:sp>
        <p:nvSpPr>
          <p:cNvPr id="5" name="Footer Placeholder 4">
            <a:extLst>
              <a:ext uri="{FF2B5EF4-FFF2-40B4-BE49-F238E27FC236}">
                <a16:creationId xmlns:a16="http://schemas.microsoft.com/office/drawing/2014/main" id="{D44142F7-328A-432B-B1D9-0FEA9C3042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0E2CD-3739-42F5-A885-173127C0E65F}"/>
              </a:ext>
            </a:extLst>
          </p:cNvPr>
          <p:cNvSpPr>
            <a:spLocks noGrp="1"/>
          </p:cNvSpPr>
          <p:nvPr>
            <p:ph type="sldNum" sz="quarter" idx="12"/>
          </p:nvPr>
        </p:nvSpPr>
        <p:spPr/>
        <p:txBody>
          <a:bodyPr/>
          <a:lstStyle/>
          <a:p>
            <a:fld id="{B01347FF-5DE2-4EA1-B062-D00035CF0E0A}" type="slidenum">
              <a:rPr lang="en-US" smtClean="0"/>
              <a:t>‹#›</a:t>
            </a:fld>
            <a:endParaRPr lang="en-US"/>
          </a:p>
        </p:txBody>
      </p:sp>
    </p:spTree>
    <p:extLst>
      <p:ext uri="{BB962C8B-B14F-4D97-AF65-F5344CB8AC3E}">
        <p14:creationId xmlns:p14="http://schemas.microsoft.com/office/powerpoint/2010/main" val="1062725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BF56C-D5AB-4E4A-A8FA-133FDC187F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5B37D0-F12E-4B26-8191-84214A54DA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480DE0-1DD1-4884-9307-DEEAE6664DFF}"/>
              </a:ext>
            </a:extLst>
          </p:cNvPr>
          <p:cNvSpPr>
            <a:spLocks noGrp="1"/>
          </p:cNvSpPr>
          <p:nvPr>
            <p:ph type="dt" sz="half" idx="10"/>
          </p:nvPr>
        </p:nvSpPr>
        <p:spPr/>
        <p:txBody>
          <a:bodyPr/>
          <a:lstStyle/>
          <a:p>
            <a:fld id="{61390D23-5E6A-4B7A-A778-44F8F22B0B9C}" type="datetimeFigureOut">
              <a:rPr lang="en-US" smtClean="0"/>
              <a:t>1/2/2020</a:t>
            </a:fld>
            <a:endParaRPr lang="en-US"/>
          </a:p>
        </p:txBody>
      </p:sp>
      <p:sp>
        <p:nvSpPr>
          <p:cNvPr id="5" name="Footer Placeholder 4">
            <a:extLst>
              <a:ext uri="{FF2B5EF4-FFF2-40B4-BE49-F238E27FC236}">
                <a16:creationId xmlns:a16="http://schemas.microsoft.com/office/drawing/2014/main" id="{6066F66F-CE16-427A-8BFB-7D53BD4536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F4053-D7B2-4788-AC2C-26A726419701}"/>
              </a:ext>
            </a:extLst>
          </p:cNvPr>
          <p:cNvSpPr>
            <a:spLocks noGrp="1"/>
          </p:cNvSpPr>
          <p:nvPr>
            <p:ph type="sldNum" sz="quarter" idx="12"/>
          </p:nvPr>
        </p:nvSpPr>
        <p:spPr/>
        <p:txBody>
          <a:bodyPr/>
          <a:lstStyle/>
          <a:p>
            <a:fld id="{B01347FF-5DE2-4EA1-B062-D00035CF0E0A}" type="slidenum">
              <a:rPr lang="en-US" smtClean="0"/>
              <a:t>‹#›</a:t>
            </a:fld>
            <a:endParaRPr lang="en-US"/>
          </a:p>
        </p:txBody>
      </p:sp>
    </p:spTree>
    <p:extLst>
      <p:ext uri="{BB962C8B-B14F-4D97-AF65-F5344CB8AC3E}">
        <p14:creationId xmlns:p14="http://schemas.microsoft.com/office/powerpoint/2010/main" val="1914754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4AAB9-2FE0-4768-BCF2-A613A56FA3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E4EC6-0F6D-402A-9166-BA6F375FD6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306ED3-4967-4B13-BA5A-D209D40DBF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C190DE-E5CD-4EEC-AFCC-F7B9726C2497}"/>
              </a:ext>
            </a:extLst>
          </p:cNvPr>
          <p:cNvSpPr>
            <a:spLocks noGrp="1"/>
          </p:cNvSpPr>
          <p:nvPr>
            <p:ph type="dt" sz="half" idx="10"/>
          </p:nvPr>
        </p:nvSpPr>
        <p:spPr/>
        <p:txBody>
          <a:bodyPr/>
          <a:lstStyle/>
          <a:p>
            <a:fld id="{61390D23-5E6A-4B7A-A778-44F8F22B0B9C}" type="datetimeFigureOut">
              <a:rPr lang="en-US" smtClean="0"/>
              <a:t>1/2/2020</a:t>
            </a:fld>
            <a:endParaRPr lang="en-US"/>
          </a:p>
        </p:txBody>
      </p:sp>
      <p:sp>
        <p:nvSpPr>
          <p:cNvPr id="6" name="Footer Placeholder 5">
            <a:extLst>
              <a:ext uri="{FF2B5EF4-FFF2-40B4-BE49-F238E27FC236}">
                <a16:creationId xmlns:a16="http://schemas.microsoft.com/office/drawing/2014/main" id="{AE2118BA-9E2C-406F-877D-C46C431A65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AE4A24-39A8-4413-BEE4-6E654777E3CF}"/>
              </a:ext>
            </a:extLst>
          </p:cNvPr>
          <p:cNvSpPr>
            <a:spLocks noGrp="1"/>
          </p:cNvSpPr>
          <p:nvPr>
            <p:ph type="sldNum" sz="quarter" idx="12"/>
          </p:nvPr>
        </p:nvSpPr>
        <p:spPr/>
        <p:txBody>
          <a:bodyPr/>
          <a:lstStyle/>
          <a:p>
            <a:fld id="{B01347FF-5DE2-4EA1-B062-D00035CF0E0A}" type="slidenum">
              <a:rPr lang="en-US" smtClean="0"/>
              <a:t>‹#›</a:t>
            </a:fld>
            <a:endParaRPr lang="en-US"/>
          </a:p>
        </p:txBody>
      </p:sp>
    </p:spTree>
    <p:extLst>
      <p:ext uri="{BB962C8B-B14F-4D97-AF65-F5344CB8AC3E}">
        <p14:creationId xmlns:p14="http://schemas.microsoft.com/office/powerpoint/2010/main" val="137969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B026-5092-4B01-961A-D0FB6416E4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20C8B7-E828-4E7E-BC0C-0273DE83AE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D58845-AE91-4A19-9F23-3EE85BF110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A95EDE-C236-47F1-9730-7EDD091E21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FEEC5E-3913-41DF-98F4-2679A1C6C3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290DF5-C48A-4102-AFE9-4A1B22F1126F}"/>
              </a:ext>
            </a:extLst>
          </p:cNvPr>
          <p:cNvSpPr>
            <a:spLocks noGrp="1"/>
          </p:cNvSpPr>
          <p:nvPr>
            <p:ph type="dt" sz="half" idx="10"/>
          </p:nvPr>
        </p:nvSpPr>
        <p:spPr/>
        <p:txBody>
          <a:bodyPr/>
          <a:lstStyle/>
          <a:p>
            <a:fld id="{61390D23-5E6A-4B7A-A778-44F8F22B0B9C}" type="datetimeFigureOut">
              <a:rPr lang="en-US" smtClean="0"/>
              <a:t>1/2/2020</a:t>
            </a:fld>
            <a:endParaRPr lang="en-US"/>
          </a:p>
        </p:txBody>
      </p:sp>
      <p:sp>
        <p:nvSpPr>
          <p:cNvPr id="8" name="Footer Placeholder 7">
            <a:extLst>
              <a:ext uri="{FF2B5EF4-FFF2-40B4-BE49-F238E27FC236}">
                <a16:creationId xmlns:a16="http://schemas.microsoft.com/office/drawing/2014/main" id="{0567D421-11B0-456B-B862-D41C127E8F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A409B-AC62-4862-9306-CE5CC96AA586}"/>
              </a:ext>
            </a:extLst>
          </p:cNvPr>
          <p:cNvSpPr>
            <a:spLocks noGrp="1"/>
          </p:cNvSpPr>
          <p:nvPr>
            <p:ph type="sldNum" sz="quarter" idx="12"/>
          </p:nvPr>
        </p:nvSpPr>
        <p:spPr/>
        <p:txBody>
          <a:bodyPr/>
          <a:lstStyle/>
          <a:p>
            <a:fld id="{B01347FF-5DE2-4EA1-B062-D00035CF0E0A}" type="slidenum">
              <a:rPr lang="en-US" smtClean="0"/>
              <a:t>‹#›</a:t>
            </a:fld>
            <a:endParaRPr lang="en-US"/>
          </a:p>
        </p:txBody>
      </p:sp>
    </p:spTree>
    <p:extLst>
      <p:ext uri="{BB962C8B-B14F-4D97-AF65-F5344CB8AC3E}">
        <p14:creationId xmlns:p14="http://schemas.microsoft.com/office/powerpoint/2010/main" val="1836964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43AB0-54D0-47A9-8804-15E3F764DA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3A066C-031C-4245-BA94-6F7369E1CFAD}"/>
              </a:ext>
            </a:extLst>
          </p:cNvPr>
          <p:cNvSpPr>
            <a:spLocks noGrp="1"/>
          </p:cNvSpPr>
          <p:nvPr>
            <p:ph type="dt" sz="half" idx="10"/>
          </p:nvPr>
        </p:nvSpPr>
        <p:spPr/>
        <p:txBody>
          <a:bodyPr/>
          <a:lstStyle/>
          <a:p>
            <a:fld id="{61390D23-5E6A-4B7A-A778-44F8F22B0B9C}" type="datetimeFigureOut">
              <a:rPr lang="en-US" smtClean="0"/>
              <a:t>1/2/2020</a:t>
            </a:fld>
            <a:endParaRPr lang="en-US"/>
          </a:p>
        </p:txBody>
      </p:sp>
      <p:sp>
        <p:nvSpPr>
          <p:cNvPr id="4" name="Footer Placeholder 3">
            <a:extLst>
              <a:ext uri="{FF2B5EF4-FFF2-40B4-BE49-F238E27FC236}">
                <a16:creationId xmlns:a16="http://schemas.microsoft.com/office/drawing/2014/main" id="{BBF04B6A-ABCF-453A-AEDB-AADEC5F31F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0461BB-8B9E-409B-9EE8-58C1EEC1A3EC}"/>
              </a:ext>
            </a:extLst>
          </p:cNvPr>
          <p:cNvSpPr>
            <a:spLocks noGrp="1"/>
          </p:cNvSpPr>
          <p:nvPr>
            <p:ph type="sldNum" sz="quarter" idx="12"/>
          </p:nvPr>
        </p:nvSpPr>
        <p:spPr/>
        <p:txBody>
          <a:bodyPr/>
          <a:lstStyle/>
          <a:p>
            <a:fld id="{B01347FF-5DE2-4EA1-B062-D00035CF0E0A}" type="slidenum">
              <a:rPr lang="en-US" smtClean="0"/>
              <a:t>‹#›</a:t>
            </a:fld>
            <a:endParaRPr lang="en-US"/>
          </a:p>
        </p:txBody>
      </p:sp>
    </p:spTree>
    <p:extLst>
      <p:ext uri="{BB962C8B-B14F-4D97-AF65-F5344CB8AC3E}">
        <p14:creationId xmlns:p14="http://schemas.microsoft.com/office/powerpoint/2010/main" val="15570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8DE742-F008-4DB4-BCEF-5155588234CF}"/>
              </a:ext>
            </a:extLst>
          </p:cNvPr>
          <p:cNvSpPr>
            <a:spLocks noGrp="1"/>
          </p:cNvSpPr>
          <p:nvPr>
            <p:ph type="dt" sz="half" idx="10"/>
          </p:nvPr>
        </p:nvSpPr>
        <p:spPr/>
        <p:txBody>
          <a:bodyPr/>
          <a:lstStyle/>
          <a:p>
            <a:fld id="{61390D23-5E6A-4B7A-A778-44F8F22B0B9C}" type="datetimeFigureOut">
              <a:rPr lang="en-US" smtClean="0"/>
              <a:t>1/2/2020</a:t>
            </a:fld>
            <a:endParaRPr lang="en-US"/>
          </a:p>
        </p:txBody>
      </p:sp>
      <p:sp>
        <p:nvSpPr>
          <p:cNvPr id="3" name="Footer Placeholder 2">
            <a:extLst>
              <a:ext uri="{FF2B5EF4-FFF2-40B4-BE49-F238E27FC236}">
                <a16:creationId xmlns:a16="http://schemas.microsoft.com/office/drawing/2014/main" id="{564DD6C0-6172-4954-83FA-0C93F2CB80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87E783-38F0-4C5B-BB5B-6154D4E00481}"/>
              </a:ext>
            </a:extLst>
          </p:cNvPr>
          <p:cNvSpPr>
            <a:spLocks noGrp="1"/>
          </p:cNvSpPr>
          <p:nvPr>
            <p:ph type="sldNum" sz="quarter" idx="12"/>
          </p:nvPr>
        </p:nvSpPr>
        <p:spPr/>
        <p:txBody>
          <a:bodyPr/>
          <a:lstStyle/>
          <a:p>
            <a:fld id="{B01347FF-5DE2-4EA1-B062-D00035CF0E0A}" type="slidenum">
              <a:rPr lang="en-US" smtClean="0"/>
              <a:t>‹#›</a:t>
            </a:fld>
            <a:endParaRPr lang="en-US"/>
          </a:p>
        </p:txBody>
      </p:sp>
    </p:spTree>
    <p:extLst>
      <p:ext uri="{BB962C8B-B14F-4D97-AF65-F5344CB8AC3E}">
        <p14:creationId xmlns:p14="http://schemas.microsoft.com/office/powerpoint/2010/main" val="70874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80370-2579-42C2-A6D2-585FCB31FF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42EDDF-4F76-4383-A697-2A961A1381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4AEEB6-AD14-4AD2-BD58-340C76477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1807C2-E0A3-4A01-8AD9-3210277B472F}"/>
              </a:ext>
            </a:extLst>
          </p:cNvPr>
          <p:cNvSpPr>
            <a:spLocks noGrp="1"/>
          </p:cNvSpPr>
          <p:nvPr>
            <p:ph type="dt" sz="half" idx="10"/>
          </p:nvPr>
        </p:nvSpPr>
        <p:spPr/>
        <p:txBody>
          <a:bodyPr/>
          <a:lstStyle/>
          <a:p>
            <a:fld id="{61390D23-5E6A-4B7A-A778-44F8F22B0B9C}" type="datetimeFigureOut">
              <a:rPr lang="en-US" smtClean="0"/>
              <a:t>1/2/2020</a:t>
            </a:fld>
            <a:endParaRPr lang="en-US"/>
          </a:p>
        </p:txBody>
      </p:sp>
      <p:sp>
        <p:nvSpPr>
          <p:cNvPr id="6" name="Footer Placeholder 5">
            <a:extLst>
              <a:ext uri="{FF2B5EF4-FFF2-40B4-BE49-F238E27FC236}">
                <a16:creationId xmlns:a16="http://schemas.microsoft.com/office/drawing/2014/main" id="{915384CB-C516-4B6D-A4DD-A92B8756AE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ABB88C-9E9D-4678-8C86-F10A1A0075F5}"/>
              </a:ext>
            </a:extLst>
          </p:cNvPr>
          <p:cNvSpPr>
            <a:spLocks noGrp="1"/>
          </p:cNvSpPr>
          <p:nvPr>
            <p:ph type="sldNum" sz="quarter" idx="12"/>
          </p:nvPr>
        </p:nvSpPr>
        <p:spPr/>
        <p:txBody>
          <a:bodyPr/>
          <a:lstStyle/>
          <a:p>
            <a:fld id="{B01347FF-5DE2-4EA1-B062-D00035CF0E0A}" type="slidenum">
              <a:rPr lang="en-US" smtClean="0"/>
              <a:t>‹#›</a:t>
            </a:fld>
            <a:endParaRPr lang="en-US"/>
          </a:p>
        </p:txBody>
      </p:sp>
    </p:spTree>
    <p:extLst>
      <p:ext uri="{BB962C8B-B14F-4D97-AF65-F5344CB8AC3E}">
        <p14:creationId xmlns:p14="http://schemas.microsoft.com/office/powerpoint/2010/main" val="823932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729F-DF5A-402B-B26D-2AE4826915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C4A9CD-D0F8-4AAC-87AF-01E5E1A485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BEAF9B-8D62-4EA3-8506-C9D831F3DA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F124F-4ED8-4434-BA24-B35A342E600C}"/>
              </a:ext>
            </a:extLst>
          </p:cNvPr>
          <p:cNvSpPr>
            <a:spLocks noGrp="1"/>
          </p:cNvSpPr>
          <p:nvPr>
            <p:ph type="dt" sz="half" idx="10"/>
          </p:nvPr>
        </p:nvSpPr>
        <p:spPr/>
        <p:txBody>
          <a:bodyPr/>
          <a:lstStyle/>
          <a:p>
            <a:fld id="{61390D23-5E6A-4B7A-A778-44F8F22B0B9C}" type="datetimeFigureOut">
              <a:rPr lang="en-US" smtClean="0"/>
              <a:t>1/2/2020</a:t>
            </a:fld>
            <a:endParaRPr lang="en-US"/>
          </a:p>
        </p:txBody>
      </p:sp>
      <p:sp>
        <p:nvSpPr>
          <p:cNvPr id="6" name="Footer Placeholder 5">
            <a:extLst>
              <a:ext uri="{FF2B5EF4-FFF2-40B4-BE49-F238E27FC236}">
                <a16:creationId xmlns:a16="http://schemas.microsoft.com/office/drawing/2014/main" id="{4D86882B-CEA5-467D-AE4C-2029FEED2A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28A350-88AB-4325-A0FD-19DA38ECFD6F}"/>
              </a:ext>
            </a:extLst>
          </p:cNvPr>
          <p:cNvSpPr>
            <a:spLocks noGrp="1"/>
          </p:cNvSpPr>
          <p:nvPr>
            <p:ph type="sldNum" sz="quarter" idx="12"/>
          </p:nvPr>
        </p:nvSpPr>
        <p:spPr/>
        <p:txBody>
          <a:bodyPr/>
          <a:lstStyle/>
          <a:p>
            <a:fld id="{B01347FF-5DE2-4EA1-B062-D00035CF0E0A}" type="slidenum">
              <a:rPr lang="en-US" smtClean="0"/>
              <a:t>‹#›</a:t>
            </a:fld>
            <a:endParaRPr lang="en-US"/>
          </a:p>
        </p:txBody>
      </p:sp>
    </p:spTree>
    <p:extLst>
      <p:ext uri="{BB962C8B-B14F-4D97-AF65-F5344CB8AC3E}">
        <p14:creationId xmlns:p14="http://schemas.microsoft.com/office/powerpoint/2010/main" val="172752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EA3026-56B8-496A-BF7F-A551ACA95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F4B028-1117-47EC-A9F2-305DABCB87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BDD10-9626-4590-91B2-966692555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390D23-5E6A-4B7A-A778-44F8F22B0B9C}" type="datetimeFigureOut">
              <a:rPr lang="en-US" smtClean="0"/>
              <a:t>1/2/2020</a:t>
            </a:fld>
            <a:endParaRPr lang="en-US"/>
          </a:p>
        </p:txBody>
      </p:sp>
      <p:sp>
        <p:nvSpPr>
          <p:cNvPr id="5" name="Footer Placeholder 4">
            <a:extLst>
              <a:ext uri="{FF2B5EF4-FFF2-40B4-BE49-F238E27FC236}">
                <a16:creationId xmlns:a16="http://schemas.microsoft.com/office/drawing/2014/main" id="{14355DE1-76D1-452C-B4E0-D922C35681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FC3FEC-942B-495F-80DB-E633C05B76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347FF-5DE2-4EA1-B062-D00035CF0E0A}" type="slidenum">
              <a:rPr lang="en-US" smtClean="0"/>
              <a:t>‹#›</a:t>
            </a:fld>
            <a:endParaRPr lang="en-US"/>
          </a:p>
        </p:txBody>
      </p:sp>
    </p:spTree>
    <p:extLst>
      <p:ext uri="{BB962C8B-B14F-4D97-AF65-F5344CB8AC3E}">
        <p14:creationId xmlns:p14="http://schemas.microsoft.com/office/powerpoint/2010/main" val="2237867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C73FFEE9-F4BB-4FA9-B685-B2DD3DF71B85}"/>
              </a:ext>
            </a:extLst>
          </p:cNvPr>
          <p:cNvGrpSpPr/>
          <p:nvPr/>
        </p:nvGrpSpPr>
        <p:grpSpPr>
          <a:xfrm>
            <a:off x="6373931" y="5615409"/>
            <a:ext cx="1137243" cy="955399"/>
            <a:chOff x="6373931" y="5615409"/>
            <a:chExt cx="1137243" cy="955399"/>
          </a:xfrm>
        </p:grpSpPr>
        <p:pic>
          <p:nvPicPr>
            <p:cNvPr id="21" name="Picture 20">
              <a:extLst>
                <a:ext uri="{FF2B5EF4-FFF2-40B4-BE49-F238E27FC236}">
                  <a16:creationId xmlns:a16="http://schemas.microsoft.com/office/drawing/2014/main" id="{FD741C0F-16BA-40A7-A22D-E7A59D493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931" y="5615409"/>
              <a:ext cx="1066667" cy="811111"/>
            </a:xfrm>
            <a:prstGeom prst="rect">
              <a:avLst/>
            </a:prstGeom>
          </p:spPr>
        </p:pic>
        <p:sp>
          <p:nvSpPr>
            <p:cNvPr id="35" name="TextBox 34">
              <a:extLst>
                <a:ext uri="{FF2B5EF4-FFF2-40B4-BE49-F238E27FC236}">
                  <a16:creationId xmlns:a16="http://schemas.microsoft.com/office/drawing/2014/main" id="{480E8B06-CC4C-47FB-AEB3-E132118F8D9D}"/>
                </a:ext>
              </a:extLst>
            </p:cNvPr>
            <p:cNvSpPr txBox="1"/>
            <p:nvPr/>
          </p:nvSpPr>
          <p:spPr>
            <a:xfrm>
              <a:off x="6877667" y="6339976"/>
              <a:ext cx="633507" cy="230832"/>
            </a:xfrm>
            <a:prstGeom prst="rect">
              <a:avLst/>
            </a:prstGeom>
            <a:noFill/>
          </p:spPr>
          <p:txBody>
            <a:bodyPr wrap="none" rtlCol="0">
              <a:spAutoFit/>
            </a:bodyPr>
            <a:lstStyle/>
            <a:p>
              <a:r>
                <a:rPr lang="en-US" sz="900" b="1" dirty="0">
                  <a:latin typeface="Arial Narrow" panose="020B0606020202030204" pitchFamily="34" charset="0"/>
                </a:rPr>
                <a:t>Booze AH</a:t>
              </a:r>
            </a:p>
          </p:txBody>
        </p:sp>
      </p:grpSp>
      <p:grpSp>
        <p:nvGrpSpPr>
          <p:cNvPr id="44" name="Group 43">
            <a:extLst>
              <a:ext uri="{FF2B5EF4-FFF2-40B4-BE49-F238E27FC236}">
                <a16:creationId xmlns:a16="http://schemas.microsoft.com/office/drawing/2014/main" id="{88BB023C-AB28-4EA3-B335-4F9D8574683C}"/>
              </a:ext>
            </a:extLst>
          </p:cNvPr>
          <p:cNvGrpSpPr/>
          <p:nvPr/>
        </p:nvGrpSpPr>
        <p:grpSpPr>
          <a:xfrm>
            <a:off x="105637" y="5862276"/>
            <a:ext cx="1137243" cy="955399"/>
            <a:chOff x="6373931" y="5615409"/>
            <a:chExt cx="1137243" cy="955399"/>
          </a:xfrm>
        </p:grpSpPr>
        <p:pic>
          <p:nvPicPr>
            <p:cNvPr id="45" name="Picture 44">
              <a:extLst>
                <a:ext uri="{FF2B5EF4-FFF2-40B4-BE49-F238E27FC236}">
                  <a16:creationId xmlns:a16="http://schemas.microsoft.com/office/drawing/2014/main" id="{CD40C120-92B3-4448-808A-74AEBD4CC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931" y="5615409"/>
              <a:ext cx="1066667" cy="811111"/>
            </a:xfrm>
            <a:prstGeom prst="rect">
              <a:avLst/>
            </a:prstGeom>
          </p:spPr>
        </p:pic>
        <p:sp>
          <p:nvSpPr>
            <p:cNvPr id="46" name="TextBox 45">
              <a:extLst>
                <a:ext uri="{FF2B5EF4-FFF2-40B4-BE49-F238E27FC236}">
                  <a16:creationId xmlns:a16="http://schemas.microsoft.com/office/drawing/2014/main" id="{A7D6309C-87F9-44F9-8D36-B30ECE101526}"/>
                </a:ext>
              </a:extLst>
            </p:cNvPr>
            <p:cNvSpPr txBox="1"/>
            <p:nvPr/>
          </p:nvSpPr>
          <p:spPr>
            <a:xfrm>
              <a:off x="6877667" y="6339976"/>
              <a:ext cx="633507" cy="230832"/>
            </a:xfrm>
            <a:prstGeom prst="rect">
              <a:avLst/>
            </a:prstGeom>
            <a:noFill/>
          </p:spPr>
          <p:txBody>
            <a:bodyPr wrap="none" rtlCol="0">
              <a:spAutoFit/>
            </a:bodyPr>
            <a:lstStyle/>
            <a:p>
              <a:r>
                <a:rPr lang="en-US" sz="900" b="1" dirty="0">
                  <a:latin typeface="Arial Narrow" panose="020B0606020202030204" pitchFamily="34" charset="0"/>
                </a:rPr>
                <a:t>Booze AH</a:t>
              </a:r>
            </a:p>
          </p:txBody>
        </p:sp>
      </p:grpSp>
      <p:grpSp>
        <p:nvGrpSpPr>
          <p:cNvPr id="37" name="Group 36">
            <a:extLst>
              <a:ext uri="{FF2B5EF4-FFF2-40B4-BE49-F238E27FC236}">
                <a16:creationId xmlns:a16="http://schemas.microsoft.com/office/drawing/2014/main" id="{C3F28870-1E02-4069-AC42-C281C14FBBF7}"/>
              </a:ext>
            </a:extLst>
          </p:cNvPr>
          <p:cNvGrpSpPr/>
          <p:nvPr/>
        </p:nvGrpSpPr>
        <p:grpSpPr>
          <a:xfrm>
            <a:off x="5261683" y="5256904"/>
            <a:ext cx="903426" cy="1182156"/>
            <a:chOff x="4935956" y="2183458"/>
            <a:chExt cx="903426" cy="1182156"/>
          </a:xfrm>
        </p:grpSpPr>
        <p:pic>
          <p:nvPicPr>
            <p:cNvPr id="38" name="Picture 37">
              <a:extLst>
                <a:ext uri="{FF2B5EF4-FFF2-40B4-BE49-F238E27FC236}">
                  <a16:creationId xmlns:a16="http://schemas.microsoft.com/office/drawing/2014/main" id="{94EDB049-FBDB-4DA9-B9D8-CD4B73C43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5956" y="2183458"/>
              <a:ext cx="752381" cy="1114286"/>
            </a:xfrm>
            <a:prstGeom prst="rect">
              <a:avLst/>
            </a:prstGeom>
          </p:spPr>
        </p:pic>
        <p:sp>
          <p:nvSpPr>
            <p:cNvPr id="39" name="TextBox 38">
              <a:extLst>
                <a:ext uri="{FF2B5EF4-FFF2-40B4-BE49-F238E27FC236}">
                  <a16:creationId xmlns:a16="http://schemas.microsoft.com/office/drawing/2014/main" id="{306E0F27-B4E5-40D5-AC83-A396B16AF137}"/>
                </a:ext>
              </a:extLst>
            </p:cNvPr>
            <p:cNvSpPr txBox="1"/>
            <p:nvPr/>
          </p:nvSpPr>
          <p:spPr>
            <a:xfrm rot="20198927" flipH="1">
              <a:off x="5205875" y="3134782"/>
              <a:ext cx="633507" cy="230832"/>
            </a:xfrm>
            <a:prstGeom prst="rect">
              <a:avLst/>
            </a:prstGeom>
            <a:noFill/>
          </p:spPr>
          <p:txBody>
            <a:bodyPr wrap="none" rtlCol="0">
              <a:spAutoFit/>
            </a:bodyPr>
            <a:lstStyle/>
            <a:p>
              <a:r>
                <a:rPr lang="en-US" sz="900" b="1" dirty="0">
                  <a:latin typeface="Arial Narrow" panose="020B0606020202030204" pitchFamily="34" charset="0"/>
                </a:rPr>
                <a:t>Booze AH</a:t>
              </a:r>
            </a:p>
          </p:txBody>
        </p:sp>
      </p:grpSp>
      <p:cxnSp>
        <p:nvCxnSpPr>
          <p:cNvPr id="5" name="Straight Connector 4">
            <a:extLst>
              <a:ext uri="{FF2B5EF4-FFF2-40B4-BE49-F238E27FC236}">
                <a16:creationId xmlns:a16="http://schemas.microsoft.com/office/drawing/2014/main" id="{AC497ED3-5467-44FA-8EF5-3B08BE2B2DC5}"/>
              </a:ext>
            </a:extLst>
          </p:cNvPr>
          <p:cNvCxnSpPr/>
          <p:nvPr/>
        </p:nvCxnSpPr>
        <p:spPr>
          <a:xfrm>
            <a:off x="6096000" y="0"/>
            <a:ext cx="0" cy="685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5CFE96B-BCD0-4133-A9B9-5AD0FD1C9FD6}"/>
              </a:ext>
            </a:extLst>
          </p:cNvPr>
          <p:cNvCxnSpPr>
            <a:cxnSpLocks/>
          </p:cNvCxnSpPr>
          <p:nvPr/>
        </p:nvCxnSpPr>
        <p:spPr>
          <a:xfrm rot="5400000">
            <a:off x="6100144" y="-2499360"/>
            <a:ext cx="0" cy="1216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6B59E978-A82B-4A2A-9BDC-56A6D3F975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6022" y="2409951"/>
            <a:ext cx="1066667" cy="1019048"/>
          </a:xfrm>
          <a:prstGeom prst="rect">
            <a:avLst/>
          </a:prstGeom>
        </p:spPr>
      </p:pic>
      <p:pic>
        <p:nvPicPr>
          <p:cNvPr id="10" name="Picture 9">
            <a:extLst>
              <a:ext uri="{FF2B5EF4-FFF2-40B4-BE49-F238E27FC236}">
                <a16:creationId xmlns:a16="http://schemas.microsoft.com/office/drawing/2014/main" id="{32FB4064-01B4-4879-A40A-F5AFCB8427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72016" y="990605"/>
            <a:ext cx="752381" cy="1114286"/>
          </a:xfrm>
          <a:prstGeom prst="rect">
            <a:avLst/>
          </a:prstGeom>
        </p:spPr>
      </p:pic>
      <p:sp>
        <p:nvSpPr>
          <p:cNvPr id="11" name="Speech Bubble: Oval 10">
            <a:extLst>
              <a:ext uri="{FF2B5EF4-FFF2-40B4-BE49-F238E27FC236}">
                <a16:creationId xmlns:a16="http://schemas.microsoft.com/office/drawing/2014/main" id="{0FC6F247-6ED3-4CB7-97A9-C69A1075D8F3}"/>
              </a:ext>
            </a:extLst>
          </p:cNvPr>
          <p:cNvSpPr/>
          <p:nvPr/>
        </p:nvSpPr>
        <p:spPr>
          <a:xfrm>
            <a:off x="617558" y="260464"/>
            <a:ext cx="2352066" cy="801982"/>
          </a:xfrm>
          <a:prstGeom prst="wedgeEllipseCallout">
            <a:avLst>
              <a:gd name="adj1" fmla="val -35931"/>
              <a:gd name="adj2" fmla="val 5900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We’re need to put a man on the moon and Booze AH will help us!</a:t>
            </a:r>
          </a:p>
        </p:txBody>
      </p:sp>
      <p:sp>
        <p:nvSpPr>
          <p:cNvPr id="12" name="Speech Bubble: Oval 11">
            <a:extLst>
              <a:ext uri="{FF2B5EF4-FFF2-40B4-BE49-F238E27FC236}">
                <a16:creationId xmlns:a16="http://schemas.microsoft.com/office/drawing/2014/main" id="{DA04BAE5-D80D-4610-8135-8D5EC54B6C99}"/>
              </a:ext>
            </a:extLst>
          </p:cNvPr>
          <p:cNvSpPr/>
          <p:nvPr/>
        </p:nvSpPr>
        <p:spPr>
          <a:xfrm>
            <a:off x="2090057" y="1337172"/>
            <a:ext cx="2473234" cy="1195106"/>
          </a:xfrm>
          <a:prstGeom prst="wedgeEllipseCallout">
            <a:avLst>
              <a:gd name="adj1" fmla="val 33853"/>
              <a:gd name="adj2" fmla="val 8132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Right! We know how to do this, and we’ll build the tracking and display app for the whole thing.</a:t>
            </a:r>
          </a:p>
        </p:txBody>
      </p:sp>
      <p:pic>
        <p:nvPicPr>
          <p:cNvPr id="14" name="Picture 13">
            <a:extLst>
              <a:ext uri="{FF2B5EF4-FFF2-40B4-BE49-F238E27FC236}">
                <a16:creationId xmlns:a16="http://schemas.microsoft.com/office/drawing/2014/main" id="{4EC49CA4-A5BD-4186-A08C-298AE4541B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6662247" y="990605"/>
            <a:ext cx="752381" cy="1114286"/>
          </a:xfrm>
          <a:prstGeom prst="rect">
            <a:avLst/>
          </a:prstGeom>
        </p:spPr>
      </p:pic>
      <p:sp>
        <p:nvSpPr>
          <p:cNvPr id="15" name="Speech Bubble: Oval 14">
            <a:extLst>
              <a:ext uri="{FF2B5EF4-FFF2-40B4-BE49-F238E27FC236}">
                <a16:creationId xmlns:a16="http://schemas.microsoft.com/office/drawing/2014/main" id="{7C73D819-4A7C-4A62-B7DA-BD5A4CF7B83F}"/>
              </a:ext>
            </a:extLst>
          </p:cNvPr>
          <p:cNvSpPr/>
          <p:nvPr/>
        </p:nvSpPr>
        <p:spPr>
          <a:xfrm>
            <a:off x="7127215" y="150929"/>
            <a:ext cx="1866352" cy="759997"/>
          </a:xfrm>
          <a:prstGeom prst="wedgeEllipseCallout">
            <a:avLst>
              <a:gd name="adj1" fmla="val -30279"/>
              <a:gd name="adj2" fmla="val 10380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“App?” - sounds like your basic software project!</a:t>
            </a:r>
          </a:p>
        </p:txBody>
      </p:sp>
      <p:sp>
        <p:nvSpPr>
          <p:cNvPr id="16" name="Speech Bubble: Oval 15">
            <a:extLst>
              <a:ext uri="{FF2B5EF4-FFF2-40B4-BE49-F238E27FC236}">
                <a16:creationId xmlns:a16="http://schemas.microsoft.com/office/drawing/2014/main" id="{40A7B4F1-C8EF-488F-A330-3221B1F9EDBE}"/>
              </a:ext>
            </a:extLst>
          </p:cNvPr>
          <p:cNvSpPr/>
          <p:nvPr/>
        </p:nvSpPr>
        <p:spPr>
          <a:xfrm>
            <a:off x="8694776" y="815356"/>
            <a:ext cx="2663084" cy="1499161"/>
          </a:xfrm>
          <a:prstGeom prst="wedgeEllipseCallout">
            <a:avLst>
              <a:gd name="adj1" fmla="val 28205"/>
              <a:gd name="adj2" fmla="val 8173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Yeah, putting a man on the moon is pretty easy.  We’ll use a laser scanner to precisely map the landing area as we descend.</a:t>
            </a:r>
          </a:p>
        </p:txBody>
      </p:sp>
      <p:sp>
        <p:nvSpPr>
          <p:cNvPr id="18" name="Speech Bubble: Oval 17">
            <a:extLst>
              <a:ext uri="{FF2B5EF4-FFF2-40B4-BE49-F238E27FC236}">
                <a16:creationId xmlns:a16="http://schemas.microsoft.com/office/drawing/2014/main" id="{4B26B4E3-9F47-47C5-9DD3-7A6F7444D992}"/>
              </a:ext>
            </a:extLst>
          </p:cNvPr>
          <p:cNvSpPr/>
          <p:nvPr/>
        </p:nvSpPr>
        <p:spPr>
          <a:xfrm>
            <a:off x="92273" y="3850233"/>
            <a:ext cx="3713373" cy="1602546"/>
          </a:xfrm>
          <a:prstGeom prst="wedgeEllipseCallout">
            <a:avLst>
              <a:gd name="adj1" fmla="val -22468"/>
              <a:gd name="adj2" fmla="val 96131"/>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The scanner makes many point measurements of the surface.  All together, they make an excellent map of the topography of the moon surface.  This will ensure we land in the best spot, and in the best way.</a:t>
            </a:r>
          </a:p>
        </p:txBody>
      </p:sp>
      <p:pic>
        <p:nvPicPr>
          <p:cNvPr id="20" name="Picture 19">
            <a:extLst>
              <a:ext uri="{FF2B5EF4-FFF2-40B4-BE49-F238E27FC236}">
                <a16:creationId xmlns:a16="http://schemas.microsoft.com/office/drawing/2014/main" id="{FB1DCFD7-6CCC-4BD7-A3ED-9A5A5D2925AF}"/>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45346" y="5798627"/>
            <a:ext cx="1066667" cy="1019048"/>
          </a:xfrm>
          <a:prstGeom prst="rect">
            <a:avLst/>
          </a:prstGeom>
        </p:spPr>
      </p:pic>
      <p:sp>
        <p:nvSpPr>
          <p:cNvPr id="22" name="Speech Bubble: Oval 21">
            <a:extLst>
              <a:ext uri="{FF2B5EF4-FFF2-40B4-BE49-F238E27FC236}">
                <a16:creationId xmlns:a16="http://schemas.microsoft.com/office/drawing/2014/main" id="{5709B979-7A41-4946-8A9C-50B426180939}"/>
              </a:ext>
            </a:extLst>
          </p:cNvPr>
          <p:cNvSpPr/>
          <p:nvPr/>
        </p:nvSpPr>
        <p:spPr>
          <a:xfrm>
            <a:off x="6210979" y="3661075"/>
            <a:ext cx="2079580" cy="1326068"/>
          </a:xfrm>
          <a:prstGeom prst="wedgeEllipseCallout">
            <a:avLst>
              <a:gd name="adj1" fmla="val -17730"/>
              <a:gd name="adj2" fmla="val 9308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Well, I’m off to another job.  Sven here will take over for me.  But, it’s not a problem – it’s super easy.</a:t>
            </a:r>
          </a:p>
        </p:txBody>
      </p:sp>
      <p:pic>
        <p:nvPicPr>
          <p:cNvPr id="24" name="Picture 23">
            <a:extLst>
              <a:ext uri="{FF2B5EF4-FFF2-40B4-BE49-F238E27FC236}">
                <a16:creationId xmlns:a16="http://schemas.microsoft.com/office/drawing/2014/main" id="{26F8F723-9F22-4BD7-9918-B6635A815C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0881256" y="5208366"/>
            <a:ext cx="796518" cy="1108666"/>
          </a:xfrm>
          <a:prstGeom prst="rect">
            <a:avLst/>
          </a:prstGeom>
        </p:spPr>
      </p:pic>
      <p:sp>
        <p:nvSpPr>
          <p:cNvPr id="25" name="Speech Bubble: Oval 24">
            <a:extLst>
              <a:ext uri="{FF2B5EF4-FFF2-40B4-BE49-F238E27FC236}">
                <a16:creationId xmlns:a16="http://schemas.microsoft.com/office/drawing/2014/main" id="{F4022098-9554-46C4-8DA3-9974D5C8FA1C}"/>
              </a:ext>
            </a:extLst>
          </p:cNvPr>
          <p:cNvSpPr/>
          <p:nvPr/>
        </p:nvSpPr>
        <p:spPr>
          <a:xfrm>
            <a:off x="8490438" y="3804952"/>
            <a:ext cx="2904120" cy="1198525"/>
          </a:xfrm>
          <a:prstGeom prst="wedgeEllipseCallout">
            <a:avLst>
              <a:gd name="adj1" fmla="val 29324"/>
              <a:gd name="adj2" fmla="val 10964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Hey gang, so you’re putting man on the moon!  Wow!  That’s crazy hard.  Help me understand where you’re all at – let’s do some KT. </a:t>
            </a:r>
          </a:p>
        </p:txBody>
      </p:sp>
      <p:sp>
        <p:nvSpPr>
          <p:cNvPr id="26" name="Speech Bubble: Oval 25">
            <a:extLst>
              <a:ext uri="{FF2B5EF4-FFF2-40B4-BE49-F238E27FC236}">
                <a16:creationId xmlns:a16="http://schemas.microsoft.com/office/drawing/2014/main" id="{4CF0A15A-F8FB-45A7-B94A-4A9A2B1DEB11}"/>
              </a:ext>
            </a:extLst>
          </p:cNvPr>
          <p:cNvSpPr/>
          <p:nvPr/>
        </p:nvSpPr>
        <p:spPr>
          <a:xfrm>
            <a:off x="8088588" y="5708828"/>
            <a:ext cx="2274611" cy="1042056"/>
          </a:xfrm>
          <a:prstGeom prst="wedgeEllipseCallout">
            <a:avLst>
              <a:gd name="adj1" fmla="val -84733"/>
              <a:gd name="adj2" fmla="val -50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Yeah, KT.  No worries.  We’re </a:t>
            </a:r>
            <a:r>
              <a:rPr lang="en-US" sz="1200" dirty="0" err="1">
                <a:solidFill>
                  <a:schemeClr val="tx1"/>
                </a:solidFill>
                <a:latin typeface="Comic Sans MS" panose="030F0702030302020204" pitchFamily="66" charset="0"/>
              </a:rPr>
              <a:t>gonna</a:t>
            </a:r>
            <a:r>
              <a:rPr lang="en-US" sz="1200" dirty="0">
                <a:solidFill>
                  <a:schemeClr val="tx1"/>
                </a:solidFill>
                <a:latin typeface="Comic Sans MS" panose="030F0702030302020204" pitchFamily="66" charset="0"/>
              </a:rPr>
              <a:t> use a laser scanner – super simple.</a:t>
            </a:r>
          </a:p>
        </p:txBody>
      </p:sp>
      <p:sp>
        <p:nvSpPr>
          <p:cNvPr id="28" name="Speech Bubble: Oval 27">
            <a:extLst>
              <a:ext uri="{FF2B5EF4-FFF2-40B4-BE49-F238E27FC236}">
                <a16:creationId xmlns:a16="http://schemas.microsoft.com/office/drawing/2014/main" id="{A54980EA-AC3E-4AB1-B835-212FA4581DAF}"/>
              </a:ext>
            </a:extLst>
          </p:cNvPr>
          <p:cNvSpPr/>
          <p:nvPr/>
        </p:nvSpPr>
        <p:spPr>
          <a:xfrm>
            <a:off x="4283269" y="3737403"/>
            <a:ext cx="1697753" cy="1195106"/>
          </a:xfrm>
          <a:prstGeom prst="wedgeEllipseCallout">
            <a:avLst>
              <a:gd name="adj1" fmla="val 7180"/>
              <a:gd name="adj2" fmla="val 980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OK, just make sure  there are Jira cards for everything.</a:t>
            </a:r>
          </a:p>
        </p:txBody>
      </p:sp>
      <p:sp>
        <p:nvSpPr>
          <p:cNvPr id="29" name="Speech Bubble: Oval 28">
            <a:extLst>
              <a:ext uri="{FF2B5EF4-FFF2-40B4-BE49-F238E27FC236}">
                <a16:creationId xmlns:a16="http://schemas.microsoft.com/office/drawing/2014/main" id="{7CFC53D4-AD21-46C1-B04F-9C7EEE7335C0}"/>
              </a:ext>
            </a:extLst>
          </p:cNvPr>
          <p:cNvSpPr/>
          <p:nvPr/>
        </p:nvSpPr>
        <p:spPr>
          <a:xfrm>
            <a:off x="2100233" y="5748509"/>
            <a:ext cx="2027643" cy="933417"/>
          </a:xfrm>
          <a:prstGeom prst="wedgeEllipseCallout">
            <a:avLst>
              <a:gd name="adj1" fmla="val 70831"/>
              <a:gd name="adj2" fmla="val 3001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And don’t use too many hours!  We have a tight budget.</a:t>
            </a:r>
          </a:p>
        </p:txBody>
      </p:sp>
      <p:sp>
        <p:nvSpPr>
          <p:cNvPr id="30" name="TextBox 29">
            <a:extLst>
              <a:ext uri="{FF2B5EF4-FFF2-40B4-BE49-F238E27FC236}">
                <a16:creationId xmlns:a16="http://schemas.microsoft.com/office/drawing/2014/main" id="{4807C821-600B-4720-9FE6-978DCCBACD61}"/>
              </a:ext>
            </a:extLst>
          </p:cNvPr>
          <p:cNvSpPr txBox="1"/>
          <p:nvPr/>
        </p:nvSpPr>
        <p:spPr>
          <a:xfrm rot="1401073">
            <a:off x="67696" y="1971655"/>
            <a:ext cx="633507" cy="230832"/>
          </a:xfrm>
          <a:prstGeom prst="rect">
            <a:avLst/>
          </a:prstGeom>
          <a:noFill/>
        </p:spPr>
        <p:txBody>
          <a:bodyPr wrap="none" rtlCol="0">
            <a:spAutoFit/>
          </a:bodyPr>
          <a:lstStyle/>
          <a:p>
            <a:r>
              <a:rPr lang="en-US" sz="900" b="1" dirty="0">
                <a:latin typeface="Arial Narrow" panose="020B0606020202030204" pitchFamily="34" charset="0"/>
              </a:rPr>
              <a:t>Booze AH</a:t>
            </a:r>
          </a:p>
        </p:txBody>
      </p:sp>
      <p:sp>
        <p:nvSpPr>
          <p:cNvPr id="32" name="TextBox 31">
            <a:extLst>
              <a:ext uri="{FF2B5EF4-FFF2-40B4-BE49-F238E27FC236}">
                <a16:creationId xmlns:a16="http://schemas.microsoft.com/office/drawing/2014/main" id="{ECF2C861-535B-4429-A819-2EBA254334B0}"/>
              </a:ext>
            </a:extLst>
          </p:cNvPr>
          <p:cNvSpPr txBox="1"/>
          <p:nvPr/>
        </p:nvSpPr>
        <p:spPr>
          <a:xfrm rot="1401073">
            <a:off x="6546958" y="1970900"/>
            <a:ext cx="633507" cy="230832"/>
          </a:xfrm>
          <a:prstGeom prst="rect">
            <a:avLst/>
          </a:prstGeom>
          <a:noFill/>
        </p:spPr>
        <p:txBody>
          <a:bodyPr wrap="none" rtlCol="0">
            <a:spAutoFit/>
          </a:bodyPr>
          <a:lstStyle/>
          <a:p>
            <a:r>
              <a:rPr lang="en-US" sz="900" b="1" dirty="0">
                <a:latin typeface="Arial Narrow" panose="020B0606020202030204" pitchFamily="34" charset="0"/>
              </a:rPr>
              <a:t>Booze AH</a:t>
            </a:r>
          </a:p>
        </p:txBody>
      </p:sp>
      <p:grpSp>
        <p:nvGrpSpPr>
          <p:cNvPr id="41" name="Group 40">
            <a:extLst>
              <a:ext uri="{FF2B5EF4-FFF2-40B4-BE49-F238E27FC236}">
                <a16:creationId xmlns:a16="http://schemas.microsoft.com/office/drawing/2014/main" id="{5EC2A385-785D-4D1C-B7C1-CADDB1E0701E}"/>
              </a:ext>
            </a:extLst>
          </p:cNvPr>
          <p:cNvGrpSpPr/>
          <p:nvPr/>
        </p:nvGrpSpPr>
        <p:grpSpPr>
          <a:xfrm>
            <a:off x="10710893" y="2513770"/>
            <a:ext cx="1137243" cy="955399"/>
            <a:chOff x="6373931" y="5615409"/>
            <a:chExt cx="1137243" cy="955399"/>
          </a:xfrm>
        </p:grpSpPr>
        <p:pic>
          <p:nvPicPr>
            <p:cNvPr id="42" name="Picture 41">
              <a:extLst>
                <a:ext uri="{FF2B5EF4-FFF2-40B4-BE49-F238E27FC236}">
                  <a16:creationId xmlns:a16="http://schemas.microsoft.com/office/drawing/2014/main" id="{15A9DFAA-7D3C-4E4C-A6F2-5C857E8CA1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931" y="5615409"/>
              <a:ext cx="1066667" cy="811111"/>
            </a:xfrm>
            <a:prstGeom prst="rect">
              <a:avLst/>
            </a:prstGeom>
          </p:spPr>
        </p:pic>
        <p:sp>
          <p:nvSpPr>
            <p:cNvPr id="43" name="TextBox 42">
              <a:extLst>
                <a:ext uri="{FF2B5EF4-FFF2-40B4-BE49-F238E27FC236}">
                  <a16:creationId xmlns:a16="http://schemas.microsoft.com/office/drawing/2014/main" id="{F6E35963-52A5-4F2D-9FF4-F671C6F867A3}"/>
                </a:ext>
              </a:extLst>
            </p:cNvPr>
            <p:cNvSpPr txBox="1"/>
            <p:nvPr/>
          </p:nvSpPr>
          <p:spPr>
            <a:xfrm>
              <a:off x="6877667" y="6339976"/>
              <a:ext cx="633507" cy="230832"/>
            </a:xfrm>
            <a:prstGeom prst="rect">
              <a:avLst/>
            </a:prstGeom>
            <a:noFill/>
          </p:spPr>
          <p:txBody>
            <a:bodyPr wrap="none" rtlCol="0">
              <a:spAutoFit/>
            </a:bodyPr>
            <a:lstStyle/>
            <a:p>
              <a:r>
                <a:rPr lang="en-US" sz="900" b="1" dirty="0">
                  <a:latin typeface="Arial Narrow" panose="020B0606020202030204" pitchFamily="34" charset="0"/>
                </a:rPr>
                <a:t>Booze AH</a:t>
              </a:r>
            </a:p>
          </p:txBody>
        </p:sp>
      </p:grpSp>
      <p:sp>
        <p:nvSpPr>
          <p:cNvPr id="47" name="TextBox 46">
            <a:extLst>
              <a:ext uri="{FF2B5EF4-FFF2-40B4-BE49-F238E27FC236}">
                <a16:creationId xmlns:a16="http://schemas.microsoft.com/office/drawing/2014/main" id="{EA499418-ECFF-44D5-8750-4254C7FF1E5C}"/>
              </a:ext>
            </a:extLst>
          </p:cNvPr>
          <p:cNvSpPr txBox="1"/>
          <p:nvPr/>
        </p:nvSpPr>
        <p:spPr>
          <a:xfrm>
            <a:off x="11144053" y="6046891"/>
            <a:ext cx="633507" cy="230832"/>
          </a:xfrm>
          <a:prstGeom prst="rect">
            <a:avLst/>
          </a:prstGeom>
          <a:noFill/>
        </p:spPr>
        <p:txBody>
          <a:bodyPr wrap="none" rtlCol="0">
            <a:spAutoFit/>
          </a:bodyPr>
          <a:lstStyle/>
          <a:p>
            <a:r>
              <a:rPr lang="en-US" sz="900" b="1" dirty="0">
                <a:latin typeface="Arial Narrow" panose="020B0606020202030204" pitchFamily="34" charset="0"/>
              </a:rPr>
              <a:t>Booze AH</a:t>
            </a:r>
          </a:p>
        </p:txBody>
      </p:sp>
    </p:spTree>
    <p:extLst>
      <p:ext uri="{BB962C8B-B14F-4D97-AF65-F5344CB8AC3E}">
        <p14:creationId xmlns:p14="http://schemas.microsoft.com/office/powerpoint/2010/main" val="312175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F66216DF-4058-4BD3-8E85-728E28DD3441}"/>
              </a:ext>
            </a:extLst>
          </p:cNvPr>
          <p:cNvGrpSpPr/>
          <p:nvPr/>
        </p:nvGrpSpPr>
        <p:grpSpPr>
          <a:xfrm flipH="1">
            <a:off x="4980859" y="5327242"/>
            <a:ext cx="859040" cy="1108666"/>
            <a:chOff x="245598" y="2231198"/>
            <a:chExt cx="859040" cy="1108666"/>
          </a:xfrm>
        </p:grpSpPr>
        <p:pic>
          <p:nvPicPr>
            <p:cNvPr id="43" name="Picture 42">
              <a:extLst>
                <a:ext uri="{FF2B5EF4-FFF2-40B4-BE49-F238E27FC236}">
                  <a16:creationId xmlns:a16="http://schemas.microsoft.com/office/drawing/2014/main" id="{A074B6BC-780D-431B-9332-10C29A64E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120" y="2231198"/>
              <a:ext cx="796518" cy="1108666"/>
            </a:xfrm>
            <a:prstGeom prst="rect">
              <a:avLst/>
            </a:prstGeom>
          </p:spPr>
        </p:pic>
        <p:sp>
          <p:nvSpPr>
            <p:cNvPr id="44" name="TextBox 43">
              <a:extLst>
                <a:ext uri="{FF2B5EF4-FFF2-40B4-BE49-F238E27FC236}">
                  <a16:creationId xmlns:a16="http://schemas.microsoft.com/office/drawing/2014/main" id="{25510B4E-E3C5-42A2-AA84-7936BA617636}"/>
                </a:ext>
              </a:extLst>
            </p:cNvPr>
            <p:cNvSpPr txBox="1"/>
            <p:nvPr/>
          </p:nvSpPr>
          <p:spPr>
            <a:xfrm>
              <a:off x="245598" y="3094508"/>
              <a:ext cx="633507" cy="230832"/>
            </a:xfrm>
            <a:prstGeom prst="rect">
              <a:avLst/>
            </a:prstGeom>
            <a:noFill/>
          </p:spPr>
          <p:txBody>
            <a:bodyPr wrap="none" rtlCol="0">
              <a:spAutoFit/>
            </a:bodyPr>
            <a:lstStyle/>
            <a:p>
              <a:r>
                <a:rPr lang="en-US" sz="900" b="1" dirty="0">
                  <a:latin typeface="Arial Narrow" panose="020B0606020202030204" pitchFamily="34" charset="0"/>
                </a:rPr>
                <a:t>Booze AH</a:t>
              </a:r>
            </a:p>
          </p:txBody>
        </p:sp>
      </p:grpSp>
      <p:grpSp>
        <p:nvGrpSpPr>
          <p:cNvPr id="75" name="Group 74">
            <a:extLst>
              <a:ext uri="{FF2B5EF4-FFF2-40B4-BE49-F238E27FC236}">
                <a16:creationId xmlns:a16="http://schemas.microsoft.com/office/drawing/2014/main" id="{69BD1386-A820-4EBD-9AFD-46B99CADC957}"/>
              </a:ext>
            </a:extLst>
          </p:cNvPr>
          <p:cNvGrpSpPr/>
          <p:nvPr/>
        </p:nvGrpSpPr>
        <p:grpSpPr>
          <a:xfrm>
            <a:off x="10754840" y="2306309"/>
            <a:ext cx="1137243" cy="955399"/>
            <a:chOff x="6373931" y="5615409"/>
            <a:chExt cx="1137243" cy="955399"/>
          </a:xfrm>
        </p:grpSpPr>
        <p:pic>
          <p:nvPicPr>
            <p:cNvPr id="76" name="Picture 75">
              <a:extLst>
                <a:ext uri="{FF2B5EF4-FFF2-40B4-BE49-F238E27FC236}">
                  <a16:creationId xmlns:a16="http://schemas.microsoft.com/office/drawing/2014/main" id="{8AD388FE-3227-476B-BC40-CF65110EC8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931" y="5615409"/>
              <a:ext cx="1066667" cy="811111"/>
            </a:xfrm>
            <a:prstGeom prst="rect">
              <a:avLst/>
            </a:prstGeom>
          </p:spPr>
        </p:pic>
        <p:sp>
          <p:nvSpPr>
            <p:cNvPr id="77" name="TextBox 76">
              <a:extLst>
                <a:ext uri="{FF2B5EF4-FFF2-40B4-BE49-F238E27FC236}">
                  <a16:creationId xmlns:a16="http://schemas.microsoft.com/office/drawing/2014/main" id="{F5359947-CDFB-4306-8DE8-FF9D232DC28D}"/>
                </a:ext>
              </a:extLst>
            </p:cNvPr>
            <p:cNvSpPr txBox="1"/>
            <p:nvPr/>
          </p:nvSpPr>
          <p:spPr>
            <a:xfrm>
              <a:off x="6877667" y="6339976"/>
              <a:ext cx="633507" cy="230832"/>
            </a:xfrm>
            <a:prstGeom prst="rect">
              <a:avLst/>
            </a:prstGeom>
            <a:noFill/>
          </p:spPr>
          <p:txBody>
            <a:bodyPr wrap="none" rtlCol="0">
              <a:spAutoFit/>
            </a:bodyPr>
            <a:lstStyle/>
            <a:p>
              <a:r>
                <a:rPr lang="en-US" sz="900" b="1" dirty="0">
                  <a:latin typeface="Arial Narrow" panose="020B0606020202030204" pitchFamily="34" charset="0"/>
                </a:rPr>
                <a:t>Booze AH</a:t>
              </a:r>
            </a:p>
          </p:txBody>
        </p:sp>
      </p:grpSp>
      <p:cxnSp>
        <p:nvCxnSpPr>
          <p:cNvPr id="5" name="Straight Connector 4">
            <a:extLst>
              <a:ext uri="{FF2B5EF4-FFF2-40B4-BE49-F238E27FC236}">
                <a16:creationId xmlns:a16="http://schemas.microsoft.com/office/drawing/2014/main" id="{AC497ED3-5467-44FA-8EF5-3B08BE2B2DC5}"/>
              </a:ext>
            </a:extLst>
          </p:cNvPr>
          <p:cNvCxnSpPr/>
          <p:nvPr/>
        </p:nvCxnSpPr>
        <p:spPr>
          <a:xfrm>
            <a:off x="6096000" y="0"/>
            <a:ext cx="0" cy="685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5CFE96B-BCD0-4133-A9B9-5AD0FD1C9FD6}"/>
              </a:ext>
            </a:extLst>
          </p:cNvPr>
          <p:cNvCxnSpPr>
            <a:cxnSpLocks/>
          </p:cNvCxnSpPr>
          <p:nvPr/>
        </p:nvCxnSpPr>
        <p:spPr>
          <a:xfrm rot="5400000">
            <a:off x="6100144" y="-2499360"/>
            <a:ext cx="0" cy="1216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Speech Bubble: Oval 14">
            <a:extLst>
              <a:ext uri="{FF2B5EF4-FFF2-40B4-BE49-F238E27FC236}">
                <a16:creationId xmlns:a16="http://schemas.microsoft.com/office/drawing/2014/main" id="{7C73D819-4A7C-4A62-B7DA-BD5A4CF7B83F}"/>
              </a:ext>
            </a:extLst>
          </p:cNvPr>
          <p:cNvSpPr/>
          <p:nvPr/>
        </p:nvSpPr>
        <p:spPr>
          <a:xfrm>
            <a:off x="7127215" y="80463"/>
            <a:ext cx="2288573" cy="808982"/>
          </a:xfrm>
          <a:prstGeom prst="wedgeEllipseCallout">
            <a:avLst>
              <a:gd name="adj1" fmla="val -38906"/>
              <a:gd name="adj2" fmla="val 1241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Right, but that doesn’t actually get you to the </a:t>
            </a:r>
            <a:r>
              <a:rPr lang="en-US" sz="1200" dirty="0" err="1">
                <a:solidFill>
                  <a:schemeClr val="tx1"/>
                </a:solidFill>
                <a:latin typeface="Comic Sans MS" panose="030F0702030302020204" pitchFamily="66" charset="0"/>
              </a:rPr>
              <a:t>freakin</a:t>
            </a:r>
            <a:r>
              <a:rPr lang="en-US" sz="1200" dirty="0">
                <a:solidFill>
                  <a:schemeClr val="tx1"/>
                </a:solidFill>
                <a:latin typeface="Comic Sans MS" panose="030F0702030302020204" pitchFamily="66" charset="0"/>
              </a:rPr>
              <a:t>’ moon!</a:t>
            </a:r>
          </a:p>
        </p:txBody>
      </p:sp>
      <p:sp>
        <p:nvSpPr>
          <p:cNvPr id="25" name="Speech Bubble: Oval 24">
            <a:extLst>
              <a:ext uri="{FF2B5EF4-FFF2-40B4-BE49-F238E27FC236}">
                <a16:creationId xmlns:a16="http://schemas.microsoft.com/office/drawing/2014/main" id="{F4022098-9554-46C4-8DA3-9974D5C8FA1C}"/>
              </a:ext>
            </a:extLst>
          </p:cNvPr>
          <p:cNvSpPr/>
          <p:nvPr/>
        </p:nvSpPr>
        <p:spPr>
          <a:xfrm>
            <a:off x="269966" y="88572"/>
            <a:ext cx="3196045" cy="1314298"/>
          </a:xfrm>
          <a:prstGeom prst="wedgeEllipseCallout">
            <a:avLst>
              <a:gd name="adj1" fmla="val -26406"/>
              <a:gd name="adj2" fmla="val 9162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OK, that helps you with landing, but how are you actually getting to the moon?  What did you develop to do that since that is the real challenge?</a:t>
            </a:r>
          </a:p>
        </p:txBody>
      </p:sp>
      <p:grpSp>
        <p:nvGrpSpPr>
          <p:cNvPr id="2" name="Group 1">
            <a:extLst>
              <a:ext uri="{FF2B5EF4-FFF2-40B4-BE49-F238E27FC236}">
                <a16:creationId xmlns:a16="http://schemas.microsoft.com/office/drawing/2014/main" id="{EFAD29B6-F2B9-41F5-8241-C43620869348}"/>
              </a:ext>
            </a:extLst>
          </p:cNvPr>
          <p:cNvGrpSpPr/>
          <p:nvPr/>
        </p:nvGrpSpPr>
        <p:grpSpPr>
          <a:xfrm>
            <a:off x="132362" y="1465158"/>
            <a:ext cx="864836" cy="1108666"/>
            <a:chOff x="239802" y="2231198"/>
            <a:chExt cx="864836" cy="1108666"/>
          </a:xfrm>
        </p:grpSpPr>
        <p:pic>
          <p:nvPicPr>
            <p:cNvPr id="24" name="Picture 23">
              <a:extLst>
                <a:ext uri="{FF2B5EF4-FFF2-40B4-BE49-F238E27FC236}">
                  <a16:creationId xmlns:a16="http://schemas.microsoft.com/office/drawing/2014/main" id="{26F8F723-9F22-4BD7-9918-B6635A815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120" y="2231198"/>
              <a:ext cx="796518" cy="1108666"/>
            </a:xfrm>
            <a:prstGeom prst="rect">
              <a:avLst/>
            </a:prstGeom>
          </p:spPr>
        </p:pic>
        <p:sp>
          <p:nvSpPr>
            <p:cNvPr id="23" name="TextBox 22">
              <a:extLst>
                <a:ext uri="{FF2B5EF4-FFF2-40B4-BE49-F238E27FC236}">
                  <a16:creationId xmlns:a16="http://schemas.microsoft.com/office/drawing/2014/main" id="{20966A16-F74D-4284-8A9E-337E812CA8EE}"/>
                </a:ext>
              </a:extLst>
            </p:cNvPr>
            <p:cNvSpPr txBox="1"/>
            <p:nvPr/>
          </p:nvSpPr>
          <p:spPr>
            <a:xfrm>
              <a:off x="239802" y="3107022"/>
              <a:ext cx="633507" cy="230832"/>
            </a:xfrm>
            <a:prstGeom prst="rect">
              <a:avLst/>
            </a:prstGeom>
            <a:noFill/>
          </p:spPr>
          <p:txBody>
            <a:bodyPr wrap="none" rtlCol="0">
              <a:spAutoFit/>
            </a:bodyPr>
            <a:lstStyle/>
            <a:p>
              <a:r>
                <a:rPr lang="en-US" sz="900" b="1" dirty="0">
                  <a:latin typeface="Arial Narrow" panose="020B0606020202030204" pitchFamily="34" charset="0"/>
                </a:rPr>
                <a:t>Booze AH</a:t>
              </a:r>
            </a:p>
          </p:txBody>
        </p:sp>
      </p:grpSp>
      <p:sp>
        <p:nvSpPr>
          <p:cNvPr id="28" name="Speech Bubble: Oval 27">
            <a:extLst>
              <a:ext uri="{FF2B5EF4-FFF2-40B4-BE49-F238E27FC236}">
                <a16:creationId xmlns:a16="http://schemas.microsoft.com/office/drawing/2014/main" id="{13625082-6BD4-41D3-B669-63B603863EBD}"/>
              </a:ext>
            </a:extLst>
          </p:cNvPr>
          <p:cNvSpPr/>
          <p:nvPr/>
        </p:nvSpPr>
        <p:spPr>
          <a:xfrm>
            <a:off x="3614393" y="1046757"/>
            <a:ext cx="1928848" cy="836326"/>
          </a:xfrm>
          <a:prstGeom prst="wedgeEllipseCallout">
            <a:avLst>
              <a:gd name="adj1" fmla="val -2"/>
              <a:gd name="adj2" fmla="val 11421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Did I explain the laser scanner?</a:t>
            </a:r>
          </a:p>
        </p:txBody>
      </p:sp>
      <p:grpSp>
        <p:nvGrpSpPr>
          <p:cNvPr id="3" name="Group 2">
            <a:extLst>
              <a:ext uri="{FF2B5EF4-FFF2-40B4-BE49-F238E27FC236}">
                <a16:creationId xmlns:a16="http://schemas.microsoft.com/office/drawing/2014/main" id="{46C6E9E2-7911-4387-93BD-D53786F7701B}"/>
              </a:ext>
            </a:extLst>
          </p:cNvPr>
          <p:cNvGrpSpPr/>
          <p:nvPr/>
        </p:nvGrpSpPr>
        <p:grpSpPr>
          <a:xfrm>
            <a:off x="5065493" y="2184329"/>
            <a:ext cx="903426" cy="1182156"/>
            <a:chOff x="4935956" y="2183458"/>
            <a:chExt cx="903426" cy="1182156"/>
          </a:xfrm>
        </p:grpSpPr>
        <p:pic>
          <p:nvPicPr>
            <p:cNvPr id="27" name="Picture 26">
              <a:extLst>
                <a:ext uri="{FF2B5EF4-FFF2-40B4-BE49-F238E27FC236}">
                  <a16:creationId xmlns:a16="http://schemas.microsoft.com/office/drawing/2014/main" id="{0556FC1A-8B5F-46B6-A80A-8271DF919D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5956" y="2183458"/>
              <a:ext cx="752381" cy="1114286"/>
            </a:xfrm>
            <a:prstGeom prst="rect">
              <a:avLst/>
            </a:prstGeom>
          </p:spPr>
        </p:pic>
        <p:sp>
          <p:nvSpPr>
            <p:cNvPr id="29" name="TextBox 28">
              <a:extLst>
                <a:ext uri="{FF2B5EF4-FFF2-40B4-BE49-F238E27FC236}">
                  <a16:creationId xmlns:a16="http://schemas.microsoft.com/office/drawing/2014/main" id="{C4D7CC32-9AC7-4563-B726-334F7251EAB3}"/>
                </a:ext>
              </a:extLst>
            </p:cNvPr>
            <p:cNvSpPr txBox="1"/>
            <p:nvPr/>
          </p:nvSpPr>
          <p:spPr>
            <a:xfrm rot="20198927" flipH="1">
              <a:off x="5205875" y="3134782"/>
              <a:ext cx="633507" cy="230832"/>
            </a:xfrm>
            <a:prstGeom prst="rect">
              <a:avLst/>
            </a:prstGeom>
            <a:noFill/>
          </p:spPr>
          <p:txBody>
            <a:bodyPr wrap="none" rtlCol="0">
              <a:spAutoFit/>
            </a:bodyPr>
            <a:lstStyle/>
            <a:p>
              <a:r>
                <a:rPr lang="en-US" sz="900" b="1" dirty="0">
                  <a:latin typeface="Arial Narrow" panose="020B0606020202030204" pitchFamily="34" charset="0"/>
                </a:rPr>
                <a:t>Booze AH</a:t>
              </a:r>
            </a:p>
          </p:txBody>
        </p:sp>
      </p:grpSp>
      <p:grpSp>
        <p:nvGrpSpPr>
          <p:cNvPr id="30" name="Group 29">
            <a:extLst>
              <a:ext uri="{FF2B5EF4-FFF2-40B4-BE49-F238E27FC236}">
                <a16:creationId xmlns:a16="http://schemas.microsoft.com/office/drawing/2014/main" id="{CF497EAA-4CB7-4A97-8B0A-99203766E6D0}"/>
              </a:ext>
            </a:extLst>
          </p:cNvPr>
          <p:cNvGrpSpPr/>
          <p:nvPr/>
        </p:nvGrpSpPr>
        <p:grpSpPr>
          <a:xfrm>
            <a:off x="6439604" y="1051659"/>
            <a:ext cx="886466" cy="1108666"/>
            <a:chOff x="218172" y="2231198"/>
            <a:chExt cx="886466" cy="1108666"/>
          </a:xfrm>
        </p:grpSpPr>
        <p:pic>
          <p:nvPicPr>
            <p:cNvPr id="31" name="Picture 30">
              <a:extLst>
                <a:ext uri="{FF2B5EF4-FFF2-40B4-BE49-F238E27FC236}">
                  <a16:creationId xmlns:a16="http://schemas.microsoft.com/office/drawing/2014/main" id="{846C58D5-AC2C-4EBE-9C47-D49EE1C8B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120" y="2231198"/>
              <a:ext cx="796518" cy="1108666"/>
            </a:xfrm>
            <a:prstGeom prst="rect">
              <a:avLst/>
            </a:prstGeom>
          </p:spPr>
        </p:pic>
        <p:sp>
          <p:nvSpPr>
            <p:cNvPr id="32" name="TextBox 31">
              <a:extLst>
                <a:ext uri="{FF2B5EF4-FFF2-40B4-BE49-F238E27FC236}">
                  <a16:creationId xmlns:a16="http://schemas.microsoft.com/office/drawing/2014/main" id="{38BE7DD3-81F7-478B-BEA5-B3137D9D5079}"/>
                </a:ext>
              </a:extLst>
            </p:cNvPr>
            <p:cNvSpPr txBox="1"/>
            <p:nvPr/>
          </p:nvSpPr>
          <p:spPr>
            <a:xfrm>
              <a:off x="218172" y="3090717"/>
              <a:ext cx="633507" cy="230832"/>
            </a:xfrm>
            <a:prstGeom prst="rect">
              <a:avLst/>
            </a:prstGeom>
            <a:noFill/>
          </p:spPr>
          <p:txBody>
            <a:bodyPr wrap="none" rtlCol="0">
              <a:spAutoFit/>
            </a:bodyPr>
            <a:lstStyle/>
            <a:p>
              <a:r>
                <a:rPr lang="en-US" sz="900" b="1" dirty="0">
                  <a:latin typeface="Arial Narrow" panose="020B0606020202030204" pitchFamily="34" charset="0"/>
                </a:rPr>
                <a:t>Booze AH</a:t>
              </a:r>
            </a:p>
          </p:txBody>
        </p:sp>
      </p:grpSp>
      <p:sp>
        <p:nvSpPr>
          <p:cNvPr id="33" name="Speech Bubble: Oval 32">
            <a:extLst>
              <a:ext uri="{FF2B5EF4-FFF2-40B4-BE49-F238E27FC236}">
                <a16:creationId xmlns:a16="http://schemas.microsoft.com/office/drawing/2014/main" id="{58CDABF7-3292-443A-B0F3-7EA249A69B58}"/>
              </a:ext>
            </a:extLst>
          </p:cNvPr>
          <p:cNvSpPr/>
          <p:nvPr/>
        </p:nvSpPr>
        <p:spPr>
          <a:xfrm>
            <a:off x="6394477" y="2154916"/>
            <a:ext cx="3491693" cy="1345534"/>
          </a:xfrm>
          <a:prstGeom prst="wedgeEllipseCallout">
            <a:avLst>
              <a:gd name="adj1" fmla="val -32502"/>
              <a:gd name="adj2" fmla="val -9934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So, you actually have no way to get to the moon!? And you wasted 4 months on making the landing precise? A landing that will never happen as things stand right now.</a:t>
            </a:r>
          </a:p>
        </p:txBody>
      </p:sp>
      <p:sp>
        <p:nvSpPr>
          <p:cNvPr id="37" name="Speech Bubble: Oval 36">
            <a:extLst>
              <a:ext uri="{FF2B5EF4-FFF2-40B4-BE49-F238E27FC236}">
                <a16:creationId xmlns:a16="http://schemas.microsoft.com/office/drawing/2014/main" id="{9EDF42D7-0B62-49DB-A92E-86E5088B3AD8}"/>
              </a:ext>
            </a:extLst>
          </p:cNvPr>
          <p:cNvSpPr/>
          <p:nvPr/>
        </p:nvSpPr>
        <p:spPr>
          <a:xfrm>
            <a:off x="9544931" y="976681"/>
            <a:ext cx="2325569" cy="873829"/>
          </a:xfrm>
          <a:prstGeom prst="wedgeEllipseCallout">
            <a:avLst>
              <a:gd name="adj1" fmla="val 9323"/>
              <a:gd name="adj2" fmla="val 12418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But, we spent a lot of time working on the laser scanner idea.</a:t>
            </a:r>
          </a:p>
        </p:txBody>
      </p:sp>
      <p:sp>
        <p:nvSpPr>
          <p:cNvPr id="41" name="Speech Bubble: Oval 40">
            <a:extLst>
              <a:ext uri="{FF2B5EF4-FFF2-40B4-BE49-F238E27FC236}">
                <a16:creationId xmlns:a16="http://schemas.microsoft.com/office/drawing/2014/main" id="{599704B4-9F3D-4EE0-BC65-F8D49840A730}"/>
              </a:ext>
            </a:extLst>
          </p:cNvPr>
          <p:cNvSpPr/>
          <p:nvPr/>
        </p:nvSpPr>
        <p:spPr>
          <a:xfrm>
            <a:off x="3234055" y="3953339"/>
            <a:ext cx="2288573" cy="738515"/>
          </a:xfrm>
          <a:prstGeom prst="wedgeEllipseCallout">
            <a:avLst>
              <a:gd name="adj1" fmla="val 27306"/>
              <a:gd name="adj2" fmla="val 15836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WTF!? People just don’t put a man on the moon every day!</a:t>
            </a:r>
          </a:p>
        </p:txBody>
      </p:sp>
      <p:sp>
        <p:nvSpPr>
          <p:cNvPr id="45" name="Speech Bubble: Oval 44">
            <a:extLst>
              <a:ext uri="{FF2B5EF4-FFF2-40B4-BE49-F238E27FC236}">
                <a16:creationId xmlns:a16="http://schemas.microsoft.com/office/drawing/2014/main" id="{0060E08E-AE14-4BD1-BAE1-7DC343C7FE21}"/>
              </a:ext>
            </a:extLst>
          </p:cNvPr>
          <p:cNvSpPr/>
          <p:nvPr/>
        </p:nvSpPr>
        <p:spPr>
          <a:xfrm>
            <a:off x="1720264" y="5455525"/>
            <a:ext cx="2706017" cy="1297328"/>
          </a:xfrm>
          <a:prstGeom prst="wedgeEllipseCallout">
            <a:avLst>
              <a:gd name="adj1" fmla="val 69195"/>
              <a:gd name="adj2" fmla="val -1453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This is a </a:t>
            </a:r>
            <a:r>
              <a:rPr lang="en-US" sz="1200" dirty="0" err="1">
                <a:solidFill>
                  <a:schemeClr val="tx1"/>
                </a:solidFill>
                <a:latin typeface="Comic Sans MS" panose="030F0702030302020204" pitchFamily="66" charset="0"/>
              </a:rPr>
              <a:t>freakin</a:t>
            </a:r>
            <a:r>
              <a:rPr lang="en-US" sz="1200" dirty="0">
                <a:solidFill>
                  <a:schemeClr val="tx1"/>
                </a:solidFill>
                <a:latin typeface="Comic Sans MS" panose="030F0702030302020204" pitchFamily="66" charset="0"/>
              </a:rPr>
              <a:t>’ Ph.D. thesis!  Those take years, not months.  And you don’t do fucking Jira cards for a thesis!  </a:t>
            </a:r>
          </a:p>
        </p:txBody>
      </p:sp>
      <p:sp>
        <p:nvSpPr>
          <p:cNvPr id="46" name="Speech Bubble: Oval 45">
            <a:extLst>
              <a:ext uri="{FF2B5EF4-FFF2-40B4-BE49-F238E27FC236}">
                <a16:creationId xmlns:a16="http://schemas.microsoft.com/office/drawing/2014/main" id="{A30E4BCC-2814-455D-A772-99234EB1D24D}"/>
              </a:ext>
            </a:extLst>
          </p:cNvPr>
          <p:cNvSpPr/>
          <p:nvPr/>
        </p:nvSpPr>
        <p:spPr>
          <a:xfrm>
            <a:off x="449115" y="3670739"/>
            <a:ext cx="2288573" cy="589984"/>
          </a:xfrm>
          <a:prstGeom prst="wedgeEllipseCallout">
            <a:avLst>
              <a:gd name="adj1" fmla="val -17041"/>
              <a:gd name="adj2" fmla="val 2155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We need a demo moon launch in 2 weeks</a:t>
            </a:r>
          </a:p>
        </p:txBody>
      </p:sp>
      <p:pic>
        <p:nvPicPr>
          <p:cNvPr id="50" name="Picture 49">
            <a:extLst>
              <a:ext uri="{FF2B5EF4-FFF2-40B4-BE49-F238E27FC236}">
                <a16:creationId xmlns:a16="http://schemas.microsoft.com/office/drawing/2014/main" id="{646A1BC2-3C09-42D4-88B6-2D490CAC92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394477" y="5386144"/>
            <a:ext cx="1066667" cy="1019048"/>
          </a:xfrm>
          <a:prstGeom prst="rect">
            <a:avLst/>
          </a:prstGeom>
        </p:spPr>
      </p:pic>
      <p:sp>
        <p:nvSpPr>
          <p:cNvPr id="51" name="Speech Bubble: Oval 50">
            <a:extLst>
              <a:ext uri="{FF2B5EF4-FFF2-40B4-BE49-F238E27FC236}">
                <a16:creationId xmlns:a16="http://schemas.microsoft.com/office/drawing/2014/main" id="{7755A9F8-41A9-481E-91E7-E0342F262A82}"/>
              </a:ext>
            </a:extLst>
          </p:cNvPr>
          <p:cNvSpPr/>
          <p:nvPr/>
        </p:nvSpPr>
        <p:spPr>
          <a:xfrm>
            <a:off x="6376396" y="3662351"/>
            <a:ext cx="2473234" cy="1195106"/>
          </a:xfrm>
          <a:prstGeom prst="wedgeEllipseCallout">
            <a:avLst>
              <a:gd name="adj1" fmla="val -13682"/>
              <a:gd name="adj2" fmla="val 9735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We need to understand how we put a man on the moon – explain it to us like the idiots we are.</a:t>
            </a:r>
          </a:p>
        </p:txBody>
      </p:sp>
      <p:sp>
        <p:nvSpPr>
          <p:cNvPr id="52" name="Speech Bubble: Oval 51">
            <a:extLst>
              <a:ext uri="{FF2B5EF4-FFF2-40B4-BE49-F238E27FC236}">
                <a16:creationId xmlns:a16="http://schemas.microsoft.com/office/drawing/2014/main" id="{4ED01F75-14DD-4E05-81E8-74EDB60E7B94}"/>
              </a:ext>
            </a:extLst>
          </p:cNvPr>
          <p:cNvSpPr/>
          <p:nvPr/>
        </p:nvSpPr>
        <p:spPr>
          <a:xfrm>
            <a:off x="9544931" y="4037200"/>
            <a:ext cx="1802774" cy="965276"/>
          </a:xfrm>
          <a:prstGeom prst="wedgeEllipseCallout">
            <a:avLst>
              <a:gd name="adj1" fmla="val 26672"/>
              <a:gd name="adj2" fmla="val 11521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If it was that simple, you wouldn’t need me, dumbass.</a:t>
            </a:r>
          </a:p>
        </p:txBody>
      </p:sp>
      <p:sp>
        <p:nvSpPr>
          <p:cNvPr id="56" name="Speech Bubble: Oval 55">
            <a:extLst>
              <a:ext uri="{FF2B5EF4-FFF2-40B4-BE49-F238E27FC236}">
                <a16:creationId xmlns:a16="http://schemas.microsoft.com/office/drawing/2014/main" id="{B7A559BB-115F-424F-AFC0-CD320F6B7460}"/>
              </a:ext>
            </a:extLst>
          </p:cNvPr>
          <p:cNvSpPr/>
          <p:nvPr/>
        </p:nvSpPr>
        <p:spPr>
          <a:xfrm>
            <a:off x="8514401" y="5725095"/>
            <a:ext cx="1802774" cy="965276"/>
          </a:xfrm>
          <a:prstGeom prst="wedgeEllipseCallout">
            <a:avLst>
              <a:gd name="adj1" fmla="val 86089"/>
              <a:gd name="adj2" fmla="val -3184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Can I just get back to work?!  I haven’t slept in 40 hours.</a:t>
            </a:r>
          </a:p>
        </p:txBody>
      </p:sp>
      <p:grpSp>
        <p:nvGrpSpPr>
          <p:cNvPr id="9" name="Group 8">
            <a:extLst>
              <a:ext uri="{FF2B5EF4-FFF2-40B4-BE49-F238E27FC236}">
                <a16:creationId xmlns:a16="http://schemas.microsoft.com/office/drawing/2014/main" id="{EB986D57-5866-4F5A-8942-E252CCD086B9}"/>
              </a:ext>
            </a:extLst>
          </p:cNvPr>
          <p:cNvGrpSpPr/>
          <p:nvPr/>
        </p:nvGrpSpPr>
        <p:grpSpPr>
          <a:xfrm>
            <a:off x="10947272" y="5366049"/>
            <a:ext cx="903426" cy="1182156"/>
            <a:chOff x="10947272" y="5366049"/>
            <a:chExt cx="903426" cy="1182156"/>
          </a:xfrm>
        </p:grpSpPr>
        <p:grpSp>
          <p:nvGrpSpPr>
            <p:cNvPr id="53" name="Group 52">
              <a:extLst>
                <a:ext uri="{FF2B5EF4-FFF2-40B4-BE49-F238E27FC236}">
                  <a16:creationId xmlns:a16="http://schemas.microsoft.com/office/drawing/2014/main" id="{02E49B93-7F69-4781-B667-C2F5165C7DE6}"/>
                </a:ext>
              </a:extLst>
            </p:cNvPr>
            <p:cNvGrpSpPr/>
            <p:nvPr/>
          </p:nvGrpSpPr>
          <p:grpSpPr>
            <a:xfrm>
              <a:off x="10947272" y="5366049"/>
              <a:ext cx="903426" cy="1182156"/>
              <a:chOff x="4935956" y="2183458"/>
              <a:chExt cx="903426" cy="1182156"/>
            </a:xfrm>
          </p:grpSpPr>
          <p:pic>
            <p:nvPicPr>
              <p:cNvPr id="54" name="Picture 53">
                <a:extLst>
                  <a:ext uri="{FF2B5EF4-FFF2-40B4-BE49-F238E27FC236}">
                    <a16:creationId xmlns:a16="http://schemas.microsoft.com/office/drawing/2014/main" id="{A4E5136F-51AB-4EDD-8FCD-8F3668DD5C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5956" y="2183458"/>
                <a:ext cx="752381" cy="1114286"/>
              </a:xfrm>
              <a:prstGeom prst="rect">
                <a:avLst/>
              </a:prstGeom>
            </p:spPr>
          </p:pic>
          <p:sp>
            <p:nvSpPr>
              <p:cNvPr id="55" name="TextBox 54">
                <a:extLst>
                  <a:ext uri="{FF2B5EF4-FFF2-40B4-BE49-F238E27FC236}">
                    <a16:creationId xmlns:a16="http://schemas.microsoft.com/office/drawing/2014/main" id="{DB184ABE-DE09-4BA5-911F-B9C5313B9675}"/>
                  </a:ext>
                </a:extLst>
              </p:cNvPr>
              <p:cNvSpPr txBox="1"/>
              <p:nvPr/>
            </p:nvSpPr>
            <p:spPr>
              <a:xfrm rot="20198927" flipH="1">
                <a:off x="5205875" y="3134782"/>
                <a:ext cx="633507" cy="230832"/>
              </a:xfrm>
              <a:prstGeom prst="rect">
                <a:avLst/>
              </a:prstGeom>
              <a:noFill/>
            </p:spPr>
            <p:txBody>
              <a:bodyPr wrap="none" rtlCol="0">
                <a:spAutoFit/>
              </a:bodyPr>
              <a:lstStyle/>
              <a:p>
                <a:r>
                  <a:rPr lang="en-US" sz="900" b="1" dirty="0">
                    <a:latin typeface="Arial Narrow" panose="020B0606020202030204" pitchFamily="34" charset="0"/>
                  </a:rPr>
                  <a:t>Booze AH</a:t>
                </a:r>
              </a:p>
            </p:txBody>
          </p:sp>
        </p:grpSp>
        <p:sp>
          <p:nvSpPr>
            <p:cNvPr id="7" name="Oval 6">
              <a:extLst>
                <a:ext uri="{FF2B5EF4-FFF2-40B4-BE49-F238E27FC236}">
                  <a16:creationId xmlns:a16="http://schemas.microsoft.com/office/drawing/2014/main" id="{253E0E18-39DF-490F-8EA1-A745F9309CF4}"/>
                </a:ext>
              </a:extLst>
            </p:cNvPr>
            <p:cNvSpPr/>
            <p:nvPr/>
          </p:nvSpPr>
          <p:spPr>
            <a:xfrm rot="1626102">
              <a:off x="11049770" y="5563370"/>
              <a:ext cx="83245" cy="1105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a:extLst>
                <a:ext uri="{FF2B5EF4-FFF2-40B4-BE49-F238E27FC236}">
                  <a16:creationId xmlns:a16="http://schemas.microsoft.com/office/drawing/2014/main" id="{537DF584-5C75-4EC7-88C5-D2221348F4F0}"/>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21132" b="26251" l="15827" r="21265">
                          <a14:foregroundMark x1="17722" y1="24786" x2="17722" y2="24786"/>
                          <a14:foregroundMark x1="17722" y1="24786" x2="17722" y2="24786"/>
                        </a14:backgroundRemoval>
                      </a14:imgEffect>
                    </a14:imgLayer>
                  </a14:imgProps>
                </a:ext>
                <a:ext uri="{28A0092B-C50C-407E-A947-70E740481C1C}">
                  <a14:useLocalDpi xmlns:a14="http://schemas.microsoft.com/office/drawing/2010/main" val="0"/>
                </a:ext>
              </a:extLst>
            </a:blip>
            <a:srcRect l="15147" t="20492" r="78055" b="73109"/>
            <a:stretch/>
          </p:blipFill>
          <p:spPr>
            <a:xfrm>
              <a:off x="11072016" y="5590693"/>
              <a:ext cx="51146" cy="71310"/>
            </a:xfrm>
            <a:prstGeom prst="rect">
              <a:avLst/>
            </a:prstGeom>
          </p:spPr>
        </p:pic>
        <p:sp>
          <p:nvSpPr>
            <p:cNvPr id="73" name="Oval 72">
              <a:extLst>
                <a:ext uri="{FF2B5EF4-FFF2-40B4-BE49-F238E27FC236}">
                  <a16:creationId xmlns:a16="http://schemas.microsoft.com/office/drawing/2014/main" id="{372AAEBE-A8D7-4117-99EC-C1B9CD768B40}"/>
                </a:ext>
              </a:extLst>
            </p:cNvPr>
            <p:cNvSpPr/>
            <p:nvPr/>
          </p:nvSpPr>
          <p:spPr>
            <a:xfrm rot="1626102">
              <a:off x="11139163" y="5598898"/>
              <a:ext cx="102597" cy="1105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15B1F509-5C45-415F-9FFA-9360089E20D5}"/>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21132" b="26251" l="15827" r="21265">
                          <a14:foregroundMark x1="17722" y1="24786" x2="17722" y2="24786"/>
                          <a14:foregroundMark x1="17722" y1="24786" x2="17722" y2="24786"/>
                        </a14:backgroundRemoval>
                      </a14:imgEffect>
                    </a14:imgLayer>
                  </a14:imgProps>
                </a:ext>
                <a:ext uri="{28A0092B-C50C-407E-A947-70E740481C1C}">
                  <a14:useLocalDpi xmlns:a14="http://schemas.microsoft.com/office/drawing/2010/main" val="0"/>
                </a:ext>
              </a:extLst>
            </a:blip>
            <a:srcRect l="15147" t="20492" r="78055" b="73109"/>
            <a:stretch/>
          </p:blipFill>
          <p:spPr>
            <a:xfrm>
              <a:off x="11166031" y="5615550"/>
              <a:ext cx="51146" cy="71310"/>
            </a:xfrm>
            <a:prstGeom prst="rect">
              <a:avLst/>
            </a:prstGeom>
          </p:spPr>
        </p:pic>
      </p:grpSp>
      <p:grpSp>
        <p:nvGrpSpPr>
          <p:cNvPr id="57" name="Group 56">
            <a:extLst>
              <a:ext uri="{FF2B5EF4-FFF2-40B4-BE49-F238E27FC236}">
                <a16:creationId xmlns:a16="http://schemas.microsoft.com/office/drawing/2014/main" id="{A706455E-61DB-4AEA-A5AE-563A92EC3E47}"/>
              </a:ext>
            </a:extLst>
          </p:cNvPr>
          <p:cNvGrpSpPr/>
          <p:nvPr/>
        </p:nvGrpSpPr>
        <p:grpSpPr>
          <a:xfrm>
            <a:off x="3928250" y="2465884"/>
            <a:ext cx="1137243" cy="955399"/>
            <a:chOff x="6373931" y="5615409"/>
            <a:chExt cx="1137243" cy="955399"/>
          </a:xfrm>
        </p:grpSpPr>
        <p:pic>
          <p:nvPicPr>
            <p:cNvPr id="70" name="Picture 69">
              <a:extLst>
                <a:ext uri="{FF2B5EF4-FFF2-40B4-BE49-F238E27FC236}">
                  <a16:creationId xmlns:a16="http://schemas.microsoft.com/office/drawing/2014/main" id="{EEAE011F-EF63-4EB7-8CEA-9CD43D610E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931" y="5615409"/>
              <a:ext cx="1066667" cy="811111"/>
            </a:xfrm>
            <a:prstGeom prst="rect">
              <a:avLst/>
            </a:prstGeom>
          </p:spPr>
        </p:pic>
        <p:sp>
          <p:nvSpPr>
            <p:cNvPr id="72" name="TextBox 71">
              <a:extLst>
                <a:ext uri="{FF2B5EF4-FFF2-40B4-BE49-F238E27FC236}">
                  <a16:creationId xmlns:a16="http://schemas.microsoft.com/office/drawing/2014/main" id="{31B8F07F-FB6F-4519-9300-AF42809E44FD}"/>
                </a:ext>
              </a:extLst>
            </p:cNvPr>
            <p:cNvSpPr txBox="1"/>
            <p:nvPr/>
          </p:nvSpPr>
          <p:spPr>
            <a:xfrm>
              <a:off x="6877667" y="6339976"/>
              <a:ext cx="633507" cy="230832"/>
            </a:xfrm>
            <a:prstGeom prst="rect">
              <a:avLst/>
            </a:prstGeom>
            <a:noFill/>
          </p:spPr>
          <p:txBody>
            <a:bodyPr wrap="none" rtlCol="0">
              <a:spAutoFit/>
            </a:bodyPr>
            <a:lstStyle/>
            <a:p>
              <a:r>
                <a:rPr lang="en-US" sz="900" b="1" dirty="0">
                  <a:latin typeface="Arial Narrow" panose="020B0606020202030204" pitchFamily="34" charset="0"/>
                </a:rPr>
                <a:t>Booze AH</a:t>
              </a:r>
            </a:p>
          </p:txBody>
        </p:sp>
      </p:grpSp>
      <p:pic>
        <p:nvPicPr>
          <p:cNvPr id="78" name="Picture 77">
            <a:extLst>
              <a:ext uri="{FF2B5EF4-FFF2-40B4-BE49-F238E27FC236}">
                <a16:creationId xmlns:a16="http://schemas.microsoft.com/office/drawing/2014/main" id="{2DFA7221-6363-4EF5-999A-86EDFD4E47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44329" y="4770194"/>
            <a:ext cx="1066667" cy="1019048"/>
          </a:xfrm>
          <a:prstGeom prst="rect">
            <a:avLst/>
          </a:prstGeom>
        </p:spPr>
      </p:pic>
    </p:spTree>
    <p:extLst>
      <p:ext uri="{BB962C8B-B14F-4D97-AF65-F5344CB8AC3E}">
        <p14:creationId xmlns:p14="http://schemas.microsoft.com/office/powerpoint/2010/main" val="2459674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C497ED3-5467-44FA-8EF5-3B08BE2B2DC5}"/>
              </a:ext>
            </a:extLst>
          </p:cNvPr>
          <p:cNvCxnSpPr/>
          <p:nvPr/>
        </p:nvCxnSpPr>
        <p:spPr>
          <a:xfrm>
            <a:off x="6096000" y="0"/>
            <a:ext cx="0" cy="685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5CFE96B-BCD0-4133-A9B9-5AD0FD1C9FD6}"/>
              </a:ext>
            </a:extLst>
          </p:cNvPr>
          <p:cNvCxnSpPr>
            <a:cxnSpLocks/>
          </p:cNvCxnSpPr>
          <p:nvPr/>
        </p:nvCxnSpPr>
        <p:spPr>
          <a:xfrm rot="5400000">
            <a:off x="6100144" y="-2499360"/>
            <a:ext cx="0" cy="1216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0" name="Picture 49">
            <a:extLst>
              <a:ext uri="{FF2B5EF4-FFF2-40B4-BE49-F238E27FC236}">
                <a16:creationId xmlns:a16="http://schemas.microsoft.com/office/drawing/2014/main" id="{646A1BC2-3C09-42D4-88B6-2D490CAC9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185" y="4802767"/>
            <a:ext cx="1066667" cy="1019048"/>
          </a:xfrm>
          <a:prstGeom prst="rect">
            <a:avLst/>
          </a:prstGeom>
        </p:spPr>
      </p:pic>
      <p:sp>
        <p:nvSpPr>
          <p:cNvPr id="51" name="Speech Bubble: Oval 50">
            <a:extLst>
              <a:ext uri="{FF2B5EF4-FFF2-40B4-BE49-F238E27FC236}">
                <a16:creationId xmlns:a16="http://schemas.microsoft.com/office/drawing/2014/main" id="{7755A9F8-41A9-481E-91E7-E0342F262A82}"/>
              </a:ext>
            </a:extLst>
          </p:cNvPr>
          <p:cNvSpPr/>
          <p:nvPr/>
        </p:nvSpPr>
        <p:spPr>
          <a:xfrm>
            <a:off x="3108959" y="3818314"/>
            <a:ext cx="2029097" cy="649642"/>
          </a:xfrm>
          <a:prstGeom prst="wedgeEllipseCallout">
            <a:avLst>
              <a:gd name="adj1" fmla="val 29666"/>
              <a:gd name="adj2" fmla="val 15231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Huh, why is it spinning like that?</a:t>
            </a:r>
          </a:p>
        </p:txBody>
      </p:sp>
      <p:sp>
        <p:nvSpPr>
          <p:cNvPr id="4" name="TextBox 3">
            <a:extLst>
              <a:ext uri="{FF2B5EF4-FFF2-40B4-BE49-F238E27FC236}">
                <a16:creationId xmlns:a16="http://schemas.microsoft.com/office/drawing/2014/main" id="{ADE45598-2ADE-4299-AC5A-BDEC99D50E22}"/>
              </a:ext>
            </a:extLst>
          </p:cNvPr>
          <p:cNvSpPr txBox="1"/>
          <p:nvPr/>
        </p:nvSpPr>
        <p:spPr>
          <a:xfrm>
            <a:off x="1777793" y="1481178"/>
            <a:ext cx="2192395" cy="369332"/>
          </a:xfrm>
          <a:prstGeom prst="rect">
            <a:avLst/>
          </a:prstGeom>
          <a:noFill/>
        </p:spPr>
        <p:txBody>
          <a:bodyPr wrap="none" rtlCol="0">
            <a:spAutoFit/>
          </a:bodyPr>
          <a:lstStyle/>
          <a:p>
            <a:r>
              <a:rPr lang="en-US" dirty="0"/>
              <a:t>A few months later …</a:t>
            </a:r>
          </a:p>
        </p:txBody>
      </p:sp>
      <p:pic>
        <p:nvPicPr>
          <p:cNvPr id="57" name="Picture 56">
            <a:extLst>
              <a:ext uri="{FF2B5EF4-FFF2-40B4-BE49-F238E27FC236}">
                <a16:creationId xmlns:a16="http://schemas.microsoft.com/office/drawing/2014/main" id="{1221B51A-1456-4FBE-95A8-521FE459A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197388" y="1543128"/>
            <a:ext cx="796518" cy="1108666"/>
          </a:xfrm>
          <a:prstGeom prst="rect">
            <a:avLst/>
          </a:prstGeom>
        </p:spPr>
      </p:pic>
      <p:sp>
        <p:nvSpPr>
          <p:cNvPr id="58" name="Speech Bubble: Oval 57">
            <a:extLst>
              <a:ext uri="{FF2B5EF4-FFF2-40B4-BE49-F238E27FC236}">
                <a16:creationId xmlns:a16="http://schemas.microsoft.com/office/drawing/2014/main" id="{50B0F735-123A-4903-B0A1-8C05CC137AD1}"/>
              </a:ext>
            </a:extLst>
          </p:cNvPr>
          <p:cNvSpPr/>
          <p:nvPr/>
        </p:nvSpPr>
        <p:spPr>
          <a:xfrm>
            <a:off x="8878821" y="139714"/>
            <a:ext cx="2831870" cy="1198525"/>
          </a:xfrm>
          <a:prstGeom prst="wedgeEllipseCallout">
            <a:avLst>
              <a:gd name="adj1" fmla="val 34445"/>
              <a:gd name="adj2" fmla="val 7912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We’re still in the development process!  Nothing is tested or validated – we have no idea what this thing will do!!!</a:t>
            </a:r>
          </a:p>
        </p:txBody>
      </p:sp>
      <p:pic>
        <p:nvPicPr>
          <p:cNvPr id="59" name="Picture 58">
            <a:extLst>
              <a:ext uri="{FF2B5EF4-FFF2-40B4-BE49-F238E27FC236}">
                <a16:creationId xmlns:a16="http://schemas.microsoft.com/office/drawing/2014/main" id="{CACC2D19-FFBB-4F96-A667-9A89B50B3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329163" y="2325439"/>
            <a:ext cx="1066667" cy="1019048"/>
          </a:xfrm>
          <a:prstGeom prst="rect">
            <a:avLst/>
          </a:prstGeom>
        </p:spPr>
      </p:pic>
      <p:sp>
        <p:nvSpPr>
          <p:cNvPr id="60" name="Speech Bubble: Oval 59">
            <a:extLst>
              <a:ext uri="{FF2B5EF4-FFF2-40B4-BE49-F238E27FC236}">
                <a16:creationId xmlns:a16="http://schemas.microsoft.com/office/drawing/2014/main" id="{432C6393-F8DE-482B-915F-A22CCA991A2B}"/>
              </a:ext>
            </a:extLst>
          </p:cNvPr>
          <p:cNvSpPr/>
          <p:nvPr/>
        </p:nvSpPr>
        <p:spPr>
          <a:xfrm>
            <a:off x="6311082" y="601646"/>
            <a:ext cx="1996895" cy="1195106"/>
          </a:xfrm>
          <a:prstGeom prst="wedgeEllipseCallout">
            <a:avLst>
              <a:gd name="adj1" fmla="val -7577"/>
              <a:gd name="adj2" fmla="val 9298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Time to launch this baby!  We’ve got deadlines, </a:t>
            </a:r>
            <a:r>
              <a:rPr lang="en-US" sz="1200" dirty="0" err="1">
                <a:solidFill>
                  <a:schemeClr val="tx1"/>
                </a:solidFill>
                <a:latin typeface="Comic Sans MS" panose="030F0702030302020204" pitchFamily="66" charset="0"/>
              </a:rPr>
              <a:t>ya</a:t>
            </a:r>
            <a:r>
              <a:rPr lang="en-US" sz="1200" dirty="0">
                <a:solidFill>
                  <a:schemeClr val="tx1"/>
                </a:solidFill>
                <a:latin typeface="Comic Sans MS" panose="030F0702030302020204" pitchFamily="66" charset="0"/>
              </a:rPr>
              <a:t> know!</a:t>
            </a:r>
          </a:p>
        </p:txBody>
      </p:sp>
      <p:grpSp>
        <p:nvGrpSpPr>
          <p:cNvPr id="61" name="Group 60">
            <a:extLst>
              <a:ext uri="{FF2B5EF4-FFF2-40B4-BE49-F238E27FC236}">
                <a16:creationId xmlns:a16="http://schemas.microsoft.com/office/drawing/2014/main" id="{5C213B23-E9FF-474C-AB8B-6C15AE5090B7}"/>
              </a:ext>
            </a:extLst>
          </p:cNvPr>
          <p:cNvGrpSpPr/>
          <p:nvPr/>
        </p:nvGrpSpPr>
        <p:grpSpPr>
          <a:xfrm>
            <a:off x="10175347" y="2280788"/>
            <a:ext cx="903426" cy="1182156"/>
            <a:chOff x="4935956" y="2183458"/>
            <a:chExt cx="903426" cy="1182156"/>
          </a:xfrm>
        </p:grpSpPr>
        <p:pic>
          <p:nvPicPr>
            <p:cNvPr id="62" name="Picture 61">
              <a:extLst>
                <a:ext uri="{FF2B5EF4-FFF2-40B4-BE49-F238E27FC236}">
                  <a16:creationId xmlns:a16="http://schemas.microsoft.com/office/drawing/2014/main" id="{7F890FC8-AC76-422D-A583-ECD8BA8898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5956" y="2183458"/>
              <a:ext cx="752381" cy="1114286"/>
            </a:xfrm>
            <a:prstGeom prst="rect">
              <a:avLst/>
            </a:prstGeom>
          </p:spPr>
        </p:pic>
        <p:sp>
          <p:nvSpPr>
            <p:cNvPr id="63" name="TextBox 62">
              <a:extLst>
                <a:ext uri="{FF2B5EF4-FFF2-40B4-BE49-F238E27FC236}">
                  <a16:creationId xmlns:a16="http://schemas.microsoft.com/office/drawing/2014/main" id="{52167732-87E5-4FBF-8CCB-29B8274A370F}"/>
                </a:ext>
              </a:extLst>
            </p:cNvPr>
            <p:cNvSpPr txBox="1"/>
            <p:nvPr/>
          </p:nvSpPr>
          <p:spPr>
            <a:xfrm rot="20198927" flipH="1">
              <a:off x="5205875" y="3134782"/>
              <a:ext cx="633507" cy="230832"/>
            </a:xfrm>
            <a:prstGeom prst="rect">
              <a:avLst/>
            </a:prstGeom>
            <a:noFill/>
          </p:spPr>
          <p:txBody>
            <a:bodyPr wrap="none" rtlCol="0">
              <a:spAutoFit/>
            </a:bodyPr>
            <a:lstStyle/>
            <a:p>
              <a:r>
                <a:rPr lang="en-US" sz="900" b="1" dirty="0">
                  <a:latin typeface="Arial Narrow" panose="020B0606020202030204" pitchFamily="34" charset="0"/>
                </a:rPr>
                <a:t>Booze AH</a:t>
              </a:r>
            </a:p>
          </p:txBody>
        </p:sp>
      </p:grpSp>
      <p:sp>
        <p:nvSpPr>
          <p:cNvPr id="64" name="Speech Bubble: Oval 63">
            <a:extLst>
              <a:ext uri="{FF2B5EF4-FFF2-40B4-BE49-F238E27FC236}">
                <a16:creationId xmlns:a16="http://schemas.microsoft.com/office/drawing/2014/main" id="{0AE10671-1678-4F48-A882-370A6374C373}"/>
              </a:ext>
            </a:extLst>
          </p:cNvPr>
          <p:cNvSpPr/>
          <p:nvPr/>
        </p:nvSpPr>
        <p:spPr>
          <a:xfrm>
            <a:off x="8371319" y="2429798"/>
            <a:ext cx="1381363" cy="965276"/>
          </a:xfrm>
          <a:prstGeom prst="wedgeEllipseCallout">
            <a:avLst>
              <a:gd name="adj1" fmla="val 81660"/>
              <a:gd name="adj2" fmla="val -658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Nah, it’s cool.  We’re ready to rock!</a:t>
            </a:r>
          </a:p>
        </p:txBody>
      </p:sp>
      <p:sp>
        <p:nvSpPr>
          <p:cNvPr id="65" name="TextBox 64">
            <a:extLst>
              <a:ext uri="{FF2B5EF4-FFF2-40B4-BE49-F238E27FC236}">
                <a16:creationId xmlns:a16="http://schemas.microsoft.com/office/drawing/2014/main" id="{27739ED9-9452-4DC9-AE6D-AE3278825A13}"/>
              </a:ext>
            </a:extLst>
          </p:cNvPr>
          <p:cNvSpPr txBox="1"/>
          <p:nvPr/>
        </p:nvSpPr>
        <p:spPr>
          <a:xfrm>
            <a:off x="11434618" y="2411933"/>
            <a:ext cx="633507" cy="230832"/>
          </a:xfrm>
          <a:prstGeom prst="rect">
            <a:avLst/>
          </a:prstGeom>
          <a:noFill/>
        </p:spPr>
        <p:txBody>
          <a:bodyPr wrap="none" rtlCol="0">
            <a:spAutoFit/>
          </a:bodyPr>
          <a:lstStyle/>
          <a:p>
            <a:r>
              <a:rPr lang="en-US" sz="900" b="1" dirty="0">
                <a:latin typeface="Arial Narrow" panose="020B0606020202030204" pitchFamily="34" charset="0"/>
              </a:rPr>
              <a:t>Booze AH</a:t>
            </a:r>
          </a:p>
        </p:txBody>
      </p:sp>
      <p:sp>
        <p:nvSpPr>
          <p:cNvPr id="66" name="TextBox 65">
            <a:extLst>
              <a:ext uri="{FF2B5EF4-FFF2-40B4-BE49-F238E27FC236}">
                <a16:creationId xmlns:a16="http://schemas.microsoft.com/office/drawing/2014/main" id="{D764745B-1E7A-4371-A1C4-BC47586AFF29}"/>
              </a:ext>
            </a:extLst>
          </p:cNvPr>
          <p:cNvSpPr txBox="1"/>
          <p:nvPr/>
        </p:nvSpPr>
        <p:spPr>
          <a:xfrm>
            <a:off x="132138" y="4048045"/>
            <a:ext cx="1916230" cy="369332"/>
          </a:xfrm>
          <a:prstGeom prst="rect">
            <a:avLst/>
          </a:prstGeom>
          <a:noFill/>
        </p:spPr>
        <p:txBody>
          <a:bodyPr wrap="none" rtlCol="0">
            <a:spAutoFit/>
          </a:bodyPr>
          <a:lstStyle/>
          <a:p>
            <a:r>
              <a:rPr lang="en-US" dirty="0"/>
              <a:t>3 … 2 … 1 … liftoff!</a:t>
            </a:r>
          </a:p>
        </p:txBody>
      </p:sp>
      <p:sp>
        <p:nvSpPr>
          <p:cNvPr id="67" name="Speech Bubble: Oval 66">
            <a:extLst>
              <a:ext uri="{FF2B5EF4-FFF2-40B4-BE49-F238E27FC236}">
                <a16:creationId xmlns:a16="http://schemas.microsoft.com/office/drawing/2014/main" id="{2BD46A36-4FFF-4171-BF07-F31E9C117949}"/>
              </a:ext>
            </a:extLst>
          </p:cNvPr>
          <p:cNvSpPr/>
          <p:nvPr/>
        </p:nvSpPr>
        <p:spPr>
          <a:xfrm>
            <a:off x="2333898" y="5376822"/>
            <a:ext cx="2233748" cy="839406"/>
          </a:xfrm>
          <a:prstGeom prst="wedgeEllipseCallout">
            <a:avLst>
              <a:gd name="adj1" fmla="val 70009"/>
              <a:gd name="adj2" fmla="val -420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And what is that weird black crap coming out the back?</a:t>
            </a:r>
          </a:p>
        </p:txBody>
      </p:sp>
      <p:pic>
        <p:nvPicPr>
          <p:cNvPr id="68" name="Picture 67">
            <a:extLst>
              <a:ext uri="{FF2B5EF4-FFF2-40B4-BE49-F238E27FC236}">
                <a16:creationId xmlns:a16="http://schemas.microsoft.com/office/drawing/2014/main" id="{05A4CDC0-D68A-4C0C-A018-5EDEF33AA5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242862" y="4856525"/>
            <a:ext cx="1066667" cy="1019048"/>
          </a:xfrm>
          <a:prstGeom prst="rect">
            <a:avLst/>
          </a:prstGeom>
        </p:spPr>
      </p:pic>
      <p:sp>
        <p:nvSpPr>
          <p:cNvPr id="69" name="Speech Bubble: Oval 68">
            <a:extLst>
              <a:ext uri="{FF2B5EF4-FFF2-40B4-BE49-F238E27FC236}">
                <a16:creationId xmlns:a16="http://schemas.microsoft.com/office/drawing/2014/main" id="{4617D227-3916-4EDA-A358-10BD782BC663}"/>
              </a:ext>
            </a:extLst>
          </p:cNvPr>
          <p:cNvSpPr/>
          <p:nvPr/>
        </p:nvSpPr>
        <p:spPr>
          <a:xfrm flipH="1">
            <a:off x="6925559" y="3953297"/>
            <a:ext cx="1953262" cy="716902"/>
          </a:xfrm>
          <a:prstGeom prst="wedgeEllipseCallout">
            <a:avLst>
              <a:gd name="adj1" fmla="val 34498"/>
              <a:gd name="adj2" fmla="val 805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The tracker and display app keeps crashing!</a:t>
            </a:r>
          </a:p>
        </p:txBody>
      </p:sp>
      <p:sp>
        <p:nvSpPr>
          <p:cNvPr id="70" name="Speech Bubble: Oval 69">
            <a:extLst>
              <a:ext uri="{FF2B5EF4-FFF2-40B4-BE49-F238E27FC236}">
                <a16:creationId xmlns:a16="http://schemas.microsoft.com/office/drawing/2014/main" id="{A8313FC9-0C90-4567-A737-F55C830CD2C4}"/>
              </a:ext>
            </a:extLst>
          </p:cNvPr>
          <p:cNvSpPr/>
          <p:nvPr/>
        </p:nvSpPr>
        <p:spPr>
          <a:xfrm flipH="1">
            <a:off x="7438991" y="5750065"/>
            <a:ext cx="2588555" cy="839407"/>
          </a:xfrm>
          <a:prstGeom prst="wedgeEllipseCallout">
            <a:avLst>
              <a:gd name="adj1" fmla="val 58907"/>
              <a:gd name="adj2" fmla="val -9600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And it shows the rocket is not really heading toward the moon.</a:t>
            </a:r>
          </a:p>
        </p:txBody>
      </p:sp>
      <p:pic>
        <p:nvPicPr>
          <p:cNvPr id="1028" name="Picture 4" descr="Image result for 404 error">
            <a:extLst>
              <a:ext uri="{FF2B5EF4-FFF2-40B4-BE49-F238E27FC236}">
                <a16:creationId xmlns:a16="http://schemas.microsoft.com/office/drawing/2014/main" id="{AF386543-5033-429D-9660-359CFCBF0A1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9225" t="13510" r="38423" b="34505"/>
          <a:stretch/>
        </p:blipFill>
        <p:spPr bwMode="auto">
          <a:xfrm>
            <a:off x="9062000" y="3898907"/>
            <a:ext cx="788173" cy="109115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0DCD4274-9FED-443C-B250-CC1CEC140C86}"/>
              </a:ext>
            </a:extLst>
          </p:cNvPr>
          <p:cNvGrpSpPr/>
          <p:nvPr/>
        </p:nvGrpSpPr>
        <p:grpSpPr>
          <a:xfrm>
            <a:off x="158265" y="4606835"/>
            <a:ext cx="2060184" cy="2164369"/>
            <a:chOff x="71175" y="4606835"/>
            <a:chExt cx="2060184" cy="2164369"/>
          </a:xfrm>
        </p:grpSpPr>
        <p:pic>
          <p:nvPicPr>
            <p:cNvPr id="1026" name="Picture 2" descr="Image result for rocket">
              <a:extLst>
                <a:ext uri="{FF2B5EF4-FFF2-40B4-BE49-F238E27FC236}">
                  <a16:creationId xmlns:a16="http://schemas.microsoft.com/office/drawing/2014/main" id="{9EBBF943-6980-406A-A63B-C89834D20AC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133" t="4595" r="4052" b="6564"/>
            <a:stretch/>
          </p:blipFill>
          <p:spPr bwMode="auto">
            <a:xfrm>
              <a:off x="219378" y="4606835"/>
              <a:ext cx="1911981" cy="184862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3C9508B-BFA2-4C29-ACE9-2D56AA7272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175" y="6293743"/>
              <a:ext cx="655853" cy="477461"/>
            </a:xfrm>
            <a:prstGeom prst="rect">
              <a:avLst/>
            </a:prstGeom>
          </p:spPr>
        </p:pic>
        <p:pic>
          <p:nvPicPr>
            <p:cNvPr id="71" name="Picture 70">
              <a:extLst>
                <a:ext uri="{FF2B5EF4-FFF2-40B4-BE49-F238E27FC236}">
                  <a16:creationId xmlns:a16="http://schemas.microsoft.com/office/drawing/2014/main" id="{6CDD9208-451C-4ADC-A869-F8F343A3B9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2444" y="5897139"/>
              <a:ext cx="655853" cy="477461"/>
            </a:xfrm>
            <a:prstGeom prst="rect">
              <a:avLst/>
            </a:prstGeom>
          </p:spPr>
        </p:pic>
        <p:pic>
          <p:nvPicPr>
            <p:cNvPr id="72" name="Picture 71">
              <a:extLst>
                <a:ext uri="{FF2B5EF4-FFF2-40B4-BE49-F238E27FC236}">
                  <a16:creationId xmlns:a16="http://schemas.microsoft.com/office/drawing/2014/main" id="{7346A3F6-A4F2-4017-AFFD-616E2865AF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6148" y="5931039"/>
              <a:ext cx="655853" cy="477461"/>
            </a:xfrm>
            <a:prstGeom prst="rect">
              <a:avLst/>
            </a:prstGeom>
          </p:spPr>
        </p:pic>
      </p:grpSp>
      <p:pic>
        <p:nvPicPr>
          <p:cNvPr id="11" name="Picture 10">
            <a:extLst>
              <a:ext uri="{FF2B5EF4-FFF2-40B4-BE49-F238E27FC236}">
                <a16:creationId xmlns:a16="http://schemas.microsoft.com/office/drawing/2014/main" id="{6DC9C8EF-2946-449C-8F7E-D0E9EA0E753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6600812" flipH="1">
            <a:off x="10306054" y="4691331"/>
            <a:ext cx="1585043" cy="1585043"/>
          </a:xfrm>
          <a:prstGeom prst="rect">
            <a:avLst/>
          </a:prstGeom>
        </p:spPr>
      </p:pic>
    </p:spTree>
    <p:extLst>
      <p:ext uri="{BB962C8B-B14F-4D97-AF65-F5344CB8AC3E}">
        <p14:creationId xmlns:p14="http://schemas.microsoft.com/office/powerpoint/2010/main" val="2607591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157842FF-E761-403D-A6EF-B5E024A71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6789" y="375618"/>
            <a:ext cx="796518" cy="1108666"/>
          </a:xfrm>
          <a:prstGeom prst="rect">
            <a:avLst/>
          </a:prstGeom>
        </p:spPr>
      </p:pic>
      <p:cxnSp>
        <p:nvCxnSpPr>
          <p:cNvPr id="6" name="Straight Connector 5">
            <a:extLst>
              <a:ext uri="{FF2B5EF4-FFF2-40B4-BE49-F238E27FC236}">
                <a16:creationId xmlns:a16="http://schemas.microsoft.com/office/drawing/2014/main" id="{85CFE96B-BCD0-4133-A9B9-5AD0FD1C9FD6}"/>
              </a:ext>
            </a:extLst>
          </p:cNvPr>
          <p:cNvCxnSpPr>
            <a:cxnSpLocks/>
          </p:cNvCxnSpPr>
          <p:nvPr/>
        </p:nvCxnSpPr>
        <p:spPr>
          <a:xfrm rot="5400000">
            <a:off x="6100144" y="-2499360"/>
            <a:ext cx="0" cy="1216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0" name="Picture 49">
            <a:extLst>
              <a:ext uri="{FF2B5EF4-FFF2-40B4-BE49-F238E27FC236}">
                <a16:creationId xmlns:a16="http://schemas.microsoft.com/office/drawing/2014/main" id="{646A1BC2-3C09-42D4-88B6-2D490CAC92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280" y="2373449"/>
            <a:ext cx="1066667" cy="1019048"/>
          </a:xfrm>
          <a:prstGeom prst="rect">
            <a:avLst/>
          </a:prstGeom>
        </p:spPr>
      </p:pic>
      <p:sp>
        <p:nvSpPr>
          <p:cNvPr id="65" name="TextBox 64">
            <a:extLst>
              <a:ext uri="{FF2B5EF4-FFF2-40B4-BE49-F238E27FC236}">
                <a16:creationId xmlns:a16="http://schemas.microsoft.com/office/drawing/2014/main" id="{27739ED9-9452-4DC9-AE6D-AE3278825A13}"/>
              </a:ext>
            </a:extLst>
          </p:cNvPr>
          <p:cNvSpPr txBox="1"/>
          <p:nvPr/>
        </p:nvSpPr>
        <p:spPr>
          <a:xfrm>
            <a:off x="6104709" y="1229549"/>
            <a:ext cx="633507" cy="230832"/>
          </a:xfrm>
          <a:prstGeom prst="rect">
            <a:avLst/>
          </a:prstGeom>
          <a:noFill/>
        </p:spPr>
        <p:txBody>
          <a:bodyPr wrap="none" rtlCol="0">
            <a:spAutoFit/>
          </a:bodyPr>
          <a:lstStyle/>
          <a:p>
            <a:r>
              <a:rPr lang="en-US" sz="900" b="1" dirty="0">
                <a:latin typeface="Arial Narrow" panose="020B0606020202030204" pitchFamily="34" charset="0"/>
              </a:rPr>
              <a:t>Booze AH</a:t>
            </a:r>
          </a:p>
        </p:txBody>
      </p:sp>
      <p:sp>
        <p:nvSpPr>
          <p:cNvPr id="22" name="Speech Bubble: Oval 21">
            <a:extLst>
              <a:ext uri="{FF2B5EF4-FFF2-40B4-BE49-F238E27FC236}">
                <a16:creationId xmlns:a16="http://schemas.microsoft.com/office/drawing/2014/main" id="{A8A9504E-4F61-4391-8DCA-D16C035BB820}"/>
              </a:ext>
            </a:extLst>
          </p:cNvPr>
          <p:cNvSpPr/>
          <p:nvPr/>
        </p:nvSpPr>
        <p:spPr>
          <a:xfrm>
            <a:off x="7677510" y="101060"/>
            <a:ext cx="2564974" cy="1128489"/>
          </a:xfrm>
          <a:prstGeom prst="wedgeEllipseCallout">
            <a:avLst>
              <a:gd name="adj1" fmla="val -75286"/>
              <a:gd name="adj2" fmla="val 133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Let us continue developing the system and then you can ask these kinds of questions.</a:t>
            </a:r>
          </a:p>
        </p:txBody>
      </p:sp>
      <p:sp>
        <p:nvSpPr>
          <p:cNvPr id="23" name="Speech Bubble: Oval 22">
            <a:extLst>
              <a:ext uri="{FF2B5EF4-FFF2-40B4-BE49-F238E27FC236}">
                <a16:creationId xmlns:a16="http://schemas.microsoft.com/office/drawing/2014/main" id="{A8BD9F53-17A4-4786-8D63-A85DA5E9B99A}"/>
              </a:ext>
            </a:extLst>
          </p:cNvPr>
          <p:cNvSpPr/>
          <p:nvPr/>
        </p:nvSpPr>
        <p:spPr>
          <a:xfrm>
            <a:off x="6534133" y="2130565"/>
            <a:ext cx="2400861" cy="1235004"/>
          </a:xfrm>
          <a:prstGeom prst="wedgeEllipseCallout">
            <a:avLst>
              <a:gd name="adj1" fmla="val -31172"/>
              <a:gd name="adj2" fmla="val -14664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Right now, you just need to get this thing back on the ground before anything really bad happens.</a:t>
            </a:r>
          </a:p>
        </p:txBody>
      </p:sp>
      <p:sp>
        <p:nvSpPr>
          <p:cNvPr id="24" name="Speech Bubble: Oval 23">
            <a:extLst>
              <a:ext uri="{FF2B5EF4-FFF2-40B4-BE49-F238E27FC236}">
                <a16:creationId xmlns:a16="http://schemas.microsoft.com/office/drawing/2014/main" id="{9C7C1550-C702-4AA8-A08B-626AFBB09A57}"/>
              </a:ext>
            </a:extLst>
          </p:cNvPr>
          <p:cNvSpPr/>
          <p:nvPr/>
        </p:nvSpPr>
        <p:spPr>
          <a:xfrm>
            <a:off x="417338" y="3745868"/>
            <a:ext cx="3207643" cy="965192"/>
          </a:xfrm>
          <a:prstGeom prst="wedgeEllipseCallout">
            <a:avLst>
              <a:gd name="adj1" fmla="val -29940"/>
              <a:gd name="adj2" fmla="val 17826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If you continue to fly this thing to the moon, as is, you better hope it doesn’t just explode!</a:t>
            </a:r>
          </a:p>
        </p:txBody>
      </p:sp>
      <p:pic>
        <p:nvPicPr>
          <p:cNvPr id="25" name="Picture 24">
            <a:extLst>
              <a:ext uri="{FF2B5EF4-FFF2-40B4-BE49-F238E27FC236}">
                <a16:creationId xmlns:a16="http://schemas.microsoft.com/office/drawing/2014/main" id="{52BFAC11-B624-4E67-93BA-EA33575C1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920" y="5429571"/>
            <a:ext cx="796518" cy="1108666"/>
          </a:xfrm>
          <a:prstGeom prst="rect">
            <a:avLst/>
          </a:prstGeom>
        </p:spPr>
      </p:pic>
      <p:pic>
        <p:nvPicPr>
          <p:cNvPr id="26" name="Picture 25">
            <a:extLst>
              <a:ext uri="{FF2B5EF4-FFF2-40B4-BE49-F238E27FC236}">
                <a16:creationId xmlns:a16="http://schemas.microsoft.com/office/drawing/2014/main" id="{2E7BE1AE-0D8C-41E0-9E20-E9D70D3F9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8409" y="5711021"/>
            <a:ext cx="1066667" cy="1019048"/>
          </a:xfrm>
          <a:prstGeom prst="rect">
            <a:avLst/>
          </a:prstGeom>
        </p:spPr>
      </p:pic>
      <p:sp>
        <p:nvSpPr>
          <p:cNvPr id="27" name="TextBox 26">
            <a:extLst>
              <a:ext uri="{FF2B5EF4-FFF2-40B4-BE49-F238E27FC236}">
                <a16:creationId xmlns:a16="http://schemas.microsoft.com/office/drawing/2014/main" id="{0DD79BAF-0343-4322-8599-A7C1A570DB0A}"/>
              </a:ext>
            </a:extLst>
          </p:cNvPr>
          <p:cNvSpPr txBox="1"/>
          <p:nvPr/>
        </p:nvSpPr>
        <p:spPr>
          <a:xfrm>
            <a:off x="121424" y="6280372"/>
            <a:ext cx="633507" cy="230832"/>
          </a:xfrm>
          <a:prstGeom prst="rect">
            <a:avLst/>
          </a:prstGeom>
          <a:noFill/>
        </p:spPr>
        <p:txBody>
          <a:bodyPr wrap="none" rtlCol="0">
            <a:spAutoFit/>
          </a:bodyPr>
          <a:lstStyle/>
          <a:p>
            <a:r>
              <a:rPr lang="en-US" sz="900" b="1" dirty="0">
                <a:latin typeface="Arial Narrow" panose="020B0606020202030204" pitchFamily="34" charset="0"/>
              </a:rPr>
              <a:t>Booze AH</a:t>
            </a:r>
          </a:p>
        </p:txBody>
      </p:sp>
      <p:pic>
        <p:nvPicPr>
          <p:cNvPr id="30" name="Picture 29">
            <a:extLst>
              <a:ext uri="{FF2B5EF4-FFF2-40B4-BE49-F238E27FC236}">
                <a16:creationId xmlns:a16="http://schemas.microsoft.com/office/drawing/2014/main" id="{D41D720D-65C0-48C6-95CD-B93104D0B3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7749" y="5276865"/>
            <a:ext cx="1066667" cy="1019048"/>
          </a:xfrm>
          <a:prstGeom prst="rect">
            <a:avLst/>
          </a:prstGeom>
        </p:spPr>
      </p:pic>
      <p:sp>
        <p:nvSpPr>
          <p:cNvPr id="31" name="Speech Bubble: Oval 30">
            <a:extLst>
              <a:ext uri="{FF2B5EF4-FFF2-40B4-BE49-F238E27FC236}">
                <a16:creationId xmlns:a16="http://schemas.microsoft.com/office/drawing/2014/main" id="{3B1316B7-8229-402A-AFDA-9D98A848A813}"/>
              </a:ext>
            </a:extLst>
          </p:cNvPr>
          <p:cNvSpPr/>
          <p:nvPr/>
        </p:nvSpPr>
        <p:spPr>
          <a:xfrm>
            <a:off x="9292044" y="4052363"/>
            <a:ext cx="1606733" cy="757690"/>
          </a:xfrm>
          <a:prstGeom prst="wedgeEllipseCallout">
            <a:avLst>
              <a:gd name="adj1" fmla="val 40042"/>
              <a:gd name="adj2" fmla="val 14127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I don’t understand.</a:t>
            </a:r>
          </a:p>
        </p:txBody>
      </p:sp>
      <p:grpSp>
        <p:nvGrpSpPr>
          <p:cNvPr id="32" name="Group 31">
            <a:extLst>
              <a:ext uri="{FF2B5EF4-FFF2-40B4-BE49-F238E27FC236}">
                <a16:creationId xmlns:a16="http://schemas.microsoft.com/office/drawing/2014/main" id="{CC8934DA-A871-463B-A502-9AF963753510}"/>
              </a:ext>
            </a:extLst>
          </p:cNvPr>
          <p:cNvGrpSpPr/>
          <p:nvPr/>
        </p:nvGrpSpPr>
        <p:grpSpPr>
          <a:xfrm>
            <a:off x="11336739" y="1016279"/>
            <a:ext cx="903426" cy="1182156"/>
            <a:chOff x="4935956" y="2183458"/>
            <a:chExt cx="903426" cy="1182156"/>
          </a:xfrm>
        </p:grpSpPr>
        <p:pic>
          <p:nvPicPr>
            <p:cNvPr id="33" name="Picture 32">
              <a:extLst>
                <a:ext uri="{FF2B5EF4-FFF2-40B4-BE49-F238E27FC236}">
                  <a16:creationId xmlns:a16="http://schemas.microsoft.com/office/drawing/2014/main" id="{95D8D65A-8A8F-4092-8CEA-20A3B5586B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5956" y="2183458"/>
              <a:ext cx="752381" cy="1114286"/>
            </a:xfrm>
            <a:prstGeom prst="rect">
              <a:avLst/>
            </a:prstGeom>
          </p:spPr>
        </p:pic>
        <p:sp>
          <p:nvSpPr>
            <p:cNvPr id="34" name="TextBox 33">
              <a:extLst>
                <a:ext uri="{FF2B5EF4-FFF2-40B4-BE49-F238E27FC236}">
                  <a16:creationId xmlns:a16="http://schemas.microsoft.com/office/drawing/2014/main" id="{F40B3C33-F73B-46E9-805C-0B5061CBA33B}"/>
                </a:ext>
              </a:extLst>
            </p:cNvPr>
            <p:cNvSpPr txBox="1"/>
            <p:nvPr/>
          </p:nvSpPr>
          <p:spPr>
            <a:xfrm rot="20198927" flipH="1">
              <a:off x="5205875" y="3134782"/>
              <a:ext cx="633507" cy="230832"/>
            </a:xfrm>
            <a:prstGeom prst="rect">
              <a:avLst/>
            </a:prstGeom>
            <a:noFill/>
          </p:spPr>
          <p:txBody>
            <a:bodyPr wrap="none" rtlCol="0">
              <a:spAutoFit/>
            </a:bodyPr>
            <a:lstStyle/>
            <a:p>
              <a:r>
                <a:rPr lang="en-US" sz="900" b="1" dirty="0">
                  <a:latin typeface="Arial Narrow" panose="020B0606020202030204" pitchFamily="34" charset="0"/>
                </a:rPr>
                <a:t>Booze AH</a:t>
              </a:r>
            </a:p>
          </p:txBody>
        </p:sp>
      </p:grpSp>
      <p:sp>
        <p:nvSpPr>
          <p:cNvPr id="35" name="Speech Bubble: Oval 34">
            <a:extLst>
              <a:ext uri="{FF2B5EF4-FFF2-40B4-BE49-F238E27FC236}">
                <a16:creationId xmlns:a16="http://schemas.microsoft.com/office/drawing/2014/main" id="{B89BDC57-AD91-43CE-A675-7C1ED4A19D6A}"/>
              </a:ext>
            </a:extLst>
          </p:cNvPr>
          <p:cNvSpPr/>
          <p:nvPr/>
        </p:nvSpPr>
        <p:spPr>
          <a:xfrm>
            <a:off x="9570720" y="1484284"/>
            <a:ext cx="1343528" cy="646281"/>
          </a:xfrm>
          <a:prstGeom prst="wedgeEllipseCallout">
            <a:avLst>
              <a:gd name="adj1" fmla="val 77748"/>
              <a:gd name="adj2" fmla="val -4176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But its  done. Really.</a:t>
            </a:r>
          </a:p>
        </p:txBody>
      </p:sp>
      <p:pic>
        <p:nvPicPr>
          <p:cNvPr id="41" name="Picture 40">
            <a:extLst>
              <a:ext uri="{FF2B5EF4-FFF2-40B4-BE49-F238E27FC236}">
                <a16:creationId xmlns:a16="http://schemas.microsoft.com/office/drawing/2014/main" id="{9EE57305-E0C2-420D-BE01-CF2EC6F0F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348324">
            <a:off x="6788617" y="3951438"/>
            <a:ext cx="796518" cy="1108666"/>
          </a:xfrm>
          <a:prstGeom prst="rect">
            <a:avLst/>
          </a:prstGeom>
        </p:spPr>
      </p:pic>
      <p:pic>
        <p:nvPicPr>
          <p:cNvPr id="43" name="Picture 42">
            <a:extLst>
              <a:ext uri="{FF2B5EF4-FFF2-40B4-BE49-F238E27FC236}">
                <a16:creationId xmlns:a16="http://schemas.microsoft.com/office/drawing/2014/main" id="{8FE36AA0-42BE-465E-AA49-E78C1397E1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170" y="1770313"/>
            <a:ext cx="796518" cy="1108666"/>
          </a:xfrm>
          <a:prstGeom prst="rect">
            <a:avLst/>
          </a:prstGeom>
        </p:spPr>
      </p:pic>
      <p:sp>
        <p:nvSpPr>
          <p:cNvPr id="44" name="Speech Bubble: Oval 43">
            <a:extLst>
              <a:ext uri="{FF2B5EF4-FFF2-40B4-BE49-F238E27FC236}">
                <a16:creationId xmlns:a16="http://schemas.microsoft.com/office/drawing/2014/main" id="{27879469-BE72-4944-8A89-DAB4FA7F4154}"/>
              </a:ext>
            </a:extLst>
          </p:cNvPr>
          <p:cNvSpPr/>
          <p:nvPr/>
        </p:nvSpPr>
        <p:spPr>
          <a:xfrm>
            <a:off x="2113341" y="1805022"/>
            <a:ext cx="2185853" cy="1175451"/>
          </a:xfrm>
          <a:prstGeom prst="wedgeEllipseCallout">
            <a:avLst>
              <a:gd name="adj1" fmla="val -95442"/>
              <a:gd name="adj2" fmla="val -1253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I have no idea why it spins or what that black shit is or where the fuck it’s going!</a:t>
            </a:r>
          </a:p>
        </p:txBody>
      </p:sp>
      <p:sp>
        <p:nvSpPr>
          <p:cNvPr id="45" name="TextBox 44">
            <a:extLst>
              <a:ext uri="{FF2B5EF4-FFF2-40B4-BE49-F238E27FC236}">
                <a16:creationId xmlns:a16="http://schemas.microsoft.com/office/drawing/2014/main" id="{5C14B3B3-CB48-47D5-9B2C-EE7F34DF6BDC}"/>
              </a:ext>
            </a:extLst>
          </p:cNvPr>
          <p:cNvSpPr txBox="1"/>
          <p:nvPr/>
        </p:nvSpPr>
        <p:spPr>
          <a:xfrm>
            <a:off x="182674" y="2621114"/>
            <a:ext cx="633507" cy="230832"/>
          </a:xfrm>
          <a:prstGeom prst="rect">
            <a:avLst/>
          </a:prstGeom>
          <a:noFill/>
        </p:spPr>
        <p:txBody>
          <a:bodyPr wrap="none" rtlCol="0">
            <a:spAutoFit/>
          </a:bodyPr>
          <a:lstStyle/>
          <a:p>
            <a:r>
              <a:rPr lang="en-US" sz="900" b="1" dirty="0">
                <a:latin typeface="Arial Narrow" panose="020B0606020202030204" pitchFamily="34" charset="0"/>
              </a:rPr>
              <a:t>Booze AH</a:t>
            </a:r>
          </a:p>
        </p:txBody>
      </p:sp>
      <p:sp>
        <p:nvSpPr>
          <p:cNvPr id="46" name="Speech Bubble: Oval 45">
            <a:extLst>
              <a:ext uri="{FF2B5EF4-FFF2-40B4-BE49-F238E27FC236}">
                <a16:creationId xmlns:a16="http://schemas.microsoft.com/office/drawing/2014/main" id="{1D00B971-18E3-4D4D-A610-EFA9ACB87D06}"/>
              </a:ext>
            </a:extLst>
          </p:cNvPr>
          <p:cNvSpPr/>
          <p:nvPr/>
        </p:nvSpPr>
        <p:spPr>
          <a:xfrm>
            <a:off x="536916" y="583656"/>
            <a:ext cx="2595329" cy="876725"/>
          </a:xfrm>
          <a:prstGeom prst="wedgeEllipseCallout">
            <a:avLst>
              <a:gd name="adj1" fmla="val -31057"/>
              <a:gd name="adj2" fmla="val 11691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mic Sans MS" panose="030F0702030302020204" pitchFamily="66" charset="0"/>
              </a:rPr>
              <a:t>I told you, this thing was not done.  You launched it before it was ready.</a:t>
            </a:r>
          </a:p>
        </p:txBody>
      </p:sp>
      <p:pic>
        <p:nvPicPr>
          <p:cNvPr id="47" name="Picture 46">
            <a:extLst>
              <a:ext uri="{FF2B5EF4-FFF2-40B4-BE49-F238E27FC236}">
                <a16:creationId xmlns:a16="http://schemas.microsoft.com/office/drawing/2014/main" id="{61259DDA-92AF-44D9-9500-7676F2370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8409" y="2028527"/>
            <a:ext cx="1066667" cy="1019048"/>
          </a:xfrm>
          <a:prstGeom prst="rect">
            <a:avLst/>
          </a:prstGeom>
        </p:spPr>
      </p:pic>
      <p:grpSp>
        <p:nvGrpSpPr>
          <p:cNvPr id="7" name="Group 6">
            <a:extLst>
              <a:ext uri="{FF2B5EF4-FFF2-40B4-BE49-F238E27FC236}">
                <a16:creationId xmlns:a16="http://schemas.microsoft.com/office/drawing/2014/main" id="{5ABD1FC7-5809-4E7B-B870-E9AE1EB69809}"/>
              </a:ext>
            </a:extLst>
          </p:cNvPr>
          <p:cNvGrpSpPr/>
          <p:nvPr/>
        </p:nvGrpSpPr>
        <p:grpSpPr>
          <a:xfrm>
            <a:off x="5092207" y="3916615"/>
            <a:ext cx="1433843" cy="1276258"/>
            <a:chOff x="5092207" y="3916615"/>
            <a:chExt cx="1433843" cy="1276258"/>
          </a:xfrm>
        </p:grpSpPr>
        <p:grpSp>
          <p:nvGrpSpPr>
            <p:cNvPr id="36" name="Group 35">
              <a:extLst>
                <a:ext uri="{FF2B5EF4-FFF2-40B4-BE49-F238E27FC236}">
                  <a16:creationId xmlns:a16="http://schemas.microsoft.com/office/drawing/2014/main" id="{1EFACDC1-27C6-4D1F-BB03-FA26AB6ABB4C}"/>
                </a:ext>
              </a:extLst>
            </p:cNvPr>
            <p:cNvGrpSpPr/>
            <p:nvPr/>
          </p:nvGrpSpPr>
          <p:grpSpPr>
            <a:xfrm flipH="1">
              <a:off x="5499792" y="3916615"/>
              <a:ext cx="903426" cy="1182156"/>
              <a:chOff x="4935956" y="2183458"/>
              <a:chExt cx="903426" cy="1182156"/>
            </a:xfrm>
          </p:grpSpPr>
          <p:pic>
            <p:nvPicPr>
              <p:cNvPr id="37" name="Picture 36">
                <a:extLst>
                  <a:ext uri="{FF2B5EF4-FFF2-40B4-BE49-F238E27FC236}">
                    <a16:creationId xmlns:a16="http://schemas.microsoft.com/office/drawing/2014/main" id="{C5873B5D-DE8A-481B-BFC2-9C7BA9A420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5956" y="2183458"/>
                <a:ext cx="752381" cy="1114286"/>
              </a:xfrm>
              <a:prstGeom prst="rect">
                <a:avLst/>
              </a:prstGeom>
            </p:spPr>
          </p:pic>
          <p:sp>
            <p:nvSpPr>
              <p:cNvPr id="38" name="TextBox 37">
                <a:extLst>
                  <a:ext uri="{FF2B5EF4-FFF2-40B4-BE49-F238E27FC236}">
                    <a16:creationId xmlns:a16="http://schemas.microsoft.com/office/drawing/2014/main" id="{6203537A-7310-4DD8-9155-D781D480A750}"/>
                  </a:ext>
                </a:extLst>
              </p:cNvPr>
              <p:cNvSpPr txBox="1"/>
              <p:nvPr/>
            </p:nvSpPr>
            <p:spPr>
              <a:xfrm rot="20198927" flipH="1">
                <a:off x="5205875" y="3134782"/>
                <a:ext cx="633507" cy="230832"/>
              </a:xfrm>
              <a:prstGeom prst="rect">
                <a:avLst/>
              </a:prstGeom>
              <a:noFill/>
            </p:spPr>
            <p:txBody>
              <a:bodyPr wrap="none" rtlCol="0">
                <a:spAutoFit/>
              </a:bodyPr>
              <a:lstStyle/>
              <a:p>
                <a:r>
                  <a:rPr lang="en-US" sz="900" b="1" dirty="0">
                    <a:latin typeface="Arial Narrow" panose="020B0606020202030204" pitchFamily="34" charset="0"/>
                  </a:rPr>
                  <a:t>Booze AH</a:t>
                </a:r>
              </a:p>
            </p:txBody>
          </p:sp>
        </p:grpSp>
        <p:sp>
          <p:nvSpPr>
            <p:cNvPr id="40" name="TextBox 39">
              <a:extLst>
                <a:ext uri="{FF2B5EF4-FFF2-40B4-BE49-F238E27FC236}">
                  <a16:creationId xmlns:a16="http://schemas.microsoft.com/office/drawing/2014/main" id="{D33752A3-396D-46F5-821E-F2F36E7A5CAA}"/>
                </a:ext>
              </a:extLst>
            </p:cNvPr>
            <p:cNvSpPr txBox="1"/>
            <p:nvPr/>
          </p:nvSpPr>
          <p:spPr>
            <a:xfrm>
              <a:off x="5092207" y="4769647"/>
              <a:ext cx="473206" cy="261610"/>
            </a:xfrm>
            <a:prstGeom prst="rect">
              <a:avLst/>
            </a:prstGeom>
            <a:noFill/>
          </p:spPr>
          <p:txBody>
            <a:bodyPr wrap="none" rtlCol="0">
              <a:spAutoFit/>
            </a:bodyPr>
            <a:lstStyle/>
            <a:p>
              <a:r>
                <a:rPr lang="en-US" sz="1100" b="1" dirty="0">
                  <a:latin typeface="Arial Narrow" panose="020B0606020202030204" pitchFamily="34" charset="0"/>
                </a:rPr>
                <a:t>. . . . .</a:t>
              </a:r>
            </a:p>
          </p:txBody>
        </p:sp>
        <p:sp>
          <p:nvSpPr>
            <p:cNvPr id="3" name="Rectangle 2">
              <a:extLst>
                <a:ext uri="{FF2B5EF4-FFF2-40B4-BE49-F238E27FC236}">
                  <a16:creationId xmlns:a16="http://schemas.microsoft.com/office/drawing/2014/main" id="{E5685ADD-B4CB-41EC-B0B1-10B434F6C6E6}"/>
                </a:ext>
              </a:extLst>
            </p:cNvPr>
            <p:cNvSpPr/>
            <p:nvPr/>
          </p:nvSpPr>
          <p:spPr>
            <a:xfrm>
              <a:off x="6104709" y="3916615"/>
              <a:ext cx="421341" cy="12762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 name="Straight Connector 4">
            <a:extLst>
              <a:ext uri="{FF2B5EF4-FFF2-40B4-BE49-F238E27FC236}">
                <a16:creationId xmlns:a16="http://schemas.microsoft.com/office/drawing/2014/main" id="{AC497ED3-5467-44FA-8EF5-3B08BE2B2DC5}"/>
              </a:ext>
            </a:extLst>
          </p:cNvPr>
          <p:cNvCxnSpPr/>
          <p:nvPr/>
        </p:nvCxnSpPr>
        <p:spPr>
          <a:xfrm>
            <a:off x="6096000" y="0"/>
            <a:ext cx="0" cy="685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09420F2-E28E-4FD8-9754-5911AEB7B3DF}"/>
              </a:ext>
            </a:extLst>
          </p:cNvPr>
          <p:cNvSpPr/>
          <p:nvPr/>
        </p:nvSpPr>
        <p:spPr>
          <a:xfrm>
            <a:off x="7651250" y="3879202"/>
            <a:ext cx="166625" cy="1189112"/>
          </a:xfrm>
          <a:prstGeom prst="rect">
            <a:avLst/>
          </a:prstGeom>
          <a:pattFill prst="horzBrick">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AE72D8F6-B260-40C1-85E7-AFE24C01B480}"/>
              </a:ext>
            </a:extLst>
          </p:cNvPr>
          <p:cNvSpPr/>
          <p:nvPr/>
        </p:nvSpPr>
        <p:spPr>
          <a:xfrm rot="17189441">
            <a:off x="6970026" y="3997674"/>
            <a:ext cx="235091" cy="154937"/>
          </a:xfrm>
          <a:prstGeom prst="arc">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Arc 38">
            <a:extLst>
              <a:ext uri="{FF2B5EF4-FFF2-40B4-BE49-F238E27FC236}">
                <a16:creationId xmlns:a16="http://schemas.microsoft.com/office/drawing/2014/main" id="{7BA2EC96-FD6F-459A-A47E-984B9F39DA06}"/>
              </a:ext>
            </a:extLst>
          </p:cNvPr>
          <p:cNvSpPr/>
          <p:nvPr/>
        </p:nvSpPr>
        <p:spPr>
          <a:xfrm rot="17189441">
            <a:off x="6847193" y="3986825"/>
            <a:ext cx="235091" cy="154937"/>
          </a:xfrm>
          <a:prstGeom prst="arc">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Arc 41">
            <a:extLst>
              <a:ext uri="{FF2B5EF4-FFF2-40B4-BE49-F238E27FC236}">
                <a16:creationId xmlns:a16="http://schemas.microsoft.com/office/drawing/2014/main" id="{C569F62F-2CC4-4CD0-8507-94DF0883C647}"/>
              </a:ext>
            </a:extLst>
          </p:cNvPr>
          <p:cNvSpPr/>
          <p:nvPr/>
        </p:nvSpPr>
        <p:spPr>
          <a:xfrm rot="6493078">
            <a:off x="7305689" y="4599277"/>
            <a:ext cx="235091" cy="154937"/>
          </a:xfrm>
          <a:prstGeom prst="arc">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4820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678</Words>
  <Application>Microsoft Office PowerPoint</Application>
  <PresentationFormat>Widescreen</PresentationFormat>
  <Paragraphs>59</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Narrow</vt:lpstr>
      <vt:lpstr>Calibri</vt:lpstr>
      <vt:lpstr>Calibri Light</vt:lpstr>
      <vt:lpstr>Comic Sans MS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P. McKenna</dc:creator>
  <cp:lastModifiedBy>Sean P. McKenna</cp:lastModifiedBy>
  <cp:revision>24</cp:revision>
  <dcterms:created xsi:type="dcterms:W3CDTF">2019-08-01T14:52:02Z</dcterms:created>
  <dcterms:modified xsi:type="dcterms:W3CDTF">2020-01-02T14:38:06Z</dcterms:modified>
</cp:coreProperties>
</file>