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7E00"/>
    <a:srgbClr val="DDDDDC"/>
    <a:srgbClr val="F9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E0E5-FCEF-43A0-BBE3-A93A9AA58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3944B-F7A1-4A28-83DC-89A9232BB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B3F3-A510-4A70-B40B-E5A3CB9B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ED41-343C-463C-825F-ED2A5009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52D1-C334-4724-968D-4C9491CA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CE1C-BB37-46D4-9485-FB770216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CEAD2-1CB7-4559-9165-0663AD8DA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0C67-C5F4-42DF-8A7A-AF5AB0EB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1F3A-C8A5-4361-8DE4-EDC7D62F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8F9F-43BA-408B-ABED-EAF5F569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280B9-65E0-4E08-8CEC-2B7AAD39C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D47F2-D087-4914-9072-7BB6A0AF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A900-C32D-4119-A1EB-31A390AE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2C16-FD4A-48FA-859A-50C4A5B0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0C87-4424-4CE9-B01B-A5BBB8C1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4D3A-5FD8-443B-8638-FA978D4E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B4F9-58F0-4977-8834-9D3A3416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E25A-630A-4A74-98F1-DEA0C7C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99A4-17AD-4379-B149-FA5422C0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1C8A-B19C-4B37-8E62-9AAD52A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0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4912-D176-4142-9171-68A66F8E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DA4EA-88B3-4B1C-AD87-2687F35A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E936-4C82-481C-94EF-B4801D5C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0C57-C2C4-41B6-9113-33FCF5C0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5E9E-AE44-4A27-948B-19DEF131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0823-D3CE-4760-BB4E-05BA2A30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6D1D-30D7-43E4-8B70-15B885001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1FE1-4627-421E-A468-2EB8DE62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9D9F8-A939-47AA-A0C3-B602D699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4E2B1-C15D-44D8-A01F-0BF9F2A7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ABC77-EBE7-4D3A-A6AD-11E423E3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E8D0-53E7-4B68-9D08-994492AA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43FA-896C-4D36-8E00-1ACB00FE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3DAE5-7752-41E8-8200-BFBD2E019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ED049-8B12-40C0-ABC5-4ECB2D77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AAF17-C4F9-4567-A7A6-E8E9232A8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37799-46D4-473B-B0A7-C4CB0B19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29FA-7097-4F17-80D7-038B8154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7711A-8659-478B-A36A-BCE0B9B7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85B7-C865-40C1-B419-545059D5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E8724-7692-4483-93BE-98204C98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CDB58-F4B0-4843-A3DC-D2F7EB2F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98E24-3C3C-40DF-8E01-09FFE58E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3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B72DE-EA1F-495F-9D2F-92BAECE6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39A54-B3A2-403B-8958-BC27F05F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9487B-04FE-4B90-A240-B7189CD0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5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53F1-5C1F-4E45-B74B-12752D11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A864-3A80-4CE4-8902-9CC08AF4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5677A-924E-4066-A438-490067F6C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07A5C-CB42-41E8-B3F5-A46132E1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7652-2BA9-442D-B533-BECA87B7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1487-2C64-4380-8B02-B72D5C2E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6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480-3DDF-48FF-9FE1-C579514A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029BE-4324-49A9-A9DB-6C8929924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12CA3-313E-4DDA-BC9A-D4653CD89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91A7F-F01B-4E55-9D9F-0C14E5CD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D586D-8DAC-4F80-80AF-467D120A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352F8-81F3-42DB-9BC9-BD6C51AE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4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88C69-FAC4-448F-AF0B-47BCEE45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FF0BF-97D6-4143-A713-6DBC6639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DD69-C9CA-47D7-9DD7-3135356D9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32E1-707C-42B1-9A37-B9DF53AFE42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3BF50-A315-494A-85B6-BC3531580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D96CF-B45B-4ECA-BE3A-ECADAAAFC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B071-F9CB-4882-A9E4-1918C4FC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D28F0-AF2C-46DF-9744-F1D28435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7" y="0"/>
            <a:ext cx="110806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760EA-4656-45FD-BA1A-5B723CDC2CDD}"/>
              </a:ext>
            </a:extLst>
          </p:cNvPr>
          <p:cNvSpPr txBox="1"/>
          <p:nvPr/>
        </p:nvSpPr>
        <p:spPr>
          <a:xfrm>
            <a:off x="8128000" y="3796146"/>
            <a:ext cx="2078182" cy="276999"/>
          </a:xfrm>
          <a:prstGeom prst="rect">
            <a:avLst/>
          </a:prstGeom>
          <a:solidFill>
            <a:srgbClr val="F9FAF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Created December 22, 2018</a:t>
            </a:r>
          </a:p>
        </p:txBody>
      </p:sp>
      <p:pic>
        <p:nvPicPr>
          <p:cNvPr id="1032" name="Picture 8" descr="The crumbling American empire.">
            <a:extLst>
              <a:ext uri="{FF2B5EF4-FFF2-40B4-BE49-F238E27FC236}">
                <a16:creationId xmlns:a16="http://schemas.microsoft.com/office/drawing/2014/main" id="{7C1C159B-03F0-407B-A0F9-E80810A53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7" t="18961" r="28991" b="20259"/>
          <a:stretch/>
        </p:blipFill>
        <p:spPr bwMode="auto">
          <a:xfrm>
            <a:off x="748144" y="683446"/>
            <a:ext cx="7102765" cy="4731182"/>
          </a:xfrm>
          <a:prstGeom prst="roundRect">
            <a:avLst>
              <a:gd name="adj" fmla="val 136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E1F09-5FF7-4DFE-8A22-9C564E5A2426}"/>
              </a:ext>
            </a:extLst>
          </p:cNvPr>
          <p:cNvSpPr txBox="1"/>
          <p:nvPr/>
        </p:nvSpPr>
        <p:spPr>
          <a:xfrm>
            <a:off x="789711" y="5525465"/>
            <a:ext cx="7102764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Help This Dysfunctional Organization Pay Its Employees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DF86C-F478-4710-9A81-5FD5B3837A74}"/>
              </a:ext>
            </a:extLst>
          </p:cNvPr>
          <p:cNvSpPr txBox="1"/>
          <p:nvPr/>
        </p:nvSpPr>
        <p:spPr>
          <a:xfrm>
            <a:off x="6023605" y="6105551"/>
            <a:ext cx="646546" cy="307777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b="1" dirty="0"/>
              <a:t>800k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31FC20-A1D0-496B-9729-2FAD9CD87B1C}"/>
              </a:ext>
            </a:extLst>
          </p:cNvPr>
          <p:cNvSpPr/>
          <p:nvPr/>
        </p:nvSpPr>
        <p:spPr>
          <a:xfrm>
            <a:off x="8257308" y="4356775"/>
            <a:ext cx="295563" cy="29556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D61F656-F2A3-4E20-B013-FA55781739EA}"/>
              </a:ext>
            </a:extLst>
          </p:cNvPr>
          <p:cNvSpPr/>
          <p:nvPr/>
        </p:nvSpPr>
        <p:spPr>
          <a:xfrm>
            <a:off x="8238084" y="4335513"/>
            <a:ext cx="295563" cy="295563"/>
          </a:xfrm>
          <a:prstGeom prst="star5">
            <a:avLst/>
          </a:prstGeom>
          <a:solidFill>
            <a:srgbClr val="DDDDDC"/>
          </a:solidFill>
          <a:ln>
            <a:solidFill>
              <a:srgbClr val="DDDD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F9510F-DDC1-4B1C-90D3-78AFDD027144}"/>
              </a:ext>
            </a:extLst>
          </p:cNvPr>
          <p:cNvSpPr/>
          <p:nvPr/>
        </p:nvSpPr>
        <p:spPr>
          <a:xfrm>
            <a:off x="8880764" y="5019439"/>
            <a:ext cx="295563" cy="29556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EB8E34-3C0E-4D87-AB8A-75B72C84FE5A}"/>
              </a:ext>
            </a:extLst>
          </p:cNvPr>
          <p:cNvSpPr/>
          <p:nvPr/>
        </p:nvSpPr>
        <p:spPr>
          <a:xfrm>
            <a:off x="9378778" y="5037910"/>
            <a:ext cx="295563" cy="295563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DFD7F-C745-4E38-948F-90BFD4CDE6D6}"/>
              </a:ext>
            </a:extLst>
          </p:cNvPr>
          <p:cNvSpPr txBox="1"/>
          <p:nvPr/>
        </p:nvSpPr>
        <p:spPr>
          <a:xfrm>
            <a:off x="8863851" y="5065619"/>
            <a:ext cx="170875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rtlCol="0">
            <a:spAutoFit/>
          </a:bodyPr>
          <a:lstStyle/>
          <a:p>
            <a:pPr algn="r"/>
            <a:r>
              <a:rPr lang="en-US" sz="1200" dirty="0">
                <a:solidFill>
                  <a:srgbClr val="DDDDDC"/>
                </a:solidFill>
              </a:rPr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E3119C-EAC1-430D-BDBD-E5B44E7A4E29}"/>
              </a:ext>
            </a:extLst>
          </p:cNvPr>
          <p:cNvSpPr txBox="1"/>
          <p:nvPr/>
        </p:nvSpPr>
        <p:spPr>
          <a:xfrm>
            <a:off x="9378777" y="5065619"/>
            <a:ext cx="295564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DDDDDC"/>
                </a:solidFill>
              </a:rPr>
              <a:t>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B3E85-0F8D-4288-9BB7-685408F1262D}"/>
              </a:ext>
            </a:extLst>
          </p:cNvPr>
          <p:cNvSpPr txBox="1"/>
          <p:nvPr/>
        </p:nvSpPr>
        <p:spPr>
          <a:xfrm>
            <a:off x="9898698" y="5065619"/>
            <a:ext cx="295564" cy="276999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DDDDDC"/>
                </a:solidFill>
              </a:rPr>
              <a:t>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1E6B3-BE04-4AB8-AC5C-DEF6C8E7ECE9}"/>
              </a:ext>
            </a:extLst>
          </p:cNvPr>
          <p:cNvSpPr txBox="1"/>
          <p:nvPr/>
        </p:nvSpPr>
        <p:spPr>
          <a:xfrm>
            <a:off x="8137236" y="6030477"/>
            <a:ext cx="2078182" cy="276999"/>
          </a:xfrm>
          <a:prstGeom prst="rect">
            <a:avLst/>
          </a:prstGeom>
          <a:solidFill>
            <a:srgbClr val="F9FAF5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Unpaid Federal Employees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24D69-C59A-4F76-9363-40B1C1B2AE2C}"/>
              </a:ext>
            </a:extLst>
          </p:cNvPr>
          <p:cNvSpPr txBox="1"/>
          <p:nvPr/>
        </p:nvSpPr>
        <p:spPr>
          <a:xfrm>
            <a:off x="8776916" y="4294727"/>
            <a:ext cx="2186647" cy="192360"/>
          </a:xfrm>
          <a:prstGeom prst="rect">
            <a:avLst/>
          </a:prstGeom>
          <a:solidFill>
            <a:srgbClr val="F9FAF5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50" b="1" dirty="0">
                <a:solidFill>
                  <a:srgbClr val="697E00"/>
                </a:solidFill>
              </a:rPr>
              <a:t>Team Are You </a:t>
            </a:r>
            <a:r>
              <a:rPr lang="en-US" sz="1250" b="1" dirty="0" err="1">
                <a:solidFill>
                  <a:srgbClr val="697E00"/>
                </a:solidFill>
              </a:rPr>
              <a:t>Sh</a:t>
            </a:r>
            <a:r>
              <a:rPr lang="en-US" sz="1250" b="1" dirty="0">
                <a:solidFill>
                  <a:srgbClr val="697E00"/>
                </a:solidFill>
              </a:rPr>
              <a:t>%*ting Me?!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5A00-046F-4AED-91EB-F68DD330F19A}"/>
              </a:ext>
            </a:extLst>
          </p:cNvPr>
          <p:cNvSpPr txBox="1"/>
          <p:nvPr/>
        </p:nvSpPr>
        <p:spPr>
          <a:xfrm>
            <a:off x="8982054" y="4492576"/>
            <a:ext cx="2078182" cy="184666"/>
          </a:xfrm>
          <a:prstGeom prst="rect">
            <a:avLst/>
          </a:prstGeom>
          <a:solidFill>
            <a:srgbClr val="F9FAF5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Federal “Volunteers”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CC3EF4-2503-4EEB-8246-C00D6D8A571B}"/>
              </a:ext>
            </a:extLst>
          </p:cNvPr>
          <p:cNvSpPr txBox="1"/>
          <p:nvPr/>
        </p:nvSpPr>
        <p:spPr>
          <a:xfrm>
            <a:off x="8982054" y="4690798"/>
            <a:ext cx="2078182" cy="184666"/>
          </a:xfrm>
          <a:prstGeom prst="rect">
            <a:avLst/>
          </a:prstGeom>
          <a:solidFill>
            <a:srgbClr val="F9FAF5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All Over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594369-4CAE-4CF2-9E59-0280233E869A}"/>
              </a:ext>
            </a:extLst>
          </p:cNvPr>
          <p:cNvSpPr txBox="1"/>
          <p:nvPr/>
        </p:nvSpPr>
        <p:spPr>
          <a:xfrm>
            <a:off x="8128000" y="1491203"/>
            <a:ext cx="3315856" cy="43088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/>
              <a:t>$???? </a:t>
            </a:r>
            <a:r>
              <a:rPr lang="en-US" sz="2400" dirty="0"/>
              <a:t>of $3B+ goal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8EB03-A08A-421A-AB43-6963C03644FE}"/>
              </a:ext>
            </a:extLst>
          </p:cNvPr>
          <p:cNvSpPr txBox="1"/>
          <p:nvPr/>
        </p:nvSpPr>
        <p:spPr>
          <a:xfrm>
            <a:off x="8128000" y="2079153"/>
            <a:ext cx="895927" cy="30777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458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McKenna, Sean [USA]</dc:creator>
  <cp:lastModifiedBy>McKenna, Sean [USA]</cp:lastModifiedBy>
  <cp:revision>5</cp:revision>
  <dcterms:created xsi:type="dcterms:W3CDTF">2019-01-11T20:39:11Z</dcterms:created>
  <dcterms:modified xsi:type="dcterms:W3CDTF">2019-01-11T21:17:00Z</dcterms:modified>
</cp:coreProperties>
</file>