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8" d="100"/>
          <a:sy n="98" d="100"/>
        </p:scale>
        <p:origin x="108"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EA908-6623-42E5-B845-BBBF55006A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4C630F-FAD1-4D6E-A32E-881D6571AD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BE40B1-BA3B-48C3-86FC-C2A66E3B1337}"/>
              </a:ext>
            </a:extLst>
          </p:cNvPr>
          <p:cNvSpPr>
            <a:spLocks noGrp="1"/>
          </p:cNvSpPr>
          <p:nvPr>
            <p:ph type="dt" sz="half" idx="10"/>
          </p:nvPr>
        </p:nvSpPr>
        <p:spPr/>
        <p:txBody>
          <a:bodyPr/>
          <a:lstStyle/>
          <a:p>
            <a:fld id="{87CA439D-BF89-47BA-A295-FF5DF83D9AED}" type="datetimeFigureOut">
              <a:rPr lang="en-US" smtClean="0"/>
              <a:t>12/21/2019</a:t>
            </a:fld>
            <a:endParaRPr lang="en-US"/>
          </a:p>
        </p:txBody>
      </p:sp>
      <p:sp>
        <p:nvSpPr>
          <p:cNvPr id="5" name="Footer Placeholder 4">
            <a:extLst>
              <a:ext uri="{FF2B5EF4-FFF2-40B4-BE49-F238E27FC236}">
                <a16:creationId xmlns:a16="http://schemas.microsoft.com/office/drawing/2014/main" id="{0D8D60E8-488E-4661-B791-485477882E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F3FB26-6351-4451-825C-C40678881C39}"/>
              </a:ext>
            </a:extLst>
          </p:cNvPr>
          <p:cNvSpPr>
            <a:spLocks noGrp="1"/>
          </p:cNvSpPr>
          <p:nvPr>
            <p:ph type="sldNum" sz="quarter" idx="12"/>
          </p:nvPr>
        </p:nvSpPr>
        <p:spPr/>
        <p:txBody>
          <a:bodyPr/>
          <a:lstStyle/>
          <a:p>
            <a:fld id="{EF131D11-C655-40B3-A7E7-2BC70BEAF7B0}" type="slidenum">
              <a:rPr lang="en-US" smtClean="0"/>
              <a:t>‹#›</a:t>
            </a:fld>
            <a:endParaRPr lang="en-US"/>
          </a:p>
        </p:txBody>
      </p:sp>
    </p:spTree>
    <p:extLst>
      <p:ext uri="{BB962C8B-B14F-4D97-AF65-F5344CB8AC3E}">
        <p14:creationId xmlns:p14="http://schemas.microsoft.com/office/powerpoint/2010/main" val="1208451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2E0CB-431E-4F50-917A-42A377B81F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45C8A4-5887-48DD-AE99-0FB81B1225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592C44-10D0-46F5-875A-AEDB99CEB5E2}"/>
              </a:ext>
            </a:extLst>
          </p:cNvPr>
          <p:cNvSpPr>
            <a:spLocks noGrp="1"/>
          </p:cNvSpPr>
          <p:nvPr>
            <p:ph type="dt" sz="half" idx="10"/>
          </p:nvPr>
        </p:nvSpPr>
        <p:spPr/>
        <p:txBody>
          <a:bodyPr/>
          <a:lstStyle/>
          <a:p>
            <a:fld id="{87CA439D-BF89-47BA-A295-FF5DF83D9AED}" type="datetimeFigureOut">
              <a:rPr lang="en-US" smtClean="0"/>
              <a:t>12/21/2019</a:t>
            </a:fld>
            <a:endParaRPr lang="en-US"/>
          </a:p>
        </p:txBody>
      </p:sp>
      <p:sp>
        <p:nvSpPr>
          <p:cNvPr id="5" name="Footer Placeholder 4">
            <a:extLst>
              <a:ext uri="{FF2B5EF4-FFF2-40B4-BE49-F238E27FC236}">
                <a16:creationId xmlns:a16="http://schemas.microsoft.com/office/drawing/2014/main" id="{ADFC23C0-4F01-40A1-8825-E1C9106FED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17C15B-EDE8-4D94-9AF1-3CADE9B7E0BA}"/>
              </a:ext>
            </a:extLst>
          </p:cNvPr>
          <p:cNvSpPr>
            <a:spLocks noGrp="1"/>
          </p:cNvSpPr>
          <p:nvPr>
            <p:ph type="sldNum" sz="quarter" idx="12"/>
          </p:nvPr>
        </p:nvSpPr>
        <p:spPr/>
        <p:txBody>
          <a:bodyPr/>
          <a:lstStyle/>
          <a:p>
            <a:fld id="{EF131D11-C655-40B3-A7E7-2BC70BEAF7B0}" type="slidenum">
              <a:rPr lang="en-US" smtClean="0"/>
              <a:t>‹#›</a:t>
            </a:fld>
            <a:endParaRPr lang="en-US"/>
          </a:p>
        </p:txBody>
      </p:sp>
    </p:spTree>
    <p:extLst>
      <p:ext uri="{BB962C8B-B14F-4D97-AF65-F5344CB8AC3E}">
        <p14:creationId xmlns:p14="http://schemas.microsoft.com/office/powerpoint/2010/main" val="2555317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A80E61-C7E5-441F-81F0-56C7057122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2EE27B-2781-4B91-8D0A-393FF67EF2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085443-6AF1-4B85-A660-A76F67567EE0}"/>
              </a:ext>
            </a:extLst>
          </p:cNvPr>
          <p:cNvSpPr>
            <a:spLocks noGrp="1"/>
          </p:cNvSpPr>
          <p:nvPr>
            <p:ph type="dt" sz="half" idx="10"/>
          </p:nvPr>
        </p:nvSpPr>
        <p:spPr/>
        <p:txBody>
          <a:bodyPr/>
          <a:lstStyle/>
          <a:p>
            <a:fld id="{87CA439D-BF89-47BA-A295-FF5DF83D9AED}" type="datetimeFigureOut">
              <a:rPr lang="en-US" smtClean="0"/>
              <a:t>12/21/2019</a:t>
            </a:fld>
            <a:endParaRPr lang="en-US"/>
          </a:p>
        </p:txBody>
      </p:sp>
      <p:sp>
        <p:nvSpPr>
          <p:cNvPr id="5" name="Footer Placeholder 4">
            <a:extLst>
              <a:ext uri="{FF2B5EF4-FFF2-40B4-BE49-F238E27FC236}">
                <a16:creationId xmlns:a16="http://schemas.microsoft.com/office/drawing/2014/main" id="{18A455F5-D378-4124-8580-560AB2FFED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DF0AA9-A2EC-44C4-B8BE-A4CF124FBE98}"/>
              </a:ext>
            </a:extLst>
          </p:cNvPr>
          <p:cNvSpPr>
            <a:spLocks noGrp="1"/>
          </p:cNvSpPr>
          <p:nvPr>
            <p:ph type="sldNum" sz="quarter" idx="12"/>
          </p:nvPr>
        </p:nvSpPr>
        <p:spPr/>
        <p:txBody>
          <a:bodyPr/>
          <a:lstStyle/>
          <a:p>
            <a:fld id="{EF131D11-C655-40B3-A7E7-2BC70BEAF7B0}" type="slidenum">
              <a:rPr lang="en-US" smtClean="0"/>
              <a:t>‹#›</a:t>
            </a:fld>
            <a:endParaRPr lang="en-US"/>
          </a:p>
        </p:txBody>
      </p:sp>
    </p:spTree>
    <p:extLst>
      <p:ext uri="{BB962C8B-B14F-4D97-AF65-F5344CB8AC3E}">
        <p14:creationId xmlns:p14="http://schemas.microsoft.com/office/powerpoint/2010/main" val="3803312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798F1-5393-4E76-B01A-96A1763C37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925A47-E49A-4994-9B4A-66F760B662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0A7E8E-78F7-4378-A716-85C17D8147AA}"/>
              </a:ext>
            </a:extLst>
          </p:cNvPr>
          <p:cNvSpPr>
            <a:spLocks noGrp="1"/>
          </p:cNvSpPr>
          <p:nvPr>
            <p:ph type="dt" sz="half" idx="10"/>
          </p:nvPr>
        </p:nvSpPr>
        <p:spPr/>
        <p:txBody>
          <a:bodyPr/>
          <a:lstStyle/>
          <a:p>
            <a:fld id="{87CA439D-BF89-47BA-A295-FF5DF83D9AED}" type="datetimeFigureOut">
              <a:rPr lang="en-US" smtClean="0"/>
              <a:t>12/21/2019</a:t>
            </a:fld>
            <a:endParaRPr lang="en-US"/>
          </a:p>
        </p:txBody>
      </p:sp>
      <p:sp>
        <p:nvSpPr>
          <p:cNvPr id="5" name="Footer Placeholder 4">
            <a:extLst>
              <a:ext uri="{FF2B5EF4-FFF2-40B4-BE49-F238E27FC236}">
                <a16:creationId xmlns:a16="http://schemas.microsoft.com/office/drawing/2014/main" id="{9873ED40-759F-471A-A331-5495C58A08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2BE891-1FDB-47DC-933A-C73EBD279802}"/>
              </a:ext>
            </a:extLst>
          </p:cNvPr>
          <p:cNvSpPr>
            <a:spLocks noGrp="1"/>
          </p:cNvSpPr>
          <p:nvPr>
            <p:ph type="sldNum" sz="quarter" idx="12"/>
          </p:nvPr>
        </p:nvSpPr>
        <p:spPr/>
        <p:txBody>
          <a:bodyPr/>
          <a:lstStyle/>
          <a:p>
            <a:fld id="{EF131D11-C655-40B3-A7E7-2BC70BEAF7B0}" type="slidenum">
              <a:rPr lang="en-US" smtClean="0"/>
              <a:t>‹#›</a:t>
            </a:fld>
            <a:endParaRPr lang="en-US"/>
          </a:p>
        </p:txBody>
      </p:sp>
    </p:spTree>
    <p:extLst>
      <p:ext uri="{BB962C8B-B14F-4D97-AF65-F5344CB8AC3E}">
        <p14:creationId xmlns:p14="http://schemas.microsoft.com/office/powerpoint/2010/main" val="607324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C59AD-6340-45FF-A65D-87F2229903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A109F3-2E3E-4BE0-B1A2-02B85026D7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94D7A8-72E3-4F36-B94A-F1ACA84CF35A}"/>
              </a:ext>
            </a:extLst>
          </p:cNvPr>
          <p:cNvSpPr>
            <a:spLocks noGrp="1"/>
          </p:cNvSpPr>
          <p:nvPr>
            <p:ph type="dt" sz="half" idx="10"/>
          </p:nvPr>
        </p:nvSpPr>
        <p:spPr/>
        <p:txBody>
          <a:bodyPr/>
          <a:lstStyle/>
          <a:p>
            <a:fld id="{87CA439D-BF89-47BA-A295-FF5DF83D9AED}" type="datetimeFigureOut">
              <a:rPr lang="en-US" smtClean="0"/>
              <a:t>12/21/2019</a:t>
            </a:fld>
            <a:endParaRPr lang="en-US"/>
          </a:p>
        </p:txBody>
      </p:sp>
      <p:sp>
        <p:nvSpPr>
          <p:cNvPr id="5" name="Footer Placeholder 4">
            <a:extLst>
              <a:ext uri="{FF2B5EF4-FFF2-40B4-BE49-F238E27FC236}">
                <a16:creationId xmlns:a16="http://schemas.microsoft.com/office/drawing/2014/main" id="{6E2765F0-F15F-4DAD-BA9C-5BE8340DB4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D419AD-DEEF-4EA8-973F-3F47B1F4AC6A}"/>
              </a:ext>
            </a:extLst>
          </p:cNvPr>
          <p:cNvSpPr>
            <a:spLocks noGrp="1"/>
          </p:cNvSpPr>
          <p:nvPr>
            <p:ph type="sldNum" sz="quarter" idx="12"/>
          </p:nvPr>
        </p:nvSpPr>
        <p:spPr/>
        <p:txBody>
          <a:bodyPr/>
          <a:lstStyle/>
          <a:p>
            <a:fld id="{EF131D11-C655-40B3-A7E7-2BC70BEAF7B0}" type="slidenum">
              <a:rPr lang="en-US" smtClean="0"/>
              <a:t>‹#›</a:t>
            </a:fld>
            <a:endParaRPr lang="en-US"/>
          </a:p>
        </p:txBody>
      </p:sp>
    </p:spTree>
    <p:extLst>
      <p:ext uri="{BB962C8B-B14F-4D97-AF65-F5344CB8AC3E}">
        <p14:creationId xmlns:p14="http://schemas.microsoft.com/office/powerpoint/2010/main" val="3261327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D3B6E-C5C8-4210-82FC-75EF511808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21E698-EB87-4B7B-AA2E-37B6BC27E4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3E197A-F6A4-4EF1-95FE-FFA9ACA892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CDE158-CCBD-4CBC-9237-0F9496D2F440}"/>
              </a:ext>
            </a:extLst>
          </p:cNvPr>
          <p:cNvSpPr>
            <a:spLocks noGrp="1"/>
          </p:cNvSpPr>
          <p:nvPr>
            <p:ph type="dt" sz="half" idx="10"/>
          </p:nvPr>
        </p:nvSpPr>
        <p:spPr/>
        <p:txBody>
          <a:bodyPr/>
          <a:lstStyle/>
          <a:p>
            <a:fld id="{87CA439D-BF89-47BA-A295-FF5DF83D9AED}" type="datetimeFigureOut">
              <a:rPr lang="en-US" smtClean="0"/>
              <a:t>12/21/2019</a:t>
            </a:fld>
            <a:endParaRPr lang="en-US"/>
          </a:p>
        </p:txBody>
      </p:sp>
      <p:sp>
        <p:nvSpPr>
          <p:cNvPr id="6" name="Footer Placeholder 5">
            <a:extLst>
              <a:ext uri="{FF2B5EF4-FFF2-40B4-BE49-F238E27FC236}">
                <a16:creationId xmlns:a16="http://schemas.microsoft.com/office/drawing/2014/main" id="{4F4E3F75-60B9-4313-AFB7-A71BE2CDE2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205936-5BC2-40EC-8F1E-94EFEA4CB8EE}"/>
              </a:ext>
            </a:extLst>
          </p:cNvPr>
          <p:cNvSpPr>
            <a:spLocks noGrp="1"/>
          </p:cNvSpPr>
          <p:nvPr>
            <p:ph type="sldNum" sz="quarter" idx="12"/>
          </p:nvPr>
        </p:nvSpPr>
        <p:spPr/>
        <p:txBody>
          <a:bodyPr/>
          <a:lstStyle/>
          <a:p>
            <a:fld id="{EF131D11-C655-40B3-A7E7-2BC70BEAF7B0}" type="slidenum">
              <a:rPr lang="en-US" smtClean="0"/>
              <a:t>‹#›</a:t>
            </a:fld>
            <a:endParaRPr lang="en-US"/>
          </a:p>
        </p:txBody>
      </p:sp>
    </p:spTree>
    <p:extLst>
      <p:ext uri="{BB962C8B-B14F-4D97-AF65-F5344CB8AC3E}">
        <p14:creationId xmlns:p14="http://schemas.microsoft.com/office/powerpoint/2010/main" val="1763236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29678-898B-49E6-B8A7-285CAAEEB4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668A96-E66A-4B2C-91F7-F1F1D96F96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D81214-C3F5-4290-A5F3-27EAFB6222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26E625-0914-445F-AF03-933EA530F8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7EEC34-C2C0-403F-9605-29942F92F0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6F9755-FAC1-4F66-A61D-9C9F126BF0A7}"/>
              </a:ext>
            </a:extLst>
          </p:cNvPr>
          <p:cNvSpPr>
            <a:spLocks noGrp="1"/>
          </p:cNvSpPr>
          <p:nvPr>
            <p:ph type="dt" sz="half" idx="10"/>
          </p:nvPr>
        </p:nvSpPr>
        <p:spPr/>
        <p:txBody>
          <a:bodyPr/>
          <a:lstStyle/>
          <a:p>
            <a:fld id="{87CA439D-BF89-47BA-A295-FF5DF83D9AED}" type="datetimeFigureOut">
              <a:rPr lang="en-US" smtClean="0"/>
              <a:t>12/21/2019</a:t>
            </a:fld>
            <a:endParaRPr lang="en-US"/>
          </a:p>
        </p:txBody>
      </p:sp>
      <p:sp>
        <p:nvSpPr>
          <p:cNvPr id="8" name="Footer Placeholder 7">
            <a:extLst>
              <a:ext uri="{FF2B5EF4-FFF2-40B4-BE49-F238E27FC236}">
                <a16:creationId xmlns:a16="http://schemas.microsoft.com/office/drawing/2014/main" id="{31199A46-8C46-4573-B6CC-9666EF7A57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142097-DE6F-4687-8F6A-A28B9B78591C}"/>
              </a:ext>
            </a:extLst>
          </p:cNvPr>
          <p:cNvSpPr>
            <a:spLocks noGrp="1"/>
          </p:cNvSpPr>
          <p:nvPr>
            <p:ph type="sldNum" sz="quarter" idx="12"/>
          </p:nvPr>
        </p:nvSpPr>
        <p:spPr/>
        <p:txBody>
          <a:bodyPr/>
          <a:lstStyle/>
          <a:p>
            <a:fld id="{EF131D11-C655-40B3-A7E7-2BC70BEAF7B0}" type="slidenum">
              <a:rPr lang="en-US" smtClean="0"/>
              <a:t>‹#›</a:t>
            </a:fld>
            <a:endParaRPr lang="en-US"/>
          </a:p>
        </p:txBody>
      </p:sp>
    </p:spTree>
    <p:extLst>
      <p:ext uri="{BB962C8B-B14F-4D97-AF65-F5344CB8AC3E}">
        <p14:creationId xmlns:p14="http://schemas.microsoft.com/office/powerpoint/2010/main" val="333583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5E63B-D0A7-40C7-B254-2B670F212D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142E6F-5238-4122-A142-CBD46791F4C8}"/>
              </a:ext>
            </a:extLst>
          </p:cNvPr>
          <p:cNvSpPr>
            <a:spLocks noGrp="1"/>
          </p:cNvSpPr>
          <p:nvPr>
            <p:ph type="dt" sz="half" idx="10"/>
          </p:nvPr>
        </p:nvSpPr>
        <p:spPr/>
        <p:txBody>
          <a:bodyPr/>
          <a:lstStyle/>
          <a:p>
            <a:fld id="{87CA439D-BF89-47BA-A295-FF5DF83D9AED}" type="datetimeFigureOut">
              <a:rPr lang="en-US" smtClean="0"/>
              <a:t>12/21/2019</a:t>
            </a:fld>
            <a:endParaRPr lang="en-US"/>
          </a:p>
        </p:txBody>
      </p:sp>
      <p:sp>
        <p:nvSpPr>
          <p:cNvPr id="4" name="Footer Placeholder 3">
            <a:extLst>
              <a:ext uri="{FF2B5EF4-FFF2-40B4-BE49-F238E27FC236}">
                <a16:creationId xmlns:a16="http://schemas.microsoft.com/office/drawing/2014/main" id="{63262F28-8760-4F49-B15B-3FBCA399F9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BCFF1F-F66F-4C1F-A56C-03F09ADBE4A2}"/>
              </a:ext>
            </a:extLst>
          </p:cNvPr>
          <p:cNvSpPr>
            <a:spLocks noGrp="1"/>
          </p:cNvSpPr>
          <p:nvPr>
            <p:ph type="sldNum" sz="quarter" idx="12"/>
          </p:nvPr>
        </p:nvSpPr>
        <p:spPr/>
        <p:txBody>
          <a:bodyPr/>
          <a:lstStyle/>
          <a:p>
            <a:fld id="{EF131D11-C655-40B3-A7E7-2BC70BEAF7B0}" type="slidenum">
              <a:rPr lang="en-US" smtClean="0"/>
              <a:t>‹#›</a:t>
            </a:fld>
            <a:endParaRPr lang="en-US"/>
          </a:p>
        </p:txBody>
      </p:sp>
    </p:spTree>
    <p:extLst>
      <p:ext uri="{BB962C8B-B14F-4D97-AF65-F5344CB8AC3E}">
        <p14:creationId xmlns:p14="http://schemas.microsoft.com/office/powerpoint/2010/main" val="675682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AC603F-5285-4BAC-8C82-9A138E01AA65}"/>
              </a:ext>
            </a:extLst>
          </p:cNvPr>
          <p:cNvSpPr>
            <a:spLocks noGrp="1"/>
          </p:cNvSpPr>
          <p:nvPr>
            <p:ph type="dt" sz="half" idx="10"/>
          </p:nvPr>
        </p:nvSpPr>
        <p:spPr/>
        <p:txBody>
          <a:bodyPr/>
          <a:lstStyle/>
          <a:p>
            <a:fld id="{87CA439D-BF89-47BA-A295-FF5DF83D9AED}" type="datetimeFigureOut">
              <a:rPr lang="en-US" smtClean="0"/>
              <a:t>12/21/2019</a:t>
            </a:fld>
            <a:endParaRPr lang="en-US"/>
          </a:p>
        </p:txBody>
      </p:sp>
      <p:sp>
        <p:nvSpPr>
          <p:cNvPr id="3" name="Footer Placeholder 2">
            <a:extLst>
              <a:ext uri="{FF2B5EF4-FFF2-40B4-BE49-F238E27FC236}">
                <a16:creationId xmlns:a16="http://schemas.microsoft.com/office/drawing/2014/main" id="{A76328AD-8054-4DCB-85C8-96E3195CCE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F4AD4B-6527-46AC-960D-21514780C4FE}"/>
              </a:ext>
            </a:extLst>
          </p:cNvPr>
          <p:cNvSpPr>
            <a:spLocks noGrp="1"/>
          </p:cNvSpPr>
          <p:nvPr>
            <p:ph type="sldNum" sz="quarter" idx="12"/>
          </p:nvPr>
        </p:nvSpPr>
        <p:spPr/>
        <p:txBody>
          <a:bodyPr/>
          <a:lstStyle/>
          <a:p>
            <a:fld id="{EF131D11-C655-40B3-A7E7-2BC70BEAF7B0}" type="slidenum">
              <a:rPr lang="en-US" smtClean="0"/>
              <a:t>‹#›</a:t>
            </a:fld>
            <a:endParaRPr lang="en-US"/>
          </a:p>
        </p:txBody>
      </p:sp>
    </p:spTree>
    <p:extLst>
      <p:ext uri="{BB962C8B-B14F-4D97-AF65-F5344CB8AC3E}">
        <p14:creationId xmlns:p14="http://schemas.microsoft.com/office/powerpoint/2010/main" val="2775214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9ED28-80E8-42E5-ACB8-90E5D74166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AE9548-EC5A-49C9-86D5-C0E863458F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4D2DFB-4723-46A1-A6E1-3BFE5D90DA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52DAED-24D7-48F7-AFF4-5BDA224879DE}"/>
              </a:ext>
            </a:extLst>
          </p:cNvPr>
          <p:cNvSpPr>
            <a:spLocks noGrp="1"/>
          </p:cNvSpPr>
          <p:nvPr>
            <p:ph type="dt" sz="half" idx="10"/>
          </p:nvPr>
        </p:nvSpPr>
        <p:spPr/>
        <p:txBody>
          <a:bodyPr/>
          <a:lstStyle/>
          <a:p>
            <a:fld id="{87CA439D-BF89-47BA-A295-FF5DF83D9AED}" type="datetimeFigureOut">
              <a:rPr lang="en-US" smtClean="0"/>
              <a:t>12/21/2019</a:t>
            </a:fld>
            <a:endParaRPr lang="en-US"/>
          </a:p>
        </p:txBody>
      </p:sp>
      <p:sp>
        <p:nvSpPr>
          <p:cNvPr id="6" name="Footer Placeholder 5">
            <a:extLst>
              <a:ext uri="{FF2B5EF4-FFF2-40B4-BE49-F238E27FC236}">
                <a16:creationId xmlns:a16="http://schemas.microsoft.com/office/drawing/2014/main" id="{7648066D-BAAD-47DB-9950-12486DAB69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D92130-2276-4675-9089-C20D7986C91E}"/>
              </a:ext>
            </a:extLst>
          </p:cNvPr>
          <p:cNvSpPr>
            <a:spLocks noGrp="1"/>
          </p:cNvSpPr>
          <p:nvPr>
            <p:ph type="sldNum" sz="quarter" idx="12"/>
          </p:nvPr>
        </p:nvSpPr>
        <p:spPr/>
        <p:txBody>
          <a:bodyPr/>
          <a:lstStyle/>
          <a:p>
            <a:fld id="{EF131D11-C655-40B3-A7E7-2BC70BEAF7B0}" type="slidenum">
              <a:rPr lang="en-US" smtClean="0"/>
              <a:t>‹#›</a:t>
            </a:fld>
            <a:endParaRPr lang="en-US"/>
          </a:p>
        </p:txBody>
      </p:sp>
    </p:spTree>
    <p:extLst>
      <p:ext uri="{BB962C8B-B14F-4D97-AF65-F5344CB8AC3E}">
        <p14:creationId xmlns:p14="http://schemas.microsoft.com/office/powerpoint/2010/main" val="2461847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761E5-4F4C-41A2-969F-411B3D4EFC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274363-A79F-4A2F-889E-3DFF49C5AD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8F12D2-D687-435D-8FBA-0A33B4DB7B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772913-3419-4416-B2D6-8CA29674B286}"/>
              </a:ext>
            </a:extLst>
          </p:cNvPr>
          <p:cNvSpPr>
            <a:spLocks noGrp="1"/>
          </p:cNvSpPr>
          <p:nvPr>
            <p:ph type="dt" sz="half" idx="10"/>
          </p:nvPr>
        </p:nvSpPr>
        <p:spPr/>
        <p:txBody>
          <a:bodyPr/>
          <a:lstStyle/>
          <a:p>
            <a:fld id="{87CA439D-BF89-47BA-A295-FF5DF83D9AED}" type="datetimeFigureOut">
              <a:rPr lang="en-US" smtClean="0"/>
              <a:t>12/21/2019</a:t>
            </a:fld>
            <a:endParaRPr lang="en-US"/>
          </a:p>
        </p:txBody>
      </p:sp>
      <p:sp>
        <p:nvSpPr>
          <p:cNvPr id="6" name="Footer Placeholder 5">
            <a:extLst>
              <a:ext uri="{FF2B5EF4-FFF2-40B4-BE49-F238E27FC236}">
                <a16:creationId xmlns:a16="http://schemas.microsoft.com/office/drawing/2014/main" id="{56E0D6CD-6A18-407B-BC37-86053C9935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C00A4E-47FF-4209-9AB3-6E3719E293D0}"/>
              </a:ext>
            </a:extLst>
          </p:cNvPr>
          <p:cNvSpPr>
            <a:spLocks noGrp="1"/>
          </p:cNvSpPr>
          <p:nvPr>
            <p:ph type="sldNum" sz="quarter" idx="12"/>
          </p:nvPr>
        </p:nvSpPr>
        <p:spPr/>
        <p:txBody>
          <a:bodyPr/>
          <a:lstStyle/>
          <a:p>
            <a:fld id="{EF131D11-C655-40B3-A7E7-2BC70BEAF7B0}" type="slidenum">
              <a:rPr lang="en-US" smtClean="0"/>
              <a:t>‹#›</a:t>
            </a:fld>
            <a:endParaRPr lang="en-US"/>
          </a:p>
        </p:txBody>
      </p:sp>
    </p:spTree>
    <p:extLst>
      <p:ext uri="{BB962C8B-B14F-4D97-AF65-F5344CB8AC3E}">
        <p14:creationId xmlns:p14="http://schemas.microsoft.com/office/powerpoint/2010/main" val="2312864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E0C2A6-EB9B-4374-8D66-DAC95A32A4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63F26E-B1C9-4905-A444-3A7AB7306E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94478F-DC86-45B0-A332-2701240387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CA439D-BF89-47BA-A295-FF5DF83D9AED}" type="datetimeFigureOut">
              <a:rPr lang="en-US" smtClean="0"/>
              <a:t>12/21/2019</a:t>
            </a:fld>
            <a:endParaRPr lang="en-US"/>
          </a:p>
        </p:txBody>
      </p:sp>
      <p:sp>
        <p:nvSpPr>
          <p:cNvPr id="5" name="Footer Placeholder 4">
            <a:extLst>
              <a:ext uri="{FF2B5EF4-FFF2-40B4-BE49-F238E27FC236}">
                <a16:creationId xmlns:a16="http://schemas.microsoft.com/office/drawing/2014/main" id="{74ACA982-2466-4B10-8BBF-5AFADA1469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3AEECF-6FDF-472F-9992-0089E2C517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131D11-C655-40B3-A7E7-2BC70BEAF7B0}" type="slidenum">
              <a:rPr lang="en-US" smtClean="0"/>
              <a:t>‹#›</a:t>
            </a:fld>
            <a:endParaRPr lang="en-US"/>
          </a:p>
        </p:txBody>
      </p:sp>
    </p:spTree>
    <p:extLst>
      <p:ext uri="{BB962C8B-B14F-4D97-AF65-F5344CB8AC3E}">
        <p14:creationId xmlns:p14="http://schemas.microsoft.com/office/powerpoint/2010/main" val="1595276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ost image">
            <a:extLst>
              <a:ext uri="{FF2B5EF4-FFF2-40B4-BE49-F238E27FC236}">
                <a16:creationId xmlns:a16="http://schemas.microsoft.com/office/drawing/2014/main" id="{E10EB96B-39FF-4275-8649-D1C9EB1926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810" r="7429"/>
          <a:stretch/>
        </p:blipFill>
        <p:spPr bwMode="auto">
          <a:xfrm>
            <a:off x="2238102" y="857250"/>
            <a:ext cx="7750629" cy="5143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E94055F-9915-4BB1-9383-84B7533EA6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4218" y="5373630"/>
            <a:ext cx="238158" cy="504895"/>
          </a:xfrm>
          <a:prstGeom prst="rect">
            <a:avLst/>
          </a:prstGeom>
        </p:spPr>
      </p:pic>
      <p:pic>
        <p:nvPicPr>
          <p:cNvPr id="7" name="Picture 6">
            <a:extLst>
              <a:ext uri="{FF2B5EF4-FFF2-40B4-BE49-F238E27FC236}">
                <a16:creationId xmlns:a16="http://schemas.microsoft.com/office/drawing/2014/main" id="{74488034-8444-4480-85A2-C18D79602C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7305" y="5376009"/>
            <a:ext cx="409632" cy="514422"/>
          </a:xfrm>
          <a:prstGeom prst="rect">
            <a:avLst/>
          </a:prstGeom>
        </p:spPr>
      </p:pic>
      <p:sp>
        <p:nvSpPr>
          <p:cNvPr id="8" name="Rectangle 7">
            <a:extLst>
              <a:ext uri="{FF2B5EF4-FFF2-40B4-BE49-F238E27FC236}">
                <a16:creationId xmlns:a16="http://schemas.microsoft.com/office/drawing/2014/main" id="{FCD5B866-694C-4ED5-8159-05CB73F06695}"/>
              </a:ext>
            </a:extLst>
          </p:cNvPr>
          <p:cNvSpPr/>
          <p:nvPr/>
        </p:nvSpPr>
        <p:spPr>
          <a:xfrm>
            <a:off x="6433270" y="5366483"/>
            <a:ext cx="250947" cy="514421"/>
          </a:xfrm>
          <a:prstGeom prst="rect">
            <a:avLst/>
          </a:prstGeom>
          <a:solidFill>
            <a:srgbClr val="060000"/>
          </a:solidFill>
          <a:ln>
            <a:solidFill>
              <a:srgbClr val="0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3618432"/>
      </p:ext>
    </p:extLst>
  </p:cSld>
  <p:clrMapOvr>
    <a:masterClrMapping/>
  </p:clrMapOvr>
  <mc:AlternateContent xmlns:mc="http://schemas.openxmlformats.org/markup-compatibility/2006">
    <mc:Choice xmlns:p14="http://schemas.microsoft.com/office/powerpoint/2010/main" Requires="p14">
      <p:transition spd="slow" p14:dur="2000" advTm="3560"/>
    </mc:Choice>
    <mc:Fallback>
      <p:transition spd="slow" advTm="356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8"/>
                                        </p:tgtEl>
                                      </p:cBhvr>
                                    </p:animEffect>
                                    <p:set>
                                      <p:cBhvr>
                                        <p:cTn id="13"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ost image">
            <a:extLst>
              <a:ext uri="{FF2B5EF4-FFF2-40B4-BE49-F238E27FC236}">
                <a16:creationId xmlns:a16="http://schemas.microsoft.com/office/drawing/2014/main" id="{5F9C187F-DC99-4E56-B52D-1580EEA386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524" t="43440" r="16286" b="25408"/>
          <a:stretch/>
        </p:blipFill>
        <p:spPr bwMode="auto">
          <a:xfrm>
            <a:off x="1732375" y="781049"/>
            <a:ext cx="7707173" cy="514349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DE8FEFA-531C-4219-9D99-5AE25047890E}"/>
              </a:ext>
            </a:extLst>
          </p:cNvPr>
          <p:cNvSpPr/>
          <p:nvPr/>
        </p:nvSpPr>
        <p:spPr>
          <a:xfrm rot="20515185">
            <a:off x="2157524" y="1536174"/>
            <a:ext cx="6573344" cy="3785652"/>
          </a:xfrm>
          <a:prstGeom prst="rect">
            <a:avLst/>
          </a:prstGeom>
        </p:spPr>
        <p:txBody>
          <a:bodyPr wrap="square">
            <a:spAutoFit/>
          </a:bodyPr>
          <a:lstStyle/>
          <a:p>
            <a:pPr algn="ctr"/>
            <a:r>
              <a:rPr lang="en-US" sz="4800" dirty="0">
                <a:solidFill>
                  <a:schemeClr val="bg1"/>
                </a:solidFill>
                <a:latin typeface="Freestyle Script" panose="030804020302050B0404" pitchFamily="66" charset="0"/>
              </a:rPr>
              <a:t>If the jock at school cheated on tests, treated his girlfriends like shit, and bullied your son or daughter, would it be OK as long as you thought he played well in the football game?</a:t>
            </a:r>
          </a:p>
        </p:txBody>
      </p:sp>
    </p:spTree>
    <p:extLst>
      <p:ext uri="{BB962C8B-B14F-4D97-AF65-F5344CB8AC3E}">
        <p14:creationId xmlns:p14="http://schemas.microsoft.com/office/powerpoint/2010/main" val="3369989631"/>
      </p:ext>
    </p:extLst>
  </p:cSld>
  <p:clrMapOvr>
    <a:masterClrMapping/>
  </p:clrMapOvr>
  <mc:AlternateContent xmlns:mc="http://schemas.openxmlformats.org/markup-compatibility/2006">
    <mc:Choice xmlns:p14="http://schemas.microsoft.com/office/powerpoint/2010/main" Requires="p14">
      <p:transition spd="slow" p14:dur="2000" advTm="9945"/>
    </mc:Choice>
    <mc:Fallback>
      <p:transition spd="slow" advTm="9945"/>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39</Words>
  <Application>Microsoft Office PowerPoint</Application>
  <PresentationFormat>Widescreen</PresentationFormat>
  <Paragraphs>1</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Freestyle Script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P. McKenna</dc:creator>
  <cp:lastModifiedBy>Sean P. McKenna</cp:lastModifiedBy>
  <cp:revision>5</cp:revision>
  <dcterms:created xsi:type="dcterms:W3CDTF">2019-12-21T05:17:55Z</dcterms:created>
  <dcterms:modified xsi:type="dcterms:W3CDTF">2019-12-21T05:43:45Z</dcterms:modified>
</cp:coreProperties>
</file>