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9EF"/>
    <a:srgbClr val="FFF9F0"/>
    <a:srgbClr val="FBF5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154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BB063B-9C70-4418-9196-1C235636EFF5}"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24487-50A7-4081-8E2E-A38B9AA46192}" type="slidenum">
              <a:rPr lang="en-US" smtClean="0"/>
              <a:t>‹#›</a:t>
            </a:fld>
            <a:endParaRPr lang="en-US"/>
          </a:p>
        </p:txBody>
      </p:sp>
    </p:spTree>
    <p:extLst>
      <p:ext uri="{BB962C8B-B14F-4D97-AF65-F5344CB8AC3E}">
        <p14:creationId xmlns:p14="http://schemas.microsoft.com/office/powerpoint/2010/main" val="1688266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BB063B-9C70-4418-9196-1C235636EFF5}"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24487-50A7-4081-8E2E-A38B9AA46192}" type="slidenum">
              <a:rPr lang="en-US" smtClean="0"/>
              <a:t>‹#›</a:t>
            </a:fld>
            <a:endParaRPr lang="en-US"/>
          </a:p>
        </p:txBody>
      </p:sp>
    </p:spTree>
    <p:extLst>
      <p:ext uri="{BB962C8B-B14F-4D97-AF65-F5344CB8AC3E}">
        <p14:creationId xmlns:p14="http://schemas.microsoft.com/office/powerpoint/2010/main" val="3309659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BB063B-9C70-4418-9196-1C235636EFF5}"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24487-50A7-4081-8E2E-A38B9AA46192}" type="slidenum">
              <a:rPr lang="en-US" smtClean="0"/>
              <a:t>‹#›</a:t>
            </a:fld>
            <a:endParaRPr lang="en-US"/>
          </a:p>
        </p:txBody>
      </p:sp>
    </p:spTree>
    <p:extLst>
      <p:ext uri="{BB962C8B-B14F-4D97-AF65-F5344CB8AC3E}">
        <p14:creationId xmlns:p14="http://schemas.microsoft.com/office/powerpoint/2010/main" val="4200857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BB063B-9C70-4418-9196-1C235636EFF5}"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24487-50A7-4081-8E2E-A38B9AA46192}" type="slidenum">
              <a:rPr lang="en-US" smtClean="0"/>
              <a:t>‹#›</a:t>
            </a:fld>
            <a:endParaRPr lang="en-US"/>
          </a:p>
        </p:txBody>
      </p:sp>
    </p:spTree>
    <p:extLst>
      <p:ext uri="{BB962C8B-B14F-4D97-AF65-F5344CB8AC3E}">
        <p14:creationId xmlns:p14="http://schemas.microsoft.com/office/powerpoint/2010/main" val="2662045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BB063B-9C70-4418-9196-1C235636EFF5}"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24487-50A7-4081-8E2E-A38B9AA46192}" type="slidenum">
              <a:rPr lang="en-US" smtClean="0"/>
              <a:t>‹#›</a:t>
            </a:fld>
            <a:endParaRPr lang="en-US"/>
          </a:p>
        </p:txBody>
      </p:sp>
    </p:spTree>
    <p:extLst>
      <p:ext uri="{BB962C8B-B14F-4D97-AF65-F5344CB8AC3E}">
        <p14:creationId xmlns:p14="http://schemas.microsoft.com/office/powerpoint/2010/main" val="753153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BB063B-9C70-4418-9196-1C235636EFF5}"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B24487-50A7-4081-8E2E-A38B9AA46192}" type="slidenum">
              <a:rPr lang="en-US" smtClean="0"/>
              <a:t>‹#›</a:t>
            </a:fld>
            <a:endParaRPr lang="en-US"/>
          </a:p>
        </p:txBody>
      </p:sp>
    </p:spTree>
    <p:extLst>
      <p:ext uri="{BB962C8B-B14F-4D97-AF65-F5344CB8AC3E}">
        <p14:creationId xmlns:p14="http://schemas.microsoft.com/office/powerpoint/2010/main" val="593075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BB063B-9C70-4418-9196-1C235636EFF5}" type="datetimeFigureOut">
              <a:rPr lang="en-US" smtClean="0"/>
              <a:t>12/21/2019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B24487-50A7-4081-8E2E-A38B9AA46192}" type="slidenum">
              <a:rPr lang="en-US" smtClean="0"/>
              <a:t>‹#›</a:t>
            </a:fld>
            <a:endParaRPr lang="en-US"/>
          </a:p>
        </p:txBody>
      </p:sp>
    </p:spTree>
    <p:extLst>
      <p:ext uri="{BB962C8B-B14F-4D97-AF65-F5344CB8AC3E}">
        <p14:creationId xmlns:p14="http://schemas.microsoft.com/office/powerpoint/2010/main" val="1546836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BB063B-9C70-4418-9196-1C235636EFF5}" type="datetimeFigureOut">
              <a:rPr lang="en-US" smtClean="0"/>
              <a:t>12/21/2019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B24487-50A7-4081-8E2E-A38B9AA46192}" type="slidenum">
              <a:rPr lang="en-US" smtClean="0"/>
              <a:t>‹#›</a:t>
            </a:fld>
            <a:endParaRPr lang="en-US"/>
          </a:p>
        </p:txBody>
      </p:sp>
    </p:spTree>
    <p:extLst>
      <p:ext uri="{BB962C8B-B14F-4D97-AF65-F5344CB8AC3E}">
        <p14:creationId xmlns:p14="http://schemas.microsoft.com/office/powerpoint/2010/main" val="3138705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BB063B-9C70-4418-9196-1C235636EFF5}" type="datetimeFigureOut">
              <a:rPr lang="en-US" smtClean="0"/>
              <a:t>12/21/2019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B24487-50A7-4081-8E2E-A38B9AA46192}" type="slidenum">
              <a:rPr lang="en-US" smtClean="0"/>
              <a:t>‹#›</a:t>
            </a:fld>
            <a:endParaRPr lang="en-US"/>
          </a:p>
        </p:txBody>
      </p:sp>
    </p:spTree>
    <p:extLst>
      <p:ext uri="{BB962C8B-B14F-4D97-AF65-F5344CB8AC3E}">
        <p14:creationId xmlns:p14="http://schemas.microsoft.com/office/powerpoint/2010/main" val="2375588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BB063B-9C70-4418-9196-1C235636EFF5}"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B24487-50A7-4081-8E2E-A38B9AA46192}" type="slidenum">
              <a:rPr lang="en-US" smtClean="0"/>
              <a:t>‹#›</a:t>
            </a:fld>
            <a:endParaRPr lang="en-US"/>
          </a:p>
        </p:txBody>
      </p:sp>
    </p:spTree>
    <p:extLst>
      <p:ext uri="{BB962C8B-B14F-4D97-AF65-F5344CB8AC3E}">
        <p14:creationId xmlns:p14="http://schemas.microsoft.com/office/powerpoint/2010/main" val="1411845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BB063B-9C70-4418-9196-1C235636EFF5}"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B24487-50A7-4081-8E2E-A38B9AA46192}" type="slidenum">
              <a:rPr lang="en-US" smtClean="0"/>
              <a:t>‹#›</a:t>
            </a:fld>
            <a:endParaRPr lang="en-US"/>
          </a:p>
        </p:txBody>
      </p:sp>
    </p:spTree>
    <p:extLst>
      <p:ext uri="{BB962C8B-B14F-4D97-AF65-F5344CB8AC3E}">
        <p14:creationId xmlns:p14="http://schemas.microsoft.com/office/powerpoint/2010/main" val="58563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BB063B-9C70-4418-9196-1C235636EFF5}" type="datetimeFigureOut">
              <a:rPr lang="en-US" smtClean="0"/>
              <a:t>12/21/2019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24487-50A7-4081-8E2E-A38B9AA46192}" type="slidenum">
              <a:rPr lang="en-US" smtClean="0"/>
              <a:t>‹#›</a:t>
            </a:fld>
            <a:endParaRPr lang="en-US"/>
          </a:p>
        </p:txBody>
      </p:sp>
    </p:spTree>
    <p:extLst>
      <p:ext uri="{BB962C8B-B14F-4D97-AF65-F5344CB8AC3E}">
        <p14:creationId xmlns:p14="http://schemas.microsoft.com/office/powerpoint/2010/main" val="32084572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C4A08E-2E57-4F4C-8878-C5CE856540C4}"/>
              </a:ext>
            </a:extLst>
          </p:cNvPr>
          <p:cNvGrpSpPr/>
          <p:nvPr/>
        </p:nvGrpSpPr>
        <p:grpSpPr>
          <a:xfrm>
            <a:off x="-2562" y="0"/>
            <a:ext cx="9146562" cy="6858000"/>
            <a:chOff x="0" y="0"/>
            <a:chExt cx="7750629" cy="5143500"/>
          </a:xfrm>
        </p:grpSpPr>
        <p:pic>
          <p:nvPicPr>
            <p:cNvPr id="4" name="Picture 2" descr="Post image">
              <a:extLst>
                <a:ext uri="{FF2B5EF4-FFF2-40B4-BE49-F238E27FC236}">
                  <a16:creationId xmlns:a16="http://schemas.microsoft.com/office/drawing/2014/main" id="{90F92765-1AA7-49D0-AC03-FC6443FBE1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810" r="7429"/>
            <a:stretch/>
          </p:blipFill>
          <p:spPr bwMode="auto">
            <a:xfrm>
              <a:off x="0" y="0"/>
              <a:ext cx="7750629" cy="5143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8A221A0-FA31-4D1D-AC65-D0E3A8FF86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6116" y="4516380"/>
              <a:ext cx="238158" cy="504895"/>
            </a:xfrm>
            <a:prstGeom prst="rect">
              <a:avLst/>
            </a:prstGeom>
          </p:spPr>
        </p:pic>
        <p:pic>
          <p:nvPicPr>
            <p:cNvPr id="6" name="Picture 5">
              <a:extLst>
                <a:ext uri="{FF2B5EF4-FFF2-40B4-BE49-F238E27FC236}">
                  <a16:creationId xmlns:a16="http://schemas.microsoft.com/office/drawing/2014/main" id="{911629C8-157B-4CE3-9446-B0C5A061E4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9203" y="4518759"/>
              <a:ext cx="409632" cy="514422"/>
            </a:xfrm>
            <a:prstGeom prst="rect">
              <a:avLst/>
            </a:prstGeom>
          </p:spPr>
        </p:pic>
        <p:sp>
          <p:nvSpPr>
            <p:cNvPr id="7" name="Rectangle 6">
              <a:extLst>
                <a:ext uri="{FF2B5EF4-FFF2-40B4-BE49-F238E27FC236}">
                  <a16:creationId xmlns:a16="http://schemas.microsoft.com/office/drawing/2014/main" id="{2763F717-1932-470D-BD2C-A0501DE20CEA}"/>
                </a:ext>
              </a:extLst>
            </p:cNvPr>
            <p:cNvSpPr/>
            <p:nvPr/>
          </p:nvSpPr>
          <p:spPr>
            <a:xfrm>
              <a:off x="4195168" y="4509233"/>
              <a:ext cx="250947" cy="514421"/>
            </a:xfrm>
            <a:prstGeom prst="rect">
              <a:avLst/>
            </a:prstGeom>
            <a:solidFill>
              <a:srgbClr val="060000"/>
            </a:solidFill>
            <a:ln>
              <a:solidFill>
                <a:srgbClr val="0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28148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ost image">
            <a:extLst>
              <a:ext uri="{FF2B5EF4-FFF2-40B4-BE49-F238E27FC236}">
                <a16:creationId xmlns:a16="http://schemas.microsoft.com/office/drawing/2014/main" id="{A5A92204-54F9-4F5D-AA76-1D77B3EAEF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524" t="43440" r="16286" b="25408"/>
          <a:stretch/>
        </p:blipFill>
        <p:spPr bwMode="auto">
          <a:xfrm>
            <a:off x="1" y="0"/>
            <a:ext cx="9143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ABD3CB41-E842-4545-B49A-52FC3931AE28}"/>
              </a:ext>
            </a:extLst>
          </p:cNvPr>
          <p:cNvSpPr/>
          <p:nvPr/>
        </p:nvSpPr>
        <p:spPr>
          <a:xfrm rot="20515185">
            <a:off x="475825" y="993230"/>
            <a:ext cx="7798794" cy="4708981"/>
          </a:xfrm>
          <a:prstGeom prst="rect">
            <a:avLst/>
          </a:prstGeom>
        </p:spPr>
        <p:txBody>
          <a:bodyPr wrap="square">
            <a:spAutoFit/>
          </a:bodyPr>
          <a:lstStyle/>
          <a:p>
            <a:pPr algn="ctr"/>
            <a:r>
              <a:rPr lang="en-US" sz="6000" dirty="0">
                <a:solidFill>
                  <a:srgbClr val="FFF9EF"/>
                </a:solidFill>
                <a:effectLst>
                  <a:outerShdw blurRad="50800" dist="38100" dir="4200000" algn="tl" rotWithShape="0">
                    <a:schemeClr val="tx1"/>
                  </a:outerShdw>
                </a:effectLst>
                <a:latin typeface="Freestyle Script" panose="030804020302050B0404" pitchFamily="66" charset="0"/>
              </a:rPr>
              <a:t>If the jock at school cheated on tests, treated his girlfriends like shit, and bullied your son or daughter, would it be OK as long as you thought he played well in the football game?</a:t>
            </a:r>
          </a:p>
        </p:txBody>
      </p:sp>
    </p:spTree>
    <p:extLst>
      <p:ext uri="{BB962C8B-B14F-4D97-AF65-F5344CB8AC3E}">
        <p14:creationId xmlns:p14="http://schemas.microsoft.com/office/powerpoint/2010/main" val="20106374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TotalTime>
  <Words>39</Words>
  <Application>Microsoft Office PowerPoint</Application>
  <PresentationFormat>On-screen Show (4:3)</PresentationFormat>
  <Paragraphs>1</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Freestyle Script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P. McKenna</dc:creator>
  <cp:lastModifiedBy>Sean P. McKenna</cp:lastModifiedBy>
  <cp:revision>2</cp:revision>
  <dcterms:created xsi:type="dcterms:W3CDTF">2019-12-21T05:46:43Z</dcterms:created>
  <dcterms:modified xsi:type="dcterms:W3CDTF">2019-12-21T05:58:06Z</dcterms:modified>
</cp:coreProperties>
</file>