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103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FC36-9EC2-4F90-91BE-DBEB71E5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ECDC-7834-4224-A307-240594AC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B515-36F2-4786-81F7-A9B71B9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4734-4407-47B8-91B8-07EE7D7A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FE11-F6FD-4F39-A21C-4FDCFA4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31F6-788F-4C8B-81DC-2ED021B2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BE52-49B6-405F-B2F5-5EB2E446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A47F-DA4A-408F-AAB3-5383696E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358D-0B2C-4B2F-B1E5-9DA99519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0C58-2924-444C-BDFB-22FA1E33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F7A24-D155-464C-9986-330613411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5BA0F-E42A-4DDB-AD3E-0D1C792B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9F31-D28F-430D-B21A-75CE7FDE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534B-3309-4F07-B842-D2F21B95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1EB9-434C-4D19-A5DF-FDE9D33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8BF3-DF6C-439A-9B1D-DDD92688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FBB5-895C-40DE-8C56-131D74B2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806C-A4F9-4C5B-886C-9A95A82C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0FAF-70BC-4A6D-A805-4C2C34C7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CC3D-F65F-4131-AD65-99B21780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867-DFE3-4BF9-8D47-8AD0ADC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17AF-3551-4C74-8EDB-1A95C7C9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A5F8-8C1F-4C5F-A77D-2027AE1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6272-2534-4DBF-9F36-AE7AC32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5EEB-3EF1-418D-AF96-90EF845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7A2A-1FD3-4272-815E-6A8EB0C7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05C4-12D5-4B63-B92B-1F73B5467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5951-3C14-4CDA-9C01-A52A0C1C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7B1F3-6686-4E84-829C-A3B08CFD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77CC-1BE3-4563-85FC-BC900F19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E190C-73E7-408E-992A-8DB60022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485B-444C-4580-A64B-47F87CAF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61A3-D2A8-4AA4-B8A6-1BB34D2C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0310-271B-423C-B1A2-7293B531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B590-5B16-4A1C-97DC-D80B67F60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CA003-1681-41B0-937A-DE9CBD76F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1F10B-1D65-4F9B-88EA-01196DE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A333-1577-48B8-996D-AB357525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DF2AA-963F-42A9-A154-B274D652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1500-52C6-455E-BB90-0055977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84851-A749-4AAA-B114-8DE25EC6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10E8D-62FF-4B91-8BF5-0E2C8EE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751E2-E650-49C2-A6D5-5EB45746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7DD28-4C90-4CB2-8F44-2D45B79E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05A5-C205-49E5-8BF0-ACD474F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375A-CBD4-47BF-A958-5D5371D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3408-BC22-47EE-9E86-D973E593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15E6-B291-45C7-A335-B263C51B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866D-10E0-426A-A3A9-2D8695C8D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07B1-3141-4103-83AE-4A54BA6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8339-EB0F-4103-AC1C-0C29820B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5456-EF38-478A-B19C-4AF01514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CAB2-5211-446B-814D-4149082B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23E43-5531-42EC-A44B-E5F2756E8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41009-B6BB-445B-9FD5-C504AC05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417A6-64BC-4216-AD63-7C993CEE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7CAD-EA09-41BF-8A83-61E67E6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80C4-4319-4F26-B6A3-99A9BF4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D5997-BC1E-4FB9-BCE5-163F6770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9A4C-D51B-4262-A4D6-425D58CE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3417-8583-4B25-BF13-41AACB1CD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7598-F10E-4466-98C5-6D4C0762881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4F65-B590-4766-8BC1-51E0DF71F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DB8A-12AF-4C07-8468-B40D3DEE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76EB-3E7A-48F8-8C1F-5F2B5EF4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CB518F-347F-4670-BEBC-C657563BC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8049" y="2043547"/>
            <a:ext cx="2143125" cy="21431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237B8F-7F66-4639-8CF1-2114F3F6F204}"/>
              </a:ext>
            </a:extLst>
          </p:cNvPr>
          <p:cNvGrpSpPr/>
          <p:nvPr/>
        </p:nvGrpSpPr>
        <p:grpSpPr>
          <a:xfrm>
            <a:off x="4995212" y="1243174"/>
            <a:ext cx="2657475" cy="1847850"/>
            <a:chOff x="3609794" y="960699"/>
            <a:chExt cx="2657475" cy="1847850"/>
          </a:xfrm>
        </p:grpSpPr>
        <p:pic>
          <p:nvPicPr>
            <p:cNvPr id="1028" name="Picture 4" descr="Image result for dump truck line art">
              <a:extLst>
                <a:ext uri="{FF2B5EF4-FFF2-40B4-BE49-F238E27FC236}">
                  <a16:creationId xmlns:a16="http://schemas.microsoft.com/office/drawing/2014/main" id="{FDE20B03-76BB-4FA0-95F2-A6233582D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794" y="960699"/>
              <a:ext cx="26574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484F12-7498-4217-A3BE-BACFF89CC6DF}"/>
                </a:ext>
              </a:extLst>
            </p:cNvPr>
            <p:cNvSpPr/>
            <p:nvPr/>
          </p:nvSpPr>
          <p:spPr>
            <a:xfrm>
              <a:off x="4422710" y="2674776"/>
              <a:ext cx="1063690" cy="133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947123-1C50-4E8F-B445-9F1764B4FBD3}"/>
              </a:ext>
            </a:extLst>
          </p:cNvPr>
          <p:cNvSpPr/>
          <p:nvPr/>
        </p:nvSpPr>
        <p:spPr>
          <a:xfrm>
            <a:off x="1738118" y="1053798"/>
            <a:ext cx="1969770" cy="603904"/>
          </a:xfrm>
          <a:prstGeom prst="wedgeRoundRectCallout">
            <a:avLst>
              <a:gd name="adj1" fmla="val -3903"/>
              <a:gd name="adj2" fmla="val 2059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dirt on these Democrats!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BE8BF-CD90-4002-A60A-CB7C1A198EBB}"/>
              </a:ext>
            </a:extLst>
          </p:cNvPr>
          <p:cNvSpPr txBox="1"/>
          <p:nvPr/>
        </p:nvSpPr>
        <p:spPr>
          <a:xfrm>
            <a:off x="6584198" y="672729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Trump’s own dirt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2D863A-2353-4FD3-A197-866BE8FE927C}"/>
              </a:ext>
            </a:extLst>
          </p:cNvPr>
          <p:cNvGrpSpPr/>
          <p:nvPr/>
        </p:nvGrpSpPr>
        <p:grpSpPr>
          <a:xfrm>
            <a:off x="5455179" y="2688797"/>
            <a:ext cx="2657475" cy="1847850"/>
            <a:chOff x="3609794" y="960699"/>
            <a:chExt cx="2657475" cy="1847850"/>
          </a:xfrm>
        </p:grpSpPr>
        <p:pic>
          <p:nvPicPr>
            <p:cNvPr id="18" name="Picture 4" descr="Image result for dump truck line art">
              <a:extLst>
                <a:ext uri="{FF2B5EF4-FFF2-40B4-BE49-F238E27FC236}">
                  <a16:creationId xmlns:a16="http://schemas.microsoft.com/office/drawing/2014/main" id="{15F0452E-BC5C-428A-90CA-C896543B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794" y="960699"/>
              <a:ext cx="26574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CD6D62-EBEA-4888-99A3-E43B2F3508E7}"/>
                </a:ext>
              </a:extLst>
            </p:cNvPr>
            <p:cNvSpPr/>
            <p:nvPr/>
          </p:nvSpPr>
          <p:spPr>
            <a:xfrm>
              <a:off x="4422710" y="2674776"/>
              <a:ext cx="1063690" cy="133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9CF636-5EE5-44D6-8D83-9852C7884516}"/>
              </a:ext>
            </a:extLst>
          </p:cNvPr>
          <p:cNvSpPr/>
          <p:nvPr/>
        </p:nvSpPr>
        <p:spPr>
          <a:xfrm>
            <a:off x="7202744" y="1832910"/>
            <a:ext cx="276226" cy="191588"/>
          </a:xfrm>
          <a:prstGeom prst="round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9FE593-9CAC-4DA5-835E-C7E8DF9BA4C7}"/>
              </a:ext>
            </a:extLst>
          </p:cNvPr>
          <p:cNvSpPr/>
          <p:nvPr/>
        </p:nvSpPr>
        <p:spPr>
          <a:xfrm>
            <a:off x="7082071" y="2177320"/>
            <a:ext cx="622346" cy="589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E0D43-5396-4025-BED9-457F58FEBC0C}"/>
              </a:ext>
            </a:extLst>
          </p:cNvPr>
          <p:cNvGrpSpPr/>
          <p:nvPr/>
        </p:nvGrpSpPr>
        <p:grpSpPr>
          <a:xfrm>
            <a:off x="7009024" y="1376947"/>
            <a:ext cx="2657475" cy="1847850"/>
            <a:chOff x="3609794" y="960699"/>
            <a:chExt cx="2657475" cy="1847850"/>
          </a:xfrm>
        </p:grpSpPr>
        <p:pic>
          <p:nvPicPr>
            <p:cNvPr id="15" name="Picture 4" descr="Image result for dump truck line art">
              <a:extLst>
                <a:ext uri="{FF2B5EF4-FFF2-40B4-BE49-F238E27FC236}">
                  <a16:creationId xmlns:a16="http://schemas.microsoft.com/office/drawing/2014/main" id="{7E824686-F245-45BA-B4AE-BCDDEFD63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794" y="960699"/>
              <a:ext cx="26574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9508B0-3A19-46A9-A62D-B219F119D5DC}"/>
                </a:ext>
              </a:extLst>
            </p:cNvPr>
            <p:cNvSpPr/>
            <p:nvPr/>
          </p:nvSpPr>
          <p:spPr>
            <a:xfrm>
              <a:off x="4422710" y="2674776"/>
              <a:ext cx="1063690" cy="133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9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P. McKenna</dc:creator>
  <cp:lastModifiedBy>Sean P. McKenna</cp:lastModifiedBy>
  <cp:revision>3</cp:revision>
  <dcterms:created xsi:type="dcterms:W3CDTF">2019-12-17T21:12:48Z</dcterms:created>
  <dcterms:modified xsi:type="dcterms:W3CDTF">2019-12-17T21:30:32Z</dcterms:modified>
</cp:coreProperties>
</file>