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87D9-2B8C-4BB8-B64E-7E0B7463E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9F8DC-6185-4F02-B4C4-7B9CF096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4032-0A8D-43FA-99E6-6D4E3887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3647-3FC9-4937-B871-950CC6C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C281-D9FF-4069-B015-6EAB9B72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4070-A0AD-43EA-871D-F0482733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0B6EF-A14F-42FB-B01D-D82D308C8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E54D-42F5-4D1C-ADF0-4AC7399B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8CCC-8341-4BFB-923F-0B625F59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1EC3-B0E7-40C2-B972-76681088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13DD-30FE-4891-A8AF-2029F1200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3964E-F696-4C23-A698-244B8B84E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EA8E-16D0-4309-87E4-047ED183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2F9A-6EE0-4065-B3D7-361124C5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B4FC-CAEF-4416-9F31-E176B805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0200-C929-494E-9D24-C5A74E55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BEDF-782F-4880-9DD5-E4B9A092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CBCE-9E6D-4819-B092-79ABBE08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9BD1-FB63-464F-9238-DF5264A1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AE7C-31E4-4C9F-956B-143160CE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0B52-DC7C-490E-B9BD-83ADD752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FBDDE-480D-4C4C-B8DC-0BCF0A8C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5005-7F31-4C7B-9C1C-0E0A4E1C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D8B4-1EB2-4818-BB10-6B1A5F0F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1A5C-DDDB-4993-B15D-601CF829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3647-D286-414C-88D7-F571D26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8B67-5CA8-4B9A-B253-3B2DF0740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EFFA2-44AC-411D-816B-21EEF6D27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55608-C860-49F4-8051-B2E32A4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2935E-2159-45AF-9E47-B8DE8F07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5D7ED-8572-4869-B41B-43F03AC8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38B8-E4FF-4ABD-BCAE-1903EE60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92C7-562B-4836-8EC4-FE78803BB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F35E-8353-4246-B99C-9DB0FBCD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04B44-E6AF-4D9C-A45A-DB4601FF0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68566-E2FC-4C51-A07E-6DB8B1FDF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C3597-40F3-4A27-AF88-6FA49B4F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9D150-41A5-4EC8-A44B-4C26DB97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8B9E7-59CD-4736-8637-3C736A02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0BA8-2BD0-4C93-9FEB-9126167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CE42-E290-414A-8A4A-8926C441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4EBD-915A-46D0-8E18-90C5131E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8626E-F172-4362-A1A3-414C4EFD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00EF0-ADCB-4C28-AA02-157A25C4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32FAF-A145-462E-A743-E1F3EB7A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604F7-D03D-42FA-9D44-9B3EED0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B677-4F5F-4CBD-9D50-66FCEAED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0AF-5D1B-47EA-930E-53A26046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A7625-C1AB-4CB0-A6AA-91816A52B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9297-94BA-44F8-A7C0-7268D07D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72AE-0976-48CD-8925-E4DB82CA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DC413-B720-461F-843F-D001354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3401-7225-4485-94D7-930EF9CC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CAE0E-4139-48D6-9FFF-E09482C9D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72E92-2EFB-41C0-A7B5-723C17D25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F2D9F-E96C-4201-A8F4-D71C9C8C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EDAFD-BD3E-48B6-8B52-BACAC46F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2990C-67EC-4C2D-9469-DFEDAAE7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6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C60C6-F948-4AF3-A521-ED3B4D42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1AA5D-26F6-4EEF-8170-69AE00E01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8F79-B902-4C48-A27A-0093E3BDB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9270-6F19-411F-9B93-47B2CD23622A}" type="datetimeFigureOut">
              <a:rPr lang="en-US" smtClean="0"/>
              <a:t>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0AEB-7650-4877-8229-BEA2B3478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358F-1683-4702-B921-8FB1D6D52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9BCA-C633-471E-87EE-F9A50D1C2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803DD-71BA-4E33-B1D2-DAC7B58C5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22" r="6768"/>
          <a:stretch/>
        </p:blipFill>
        <p:spPr>
          <a:xfrm>
            <a:off x="2059709" y="255732"/>
            <a:ext cx="6973455" cy="643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82ACE-7535-4FEC-A42D-A1DE237F246C}"/>
              </a:ext>
            </a:extLst>
          </p:cNvPr>
          <p:cNvSpPr txBox="1"/>
          <p:nvPr/>
        </p:nvSpPr>
        <p:spPr>
          <a:xfrm>
            <a:off x="3833531" y="255732"/>
            <a:ext cx="3425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for it 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27E52-CE39-46EC-80E3-BC6CB180A4BE}"/>
              </a:ext>
            </a:extLst>
          </p:cNvPr>
          <p:cNvSpPr txBox="1"/>
          <p:nvPr/>
        </p:nvSpPr>
        <p:spPr>
          <a:xfrm>
            <a:off x="3056814" y="5391244"/>
            <a:ext cx="4657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You’re fired!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2065E36B-5433-4042-AA50-AE67ED2B1514}"/>
              </a:ext>
            </a:extLst>
          </p:cNvPr>
          <p:cNvSpPr/>
          <p:nvPr/>
        </p:nvSpPr>
        <p:spPr>
          <a:xfrm rot="18916425">
            <a:off x="3035456" y="875276"/>
            <a:ext cx="4711508" cy="4711508"/>
          </a:xfrm>
          <a:prstGeom prst="plus">
            <a:avLst>
              <a:gd name="adj" fmla="val 4293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McKenna, Sean [USA]</dc:creator>
  <cp:lastModifiedBy>McKenna, Sean [USA]</cp:lastModifiedBy>
  <cp:revision>3</cp:revision>
  <dcterms:created xsi:type="dcterms:W3CDTF">2018-02-10T05:54:18Z</dcterms:created>
  <dcterms:modified xsi:type="dcterms:W3CDTF">2018-02-10T06:19:49Z</dcterms:modified>
</cp:coreProperties>
</file>