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504" autoAdjust="0"/>
  </p:normalViewPr>
  <p:slideViewPr>
    <p:cSldViewPr snapToGrid="0">
      <p:cViewPr varScale="1">
        <p:scale>
          <a:sx n="157" d="100"/>
          <a:sy n="15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A9E-C75F-4F4A-9C23-6B927ED2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41655-5CD6-4474-BE40-6EF4147B6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511B-3BA9-4DAF-8FCC-2B0DF0F5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5E25-56D3-4EAE-A4DE-90AEAE50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7838-9096-4109-ADF3-4C6403C0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5FF8-45F7-4E47-AC07-6FD14EE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64823-7C9B-418D-ABC2-38E77B0D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D844-9A1D-49DB-8EA6-594B1B96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A76E-AF68-4E83-89C1-6C85E1B4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0E0F-0A3F-41F2-BAF5-1A2B6CBA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14F67-8156-4417-B52C-4BF6EFF1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32E6-A249-46A5-AD4E-9B34A9692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1D42-E097-4566-BB5D-03E03306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3067-93C1-4E48-8283-803D545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932D-715E-4173-8D45-0E84EF2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13F1-1502-4C16-AA32-80463BC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A498-16C5-43E0-8040-ABF37667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F637-549D-41F8-B60C-FA692603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47CC-4C04-400A-B960-20843B4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7450-BF60-4EC4-B586-31602F58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D8F-4187-4AF9-B99E-400B9F75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422F-F8B1-435D-9A1A-A92B32633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7796-6A82-4818-B41B-15C9A39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F4A7-0970-475F-8E22-118C59D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1F1C-0569-4C5A-9F7C-73BB6B4B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EBD8-457A-4A26-913A-78810D29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BA53-0D5C-42CE-B409-F5E64FA5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D419-1E43-4D3C-89B1-8042B812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4E5DC-32D0-4B94-BDEE-B2EA8493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BC93-625D-44C0-A11E-B54E74E2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DD52-44E3-4D9C-A25E-0E304703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6D66-8D2C-4365-80B8-467E3834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5B2C-3360-4768-BE46-C69B164E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2FE1-04ED-4616-B3B1-ABEDD192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0CC75-C926-4B5F-A23B-D4950298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94A0-69F1-49FD-ACC5-95EACB7B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C8E74-DC33-4521-AD45-A30A80A6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B993E-CED3-43D9-8B71-AD5F5024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885DD-3BFA-419F-9C91-AF3104BE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A4C-7ED7-40E9-9877-8AEED34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8C81F-C8C3-485A-818D-1CD97EA0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2A99-F17D-4D83-A8AC-ABD232F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05E59-4AF6-485A-B906-A73DEACB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1E2AB-1FCC-40BA-9EA3-75C025B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3E21F-7C1C-4688-8AE0-460A41F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FA5D-14EC-45A0-9204-52BCC654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E15D-14A4-4C40-8DF6-318AC9CC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BB71-27E5-4A3F-B256-46626B8A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6FB0-593C-4905-8980-F78C31C8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7BE3-D601-4E35-8239-7D93E799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429E-4DE0-46C1-9166-40052A8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87E08-C57A-4594-B206-F33886A9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0DD9-AA6E-4C09-A495-F9F60CE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C7AAC-38E8-46C1-9384-FD4C4899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529E-065E-4510-863C-C8D92022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5C4B-6B81-48FB-8379-FE711DC0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BBF0-C9A7-4CB9-8D64-75FFCF80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6D9C-3229-4A1E-A6DE-3A1441F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737B2-001F-4F69-A7D8-0BC16A5B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017D-E2C3-4366-BFF0-0159884D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5DBB-8CB9-4535-845C-82FC2D1F8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50C0-6F25-4106-BE5B-5E00BFD6D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5A4A-9CDB-455E-A681-C8457F4E5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EC78-2AB3-467E-A2D8-06B192EB0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Fortnite</a:t>
            </a:r>
            <a:r>
              <a:rPr lang="en-US" dirty="0"/>
              <a:t> 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B697-CA83-4F43-A882-9269AA01D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5061"/>
            <a:ext cx="9144000" cy="822738"/>
          </a:xfrm>
        </p:spPr>
        <p:txBody>
          <a:bodyPr/>
          <a:lstStyle/>
          <a:p>
            <a:r>
              <a:rPr lang="en-US" dirty="0"/>
              <a:t>Tiny Seed  December 2,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B8A4-3671-4755-991E-996A932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97496"/>
            <a:ext cx="7381875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925983"/>
            <a:ext cx="10515600" cy="4276034"/>
          </a:xfrm>
        </p:spPr>
        <p:txBody>
          <a:bodyPr>
            <a:normAutofit/>
          </a:bodyPr>
          <a:lstStyle/>
          <a:p>
            <a:r>
              <a:rPr lang="en-US" sz="3600" dirty="0" err="1"/>
              <a:t>Fortnite</a:t>
            </a:r>
            <a:r>
              <a:rPr lang="en-US" sz="3600" dirty="0"/>
              <a:t> generated and estimated $2.4 billion for Epic games in 2018.</a:t>
            </a:r>
          </a:p>
          <a:p>
            <a:r>
              <a:rPr lang="en-US" sz="3600" dirty="0"/>
              <a:t>Epic’s 2019 </a:t>
            </a:r>
            <a:r>
              <a:rPr lang="en-US" sz="3600" dirty="0" err="1"/>
              <a:t>Fortnite</a:t>
            </a:r>
            <a:r>
              <a:rPr lang="en-US" sz="3600" dirty="0"/>
              <a:t> World Cup had a prize pool of $100 million, spread  across ~19,000 players worldwide.</a:t>
            </a:r>
          </a:p>
          <a:p>
            <a:r>
              <a:rPr lang="en-US" sz="3600" dirty="0"/>
              <a:t>Emerging ecosystem of organizations, players and vendors needs a single place to go for information.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842052"/>
            <a:ext cx="10515600" cy="4359965"/>
          </a:xfrm>
        </p:spPr>
        <p:txBody>
          <a:bodyPr>
            <a:normAutofit/>
          </a:bodyPr>
          <a:lstStyle/>
          <a:p>
            <a:r>
              <a:rPr lang="en-US" dirty="0"/>
              <a:t>Site launched in May 2019, and covered World Cup qualifiers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5D193-D9A2-452D-9911-0C0C7A8E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29" y="2517914"/>
            <a:ext cx="5830957" cy="38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817028"/>
            <a:ext cx="10515600" cy="4297286"/>
          </a:xfrm>
        </p:spPr>
        <p:txBody>
          <a:bodyPr>
            <a:normAutofit/>
          </a:bodyPr>
          <a:lstStyle/>
          <a:p>
            <a:r>
              <a:rPr lang="en-US" sz="2000" dirty="0"/>
              <a:t>Since World Cup, expanded to cover trio and squad formats in “Champion Series”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073256-AB96-4154-BEE6-53FCB6D7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29" y="2199862"/>
            <a:ext cx="7019171" cy="40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925983"/>
            <a:ext cx="10515600" cy="4276034"/>
          </a:xfrm>
        </p:spPr>
        <p:txBody>
          <a:bodyPr>
            <a:normAutofit/>
          </a:bodyPr>
          <a:lstStyle/>
          <a:p>
            <a:r>
              <a:rPr lang="en-US" sz="2400" dirty="0"/>
              <a:t>300-400 unique users per day, 1000+ when there </a:t>
            </a:r>
            <a:r>
              <a:rPr lang="en-US" sz="2400" dirty="0" err="1"/>
              <a:t>areTwitter</a:t>
            </a:r>
            <a:r>
              <a:rPr lang="en-US" sz="2400" dirty="0"/>
              <a:t> mentions.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0ACCB-8AB5-458E-8C5C-D39B3064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2" y="2416313"/>
            <a:ext cx="4255054" cy="378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67A73-7323-4FEE-B31E-256710513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87" y="2641598"/>
            <a:ext cx="4973983" cy="3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Developer/Founder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2098261"/>
            <a:ext cx="10515600" cy="4103756"/>
          </a:xfrm>
        </p:spPr>
        <p:txBody>
          <a:bodyPr>
            <a:normAutofit/>
          </a:bodyPr>
          <a:lstStyle/>
          <a:p>
            <a:r>
              <a:rPr lang="en-US" sz="3600" dirty="0"/>
              <a:t>Scott McKissock, dev lead at US Agency for International Development</a:t>
            </a:r>
          </a:p>
          <a:p>
            <a:r>
              <a:rPr lang="en-US" sz="3600" dirty="0"/>
              <a:t>25+ years of “full stack” development, plus expertise in d3.js, and R/</a:t>
            </a:r>
            <a:r>
              <a:rPr lang="en-US" sz="3600" dirty="0" err="1"/>
              <a:t>ggplot</a:t>
            </a:r>
            <a:endParaRPr lang="en-US" sz="3600" dirty="0"/>
          </a:p>
          <a:p>
            <a:r>
              <a:rPr lang="en-US" sz="3600" dirty="0"/>
              <a:t>430 part-time hours invested in project to date.</a:t>
            </a:r>
          </a:p>
          <a:p>
            <a:r>
              <a:rPr lang="en-US" sz="3600" dirty="0"/>
              <a:t>Father of professional </a:t>
            </a:r>
            <a:r>
              <a:rPr lang="en-US" sz="3600" dirty="0" err="1"/>
              <a:t>Fortnite</a:t>
            </a:r>
            <a:r>
              <a:rPr lang="en-US" sz="3600" dirty="0"/>
              <a:t> player who advises on site direction.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/>
              <a:t>Revenue Sources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925983"/>
            <a:ext cx="10515600" cy="4276034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Epic’s 2019 </a:t>
            </a:r>
            <a:r>
              <a:rPr lang="en-US" sz="3600" dirty="0" err="1"/>
              <a:t>Fortnite</a:t>
            </a:r>
            <a:r>
              <a:rPr lang="en-US" sz="3600" dirty="0"/>
              <a:t> World Cup had a prize pool of $100 million, spread  across ~19,000 players worldwide.</a:t>
            </a:r>
          </a:p>
          <a:p>
            <a:r>
              <a:rPr lang="en-US" sz="3600" dirty="0"/>
              <a:t>Epic has committed to further events, and emerging ecosystem of organizations, players and vendors needs a single place to go for information.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0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925983"/>
            <a:ext cx="10515600" cy="4276034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Fortnite</a:t>
            </a:r>
            <a:r>
              <a:rPr lang="en-US" sz="3600" dirty="0"/>
              <a:t> generated and estimated $2.4 billion for Epic games in 2018.</a:t>
            </a:r>
          </a:p>
          <a:p>
            <a:r>
              <a:rPr lang="en-US" sz="3600" dirty="0"/>
              <a:t>Epic’s 2019 </a:t>
            </a:r>
            <a:r>
              <a:rPr lang="en-US" sz="3600" dirty="0" err="1"/>
              <a:t>Fortnite</a:t>
            </a:r>
            <a:r>
              <a:rPr lang="en-US" sz="3600" dirty="0"/>
              <a:t> World Cup had a prize pool of $100 million, spread  across ~19,000 players worldwide.</a:t>
            </a:r>
          </a:p>
          <a:p>
            <a:r>
              <a:rPr lang="en-US" sz="3600" dirty="0"/>
              <a:t>Epic has committed to further events, and emerging ecosystem of organizations, players and vendors needs a single place to go for information.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Fortnite Ping</vt:lpstr>
      <vt:lpstr>Why?</vt:lpstr>
      <vt:lpstr>Launch</vt:lpstr>
      <vt:lpstr>Progression</vt:lpstr>
      <vt:lpstr>Users</vt:lpstr>
      <vt:lpstr>Developer/Founder</vt:lpstr>
      <vt:lpstr>Revenue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 Ping</dc:title>
  <dc:creator>Scott McKissock</dc:creator>
  <cp:lastModifiedBy>Scott McKissock</cp:lastModifiedBy>
  <cp:revision>10</cp:revision>
  <dcterms:created xsi:type="dcterms:W3CDTF">2019-12-02T10:25:26Z</dcterms:created>
  <dcterms:modified xsi:type="dcterms:W3CDTF">2019-12-02T12:46:34Z</dcterms:modified>
</cp:coreProperties>
</file>