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64D4-7DA4-4DD9-9C07-246096EB0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2D6DB-9FDC-48E3-B940-33F55F9D7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796AA-AF9E-45C2-A24D-3738A76E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4410-444E-4055-8BAD-47B74EFCE487}" type="datetimeFigureOut">
              <a:rPr lang="en-NZ" smtClean="0"/>
              <a:t>28/08/2017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9151C-DED1-4A09-AA39-D7B8B6B2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F6DD-6FA2-4668-A50E-BB69D74D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BA8-40AE-454F-B63A-D6BF8168195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258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6BD6-B99B-4509-8A78-7AA182C2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B4C3B-9792-4E58-B64E-56CB8D3C8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073DB-5C5C-42A4-98A4-FF511CBE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4410-444E-4055-8BAD-47B74EFCE487}" type="datetimeFigureOut">
              <a:rPr lang="en-NZ" smtClean="0"/>
              <a:t>28/08/2017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AD5B6-605F-47FF-B2AB-4E59EEBA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1624A-F036-4E4F-860C-ED6B09D3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BA8-40AE-454F-B63A-D6BF8168195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2339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CB16A-F527-41F6-90A7-19F0EDC60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46C98-5461-49F8-AE70-EDCAA0331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7834F-1953-4774-9247-7B857D81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4410-444E-4055-8BAD-47B74EFCE487}" type="datetimeFigureOut">
              <a:rPr lang="en-NZ" smtClean="0"/>
              <a:t>28/08/2017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4FC35-9212-450E-AD0D-B39352F4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BEDA8-F99C-4F1B-8128-0AFD609D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BA8-40AE-454F-B63A-D6BF8168195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514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FD20-964A-414F-9445-DD9B39A0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5C5D2-EA0C-40AA-A8FA-82783D100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06A74-CD40-4F9D-B655-DE06773B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4410-444E-4055-8BAD-47B74EFCE487}" type="datetimeFigureOut">
              <a:rPr lang="en-NZ" smtClean="0"/>
              <a:t>28/08/2017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2F91E-0D1B-4F74-9725-EB410AF3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544BD-C7F0-487D-8C81-3843CAB9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BA8-40AE-454F-B63A-D6BF8168195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0354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FDE4-599D-4003-AC1A-8E20D5C8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3B565-C2D1-4E41-AAD1-5DC59DB1D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6821E-CD4D-43E3-A369-896B620A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4410-444E-4055-8BAD-47B74EFCE487}" type="datetimeFigureOut">
              <a:rPr lang="en-NZ" smtClean="0"/>
              <a:t>28/08/2017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73DF0-EF54-4650-ACD1-C6569344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93321-C1E6-4FCD-91AD-3D4B4B13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BA8-40AE-454F-B63A-D6BF8168195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C81B-60C1-422C-AE14-FD70BAF0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FAF8-A52A-40C5-9AF1-6C9D562B1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AFB3A-A485-419E-AC20-58DC6E15B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AEEEB-D847-4D8F-BE95-CBDA4A1A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4410-444E-4055-8BAD-47B74EFCE487}" type="datetimeFigureOut">
              <a:rPr lang="en-NZ" smtClean="0"/>
              <a:t>28/08/2017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6B5B5-C694-414D-80C2-4137A53E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A85F9-DC79-482E-A543-A7CA9DE7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BA8-40AE-454F-B63A-D6BF8168195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449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3F7F-2197-49A3-81FC-E451FDFC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DB4ED-4F10-47EE-B160-E6EA88839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81E3C-CEBB-4A6A-AE0D-904F61EE0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57889-0624-4081-BB32-15EB45C61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48F5F-FAD9-4029-BAFC-BBF584CD1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2FEA3-AD69-471D-96E6-6B651963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4410-444E-4055-8BAD-47B74EFCE487}" type="datetimeFigureOut">
              <a:rPr lang="en-NZ" smtClean="0"/>
              <a:t>28/08/2017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A6D09-0758-41B8-885D-02CF08A4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394DF-9453-429B-BAAD-EB6C3487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BA8-40AE-454F-B63A-D6BF8168195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402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3232-4ECB-47B6-B60D-868CF6E2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77CF4-4C71-4D09-880F-2725ECA6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4410-444E-4055-8BAD-47B74EFCE487}" type="datetimeFigureOut">
              <a:rPr lang="en-NZ" smtClean="0"/>
              <a:t>28/08/2017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649CC-262C-4BC5-9B4A-3395C927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D1815-4633-470C-84FC-3C1C28E3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BA8-40AE-454F-B63A-D6BF8168195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673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A2E02-ED99-49D2-98C3-2A5987D6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4410-444E-4055-8BAD-47B74EFCE487}" type="datetimeFigureOut">
              <a:rPr lang="en-NZ" smtClean="0"/>
              <a:t>28/08/2017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6331E5-5544-4E9E-8448-4B85E5FF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6B907-9171-4376-9AB0-5C485C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BA8-40AE-454F-B63A-D6BF8168195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18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C1F6-F432-4E27-B516-9952C39A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5BEA-6236-4138-8844-EEA7D52E6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9B339-8DF9-495F-AD88-75EF2ADFB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A02BD-3446-4107-808F-E80D3838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4410-444E-4055-8BAD-47B74EFCE487}" type="datetimeFigureOut">
              <a:rPr lang="en-NZ" smtClean="0"/>
              <a:t>28/08/2017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01611-B591-456A-8D02-3DAB2FCE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EA00-18F7-4931-B78F-5FC33055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BA8-40AE-454F-B63A-D6BF8168195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9666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CDC8-1478-4E4C-A12C-5F00A6357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816B6-2641-4B6B-B0FD-26DC82084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DAC2F-83DE-4D75-BEC1-3111FB6ED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1E0A6-111C-4361-B084-FFC282E9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4410-444E-4055-8BAD-47B74EFCE487}" type="datetimeFigureOut">
              <a:rPr lang="en-NZ" smtClean="0"/>
              <a:t>28/08/2017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F4E73-72D8-4EC1-8259-9317499E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E7089-68F7-4E46-93C0-89F4A6B8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BA8-40AE-454F-B63A-D6BF8168195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010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433A7-7333-4DB7-A46D-C1D3E40E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043A1-370A-41CC-86D6-0F1B7CE65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AAC85-F384-4AF5-A822-A84923B2F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E4410-444E-4055-8BAD-47B74EFCE487}" type="datetimeFigureOut">
              <a:rPr lang="en-NZ" smtClean="0"/>
              <a:t>28/08/2017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3703-C032-4E13-A9D4-9C8F62DC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45256-B8E8-4230-9670-515428582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7BA8-40AE-454F-B63A-D6BF8168195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976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173C2E85-BDC3-4066-BA68-B6E9542F427A}"/>
              </a:ext>
            </a:extLst>
          </p:cNvPr>
          <p:cNvGrpSpPr/>
          <p:nvPr/>
        </p:nvGrpSpPr>
        <p:grpSpPr>
          <a:xfrm>
            <a:off x="145774" y="159026"/>
            <a:ext cx="11940209" cy="6520070"/>
            <a:chOff x="145774" y="159026"/>
            <a:chExt cx="11940209" cy="6520070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B76DC9-C8EC-45F5-8E6F-88973CD0DB79}"/>
                </a:ext>
              </a:extLst>
            </p:cNvPr>
            <p:cNvSpPr txBox="1"/>
            <p:nvPr/>
          </p:nvSpPr>
          <p:spPr>
            <a:xfrm>
              <a:off x="11065566" y="6309764"/>
              <a:ext cx="102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b="1" dirty="0">
                  <a:solidFill>
                    <a:schemeClr val="bg1">
                      <a:lumMod val="75000"/>
                    </a:schemeClr>
                  </a:solidFill>
                  <a:effectLst>
                    <a:reflection blurRad="6350" stA="60000" endA="900" endPos="58000" dir="5400000" sy="-100000" algn="bl" rotWithShape="0"/>
                  </a:effectLst>
                </a:rPr>
                <a:t>smcl773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86B21F-6525-4D44-8735-C41F91AEF462}"/>
                </a:ext>
              </a:extLst>
            </p:cNvPr>
            <p:cNvGrpSpPr/>
            <p:nvPr/>
          </p:nvGrpSpPr>
          <p:grpSpPr>
            <a:xfrm>
              <a:off x="145774" y="159026"/>
              <a:ext cx="11940209" cy="6520070"/>
              <a:chOff x="145774" y="159026"/>
              <a:chExt cx="11940209" cy="652007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AAFE2F6-AA83-4E3B-8A34-A5448152E3D5}"/>
                  </a:ext>
                </a:extLst>
              </p:cNvPr>
              <p:cNvGrpSpPr/>
              <p:nvPr/>
            </p:nvGrpSpPr>
            <p:grpSpPr>
              <a:xfrm>
                <a:off x="145774" y="159026"/>
                <a:ext cx="11940209" cy="6520070"/>
                <a:chOff x="145774" y="159026"/>
                <a:chExt cx="11940209" cy="652007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E8341BB-3C4A-4994-9F0F-F1E69B07BEE8}"/>
                    </a:ext>
                  </a:extLst>
                </p:cNvPr>
                <p:cNvSpPr/>
                <p:nvPr/>
              </p:nvSpPr>
              <p:spPr>
                <a:xfrm>
                  <a:off x="145774" y="159026"/>
                  <a:ext cx="11940209" cy="652007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B9557B58-4F00-4BAC-BD14-757577E69046}"/>
                    </a:ext>
                  </a:extLst>
                </p:cNvPr>
                <p:cNvCxnSpPr/>
                <p:nvPr/>
              </p:nvCxnSpPr>
              <p:spPr>
                <a:xfrm>
                  <a:off x="1669774" y="159026"/>
                  <a:ext cx="0" cy="65200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C6005E-677B-4A00-BE79-420E1A8973F4}"/>
                  </a:ext>
                </a:extLst>
              </p:cNvPr>
              <p:cNvSpPr txBox="1"/>
              <p:nvPr/>
            </p:nvSpPr>
            <p:spPr>
              <a:xfrm>
                <a:off x="324679" y="159026"/>
                <a:ext cx="1166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b="1" dirty="0"/>
                  <a:t>Legend</a:t>
                </a: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A46747D-3416-46D6-BA28-7825F42401B9}"/>
                  </a:ext>
                </a:extLst>
              </p:cNvPr>
              <p:cNvCxnSpPr/>
              <p:nvPr/>
            </p:nvCxnSpPr>
            <p:spPr>
              <a:xfrm>
                <a:off x="145774" y="528358"/>
                <a:ext cx="15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717572-70FB-4A30-A84F-503809905087}"/>
                </a:ext>
              </a:extLst>
            </p:cNvPr>
            <p:cNvSpPr txBox="1"/>
            <p:nvPr/>
          </p:nvSpPr>
          <p:spPr>
            <a:xfrm>
              <a:off x="397566" y="6265111"/>
              <a:ext cx="102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b="1" dirty="0">
                  <a:solidFill>
                    <a:schemeClr val="bg1">
                      <a:lumMod val="75000"/>
                    </a:schemeClr>
                  </a:solidFill>
                  <a:effectLst>
                    <a:reflection blurRad="6350" stA="60000" endA="900" endPos="58000" dir="5400000" sy="-100000" algn="bl" rotWithShape="0"/>
                  </a:effectLst>
                </a:rPr>
                <a:t>smcl773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F274EC3-EF6D-4319-92EA-40502382E09C}"/>
              </a:ext>
            </a:extLst>
          </p:cNvPr>
          <p:cNvSpPr/>
          <p:nvPr/>
        </p:nvSpPr>
        <p:spPr>
          <a:xfrm>
            <a:off x="9554817" y="159025"/>
            <a:ext cx="2531166" cy="18950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CD46CC-CBF3-410F-AB9E-442F52FE1711}"/>
              </a:ext>
            </a:extLst>
          </p:cNvPr>
          <p:cNvSpPr txBox="1"/>
          <p:nvPr/>
        </p:nvSpPr>
        <p:spPr>
          <a:xfrm>
            <a:off x="1669774" y="6309764"/>
            <a:ext cx="25311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 dirty="0"/>
              <a:t>Scale: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163A13-ED22-46B3-B437-2647C60FC932}"/>
              </a:ext>
            </a:extLst>
          </p:cNvPr>
          <p:cNvSpPr txBox="1"/>
          <p:nvPr/>
        </p:nvSpPr>
        <p:spPr>
          <a:xfrm>
            <a:off x="9554817" y="2054086"/>
            <a:ext cx="25311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 dirty="0"/>
              <a:t>Context View</a:t>
            </a:r>
          </a:p>
        </p:txBody>
      </p:sp>
      <p:pic>
        <p:nvPicPr>
          <p:cNvPr id="39" name="Graphic 38" descr="Man">
            <a:extLst>
              <a:ext uri="{FF2B5EF4-FFF2-40B4-BE49-F238E27FC236}">
                <a16:creationId xmlns:a16="http://schemas.microsoft.com/office/drawing/2014/main" id="{D2251FA5-A735-4509-9478-4CDDD2447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566" y="6493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4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McLeod</dc:creator>
  <cp:lastModifiedBy>Stephen McLeod</cp:lastModifiedBy>
  <cp:revision>18</cp:revision>
  <dcterms:created xsi:type="dcterms:W3CDTF">2017-08-28T02:41:22Z</dcterms:created>
  <dcterms:modified xsi:type="dcterms:W3CDTF">2017-08-28T03:45:01Z</dcterms:modified>
</cp:coreProperties>
</file>