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5" r:id="rId7"/>
    <p:sldId id="267" r:id="rId8"/>
    <p:sldId id="260" r:id="rId9"/>
    <p:sldId id="269" r:id="rId10"/>
    <p:sldId id="268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8929B-1882-4F42-8B38-B58284279E54}" v="34" dt="2024-05-06T16:39:35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McNicholas" userId="edd780ac-dac6-46d7-bace-430150399359" providerId="ADAL" clId="{D0E8929B-1882-4F42-8B38-B58284279E54}"/>
    <pc:docChg chg="undo custSel addSld delSld modSld sldOrd">
      <pc:chgData name="Shane McNicholas" userId="edd780ac-dac6-46d7-bace-430150399359" providerId="ADAL" clId="{D0E8929B-1882-4F42-8B38-B58284279E54}" dt="2024-05-06T16:40:04.089" v="8365" actId="1076"/>
      <pc:docMkLst>
        <pc:docMk/>
      </pc:docMkLst>
      <pc:sldChg chg="addSp modSp new mod">
        <pc:chgData name="Shane McNicholas" userId="edd780ac-dac6-46d7-bace-430150399359" providerId="ADAL" clId="{D0E8929B-1882-4F42-8B38-B58284279E54}" dt="2024-05-03T05:53:42.970" v="8356" actId="29295"/>
        <pc:sldMkLst>
          <pc:docMk/>
          <pc:sldMk cId="223892368" sldId="256"/>
        </pc:sldMkLst>
        <pc:spChg chg="mod">
          <ac:chgData name="Shane McNicholas" userId="edd780ac-dac6-46d7-bace-430150399359" providerId="ADAL" clId="{D0E8929B-1882-4F42-8B38-B58284279E54}" dt="2024-05-01T04:15:34.547" v="2409" actId="20577"/>
          <ac:spMkLst>
            <pc:docMk/>
            <pc:sldMk cId="223892368" sldId="256"/>
            <ac:spMk id="2" creationId="{C95699BD-B20A-6EF6-C2B4-FBFE9106F20D}"/>
          </ac:spMkLst>
        </pc:spChg>
        <pc:spChg chg="mod">
          <ac:chgData name="Shane McNicholas" userId="edd780ac-dac6-46d7-bace-430150399359" providerId="ADAL" clId="{D0E8929B-1882-4F42-8B38-B58284279E54}" dt="2024-05-01T04:15:39.865" v="2410" actId="20577"/>
          <ac:spMkLst>
            <pc:docMk/>
            <pc:sldMk cId="223892368" sldId="256"/>
            <ac:spMk id="3" creationId="{424FC3E0-8E80-C677-300D-0B3BF8E86426}"/>
          </ac:spMkLst>
        </pc:spChg>
        <pc:picChg chg="add mod ord modCrop">
          <ac:chgData name="Shane McNicholas" userId="edd780ac-dac6-46d7-bace-430150399359" providerId="ADAL" clId="{D0E8929B-1882-4F42-8B38-B58284279E54}" dt="2024-05-03T05:53:42.970" v="8356" actId="29295"/>
          <ac:picMkLst>
            <pc:docMk/>
            <pc:sldMk cId="223892368" sldId="256"/>
            <ac:picMk id="4" creationId="{7DA8C98D-26C6-CD12-A3E7-F2F5BC25ED35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5:50:15.187" v="8072" actId="14100"/>
        <pc:sldMkLst>
          <pc:docMk/>
          <pc:sldMk cId="653320462" sldId="257"/>
        </pc:sldMkLst>
        <pc:spChg chg="mod">
          <ac:chgData name="Shane McNicholas" userId="edd780ac-dac6-46d7-bace-430150399359" providerId="ADAL" clId="{D0E8929B-1882-4F42-8B38-B58284279E54}" dt="2024-05-03T05:50:15.187" v="8072" actId="14100"/>
          <ac:spMkLst>
            <pc:docMk/>
            <pc:sldMk cId="653320462" sldId="257"/>
            <ac:spMk id="2" creationId="{BA08C5FC-1943-8A52-B2D0-F7E4E254CE13}"/>
          </ac:spMkLst>
        </pc:spChg>
        <pc:spChg chg="mod">
          <ac:chgData name="Shane McNicholas" userId="edd780ac-dac6-46d7-bace-430150399359" providerId="ADAL" clId="{D0E8929B-1882-4F42-8B38-B58284279E54}" dt="2024-05-03T05:49:35.740" v="8064" actId="27636"/>
          <ac:spMkLst>
            <pc:docMk/>
            <pc:sldMk cId="653320462" sldId="257"/>
            <ac:spMk id="3" creationId="{D7B57793-FEDF-9A52-2091-1523CB98D2D5}"/>
          </ac:spMkLst>
        </pc:spChg>
        <pc:picChg chg="add mod modCrop">
          <ac:chgData name="Shane McNicholas" userId="edd780ac-dac6-46d7-bace-430150399359" providerId="ADAL" clId="{D0E8929B-1882-4F42-8B38-B58284279E54}" dt="2024-05-03T05:50:07.880" v="8071" actId="1076"/>
          <ac:picMkLst>
            <pc:docMk/>
            <pc:sldMk cId="653320462" sldId="257"/>
            <ac:picMk id="4" creationId="{9CCC781F-E722-8764-5E50-C27BA3F7162D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4:56:24.115" v="6691" actId="1076"/>
        <pc:sldMkLst>
          <pc:docMk/>
          <pc:sldMk cId="2695942768" sldId="258"/>
        </pc:sldMkLst>
        <pc:spChg chg="mod">
          <ac:chgData name="Shane McNicholas" userId="edd780ac-dac6-46d7-bace-430150399359" providerId="ADAL" clId="{D0E8929B-1882-4F42-8B38-B58284279E54}" dt="2024-05-03T04:35:01.263" v="5919" actId="14100"/>
          <ac:spMkLst>
            <pc:docMk/>
            <pc:sldMk cId="2695942768" sldId="258"/>
            <ac:spMk id="2" creationId="{A3B65934-BC1F-09A0-CF9A-07B31B278634}"/>
          </ac:spMkLst>
        </pc:spChg>
        <pc:spChg chg="mod">
          <ac:chgData name="Shane McNicholas" userId="edd780ac-dac6-46d7-bace-430150399359" providerId="ADAL" clId="{D0E8929B-1882-4F42-8B38-B58284279E54}" dt="2024-05-03T04:35:22.275" v="5958" actId="20577"/>
          <ac:spMkLst>
            <pc:docMk/>
            <pc:sldMk cId="2695942768" sldId="258"/>
            <ac:spMk id="3" creationId="{0694C087-37F5-B9B3-24A3-E2FCA33F9254}"/>
          </ac:spMkLst>
        </pc:spChg>
        <pc:picChg chg="add mod">
          <ac:chgData name="Shane McNicholas" userId="edd780ac-dac6-46d7-bace-430150399359" providerId="ADAL" clId="{D0E8929B-1882-4F42-8B38-B58284279E54}" dt="2024-05-03T04:56:24.115" v="6691" actId="1076"/>
          <ac:picMkLst>
            <pc:docMk/>
            <pc:sldMk cId="2695942768" sldId="258"/>
            <ac:picMk id="4" creationId="{6D589A67-41E8-C275-CB7E-C91BD21D3EFC}"/>
          </ac:picMkLst>
        </pc:picChg>
      </pc:sldChg>
      <pc:sldChg chg="modSp new del mod">
        <pc:chgData name="Shane McNicholas" userId="edd780ac-dac6-46d7-bace-430150399359" providerId="ADAL" clId="{D0E8929B-1882-4F42-8B38-B58284279E54}" dt="2024-05-01T04:07:40.306" v="1865" actId="47"/>
        <pc:sldMkLst>
          <pc:docMk/>
          <pc:sldMk cId="4043508602" sldId="259"/>
        </pc:sldMkLst>
        <pc:spChg chg="mod">
          <ac:chgData name="Shane McNicholas" userId="edd780ac-dac6-46d7-bace-430150399359" providerId="ADAL" clId="{D0E8929B-1882-4F42-8B38-B58284279E54}" dt="2024-05-01T03:21:38.683" v="126" actId="20577"/>
          <ac:spMkLst>
            <pc:docMk/>
            <pc:sldMk cId="4043508602" sldId="259"/>
            <ac:spMk id="2" creationId="{E17D2CCC-21EB-632B-AF04-7B4AB6E860B8}"/>
          </ac:spMkLst>
        </pc:spChg>
        <pc:spChg chg="mod">
          <ac:chgData name="Shane McNicholas" userId="edd780ac-dac6-46d7-bace-430150399359" providerId="ADAL" clId="{D0E8929B-1882-4F42-8B38-B58284279E54}" dt="2024-05-01T04:02:21.427" v="1658" actId="14100"/>
          <ac:spMkLst>
            <pc:docMk/>
            <pc:sldMk cId="4043508602" sldId="259"/>
            <ac:spMk id="3" creationId="{E0C9E4B1-E406-56AD-3687-AA705F4B41A4}"/>
          </ac:spMkLst>
        </pc:spChg>
      </pc:sldChg>
      <pc:sldChg chg="addSp modSp new mod">
        <pc:chgData name="Shane McNicholas" userId="edd780ac-dac6-46d7-bace-430150399359" providerId="ADAL" clId="{D0E8929B-1882-4F42-8B38-B58284279E54}" dt="2024-05-03T04:28:23.227" v="5861" actId="1076"/>
        <pc:sldMkLst>
          <pc:docMk/>
          <pc:sldMk cId="3547002030" sldId="260"/>
        </pc:sldMkLst>
        <pc:spChg chg="mod">
          <ac:chgData name="Shane McNicholas" userId="edd780ac-dac6-46d7-bace-430150399359" providerId="ADAL" clId="{D0E8929B-1882-4F42-8B38-B58284279E54}" dt="2024-05-03T04:18:17.089" v="5153" actId="20577"/>
          <ac:spMkLst>
            <pc:docMk/>
            <pc:sldMk cId="3547002030" sldId="260"/>
            <ac:spMk id="2" creationId="{034C9662-75F0-2CE3-F93D-41343BA51888}"/>
          </ac:spMkLst>
        </pc:spChg>
        <pc:spChg chg="mod">
          <ac:chgData name="Shane McNicholas" userId="edd780ac-dac6-46d7-bace-430150399359" providerId="ADAL" clId="{D0E8929B-1882-4F42-8B38-B58284279E54}" dt="2024-05-03T04:27:19.710" v="5853" actId="20577"/>
          <ac:spMkLst>
            <pc:docMk/>
            <pc:sldMk cId="3547002030" sldId="260"/>
            <ac:spMk id="3" creationId="{37B88A4B-D0DC-B1C8-C263-9B889612FB13}"/>
          </ac:spMkLst>
        </pc:spChg>
        <pc:picChg chg="add mod">
          <ac:chgData name="Shane McNicholas" userId="edd780ac-dac6-46d7-bace-430150399359" providerId="ADAL" clId="{D0E8929B-1882-4F42-8B38-B58284279E54}" dt="2024-05-03T04:28:23.227" v="5861" actId="1076"/>
          <ac:picMkLst>
            <pc:docMk/>
            <pc:sldMk cId="3547002030" sldId="260"/>
            <ac:picMk id="4" creationId="{D6435157-2B97-7E0E-353B-7E302C0D0967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4:17:18.422" v="5110" actId="404"/>
        <pc:sldMkLst>
          <pc:docMk/>
          <pc:sldMk cId="2056178890" sldId="261"/>
        </pc:sldMkLst>
        <pc:spChg chg="mod">
          <ac:chgData name="Shane McNicholas" userId="edd780ac-dac6-46d7-bace-430150399359" providerId="ADAL" clId="{D0E8929B-1882-4F42-8B38-B58284279E54}" dt="2024-05-03T04:17:18.422" v="5110" actId="404"/>
          <ac:spMkLst>
            <pc:docMk/>
            <pc:sldMk cId="2056178890" sldId="261"/>
            <ac:spMk id="2" creationId="{2DF566E0-D7A4-0D7D-276B-93FA152FC27B}"/>
          </ac:spMkLst>
        </pc:spChg>
        <pc:spChg chg="mod">
          <ac:chgData name="Shane McNicholas" userId="edd780ac-dac6-46d7-bace-430150399359" providerId="ADAL" clId="{D0E8929B-1882-4F42-8B38-B58284279E54}" dt="2024-05-03T04:13:41.385" v="5086" actId="1076"/>
          <ac:spMkLst>
            <pc:docMk/>
            <pc:sldMk cId="2056178890" sldId="261"/>
            <ac:spMk id="3" creationId="{A09A7FC2-A994-7AE1-C415-FC8F74212F28}"/>
          </ac:spMkLst>
        </pc:spChg>
        <pc:picChg chg="add mod">
          <ac:chgData name="Shane McNicholas" userId="edd780ac-dac6-46d7-bace-430150399359" providerId="ADAL" clId="{D0E8929B-1882-4F42-8B38-B58284279E54}" dt="2024-05-03T04:14:38.379" v="5088" actId="1076"/>
          <ac:picMkLst>
            <pc:docMk/>
            <pc:sldMk cId="2056178890" sldId="261"/>
            <ac:picMk id="5" creationId="{392BA096-DDC4-C9A6-6621-F67FA6A4E75D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4:37:06.265" v="5980" actId="14100"/>
        <pc:sldMkLst>
          <pc:docMk/>
          <pc:sldMk cId="1987995347" sldId="262"/>
        </pc:sldMkLst>
        <pc:spChg chg="mod">
          <ac:chgData name="Shane McNicholas" userId="edd780ac-dac6-46d7-bace-430150399359" providerId="ADAL" clId="{D0E8929B-1882-4F42-8B38-B58284279E54}" dt="2024-05-03T04:35:58.962" v="5962" actId="404"/>
          <ac:spMkLst>
            <pc:docMk/>
            <pc:sldMk cId="1987995347" sldId="262"/>
            <ac:spMk id="2" creationId="{B14D179E-25A5-8A83-7A8A-4BD362A172EA}"/>
          </ac:spMkLst>
        </pc:spChg>
        <pc:spChg chg="mod">
          <ac:chgData name="Shane McNicholas" userId="edd780ac-dac6-46d7-bace-430150399359" providerId="ADAL" clId="{D0E8929B-1882-4F42-8B38-B58284279E54}" dt="2024-05-03T04:36:54.005" v="5978" actId="14100"/>
          <ac:spMkLst>
            <pc:docMk/>
            <pc:sldMk cId="1987995347" sldId="262"/>
            <ac:spMk id="3" creationId="{56EED6B3-A9D5-2FF6-9FA9-49B2DB25A8B6}"/>
          </ac:spMkLst>
        </pc:spChg>
        <pc:picChg chg="add mod">
          <ac:chgData name="Shane McNicholas" userId="edd780ac-dac6-46d7-bace-430150399359" providerId="ADAL" clId="{D0E8929B-1882-4F42-8B38-B58284279E54}" dt="2024-05-03T04:37:06.265" v="5980" actId="14100"/>
          <ac:picMkLst>
            <pc:docMk/>
            <pc:sldMk cId="1987995347" sldId="262"/>
            <ac:picMk id="4" creationId="{F5432E3B-7A15-6271-93CA-2A50F789CE4D}"/>
          </ac:picMkLst>
        </pc:picChg>
      </pc:sldChg>
      <pc:sldChg chg="modSp new del mod">
        <pc:chgData name="Shane McNicholas" userId="edd780ac-dac6-46d7-bace-430150399359" providerId="ADAL" clId="{D0E8929B-1882-4F42-8B38-B58284279E54}" dt="2024-05-01T03:22:10.286" v="192" actId="680"/>
        <pc:sldMkLst>
          <pc:docMk/>
          <pc:sldMk cId="3193806861" sldId="262"/>
        </pc:sldMkLst>
        <pc:spChg chg="mod">
          <ac:chgData name="Shane McNicholas" userId="edd780ac-dac6-46d7-bace-430150399359" providerId="ADAL" clId="{D0E8929B-1882-4F42-8B38-B58284279E54}" dt="2024-05-01T03:22:09.635" v="191" actId="20577"/>
          <ac:spMkLst>
            <pc:docMk/>
            <pc:sldMk cId="3193806861" sldId="262"/>
            <ac:spMk id="2" creationId="{901DD29A-C944-A673-BA38-265C0EC7864F}"/>
          </ac:spMkLst>
        </pc:spChg>
      </pc:sldChg>
      <pc:sldChg chg="addSp delSp modSp new mod setBg">
        <pc:chgData name="Shane McNicholas" userId="edd780ac-dac6-46d7-bace-430150399359" providerId="ADAL" clId="{D0E8929B-1882-4F42-8B38-B58284279E54}" dt="2024-05-03T05:26:35.983" v="6737" actId="1076"/>
        <pc:sldMkLst>
          <pc:docMk/>
          <pc:sldMk cId="39886289" sldId="263"/>
        </pc:sldMkLst>
        <pc:spChg chg="mod">
          <ac:chgData name="Shane McNicholas" userId="edd780ac-dac6-46d7-bace-430150399359" providerId="ADAL" clId="{D0E8929B-1882-4F42-8B38-B58284279E54}" dt="2024-05-03T05:26:35.983" v="6737" actId="1076"/>
          <ac:spMkLst>
            <pc:docMk/>
            <pc:sldMk cId="39886289" sldId="263"/>
            <ac:spMk id="2" creationId="{3CACDEE8-5531-46AE-8814-9BA4C76F12CD}"/>
          </ac:spMkLst>
        </pc:spChg>
        <pc:spChg chg="add del">
          <ac:chgData name="Shane McNicholas" userId="edd780ac-dac6-46d7-bace-430150399359" providerId="ADAL" clId="{D0E8929B-1882-4F42-8B38-B58284279E54}" dt="2024-05-03T05:15:31.124" v="6702" actId="478"/>
          <ac:spMkLst>
            <pc:docMk/>
            <pc:sldMk cId="39886289" sldId="263"/>
            <ac:spMk id="3" creationId="{F6BEE02A-3468-7FCA-4C5A-6B48DBC9BEDF}"/>
          </ac:spMkLst>
        </pc:spChg>
        <pc:spChg chg="add del">
          <ac:chgData name="Shane McNicholas" userId="edd780ac-dac6-46d7-bace-430150399359" providerId="ADAL" clId="{D0E8929B-1882-4F42-8B38-B58284279E54}" dt="2024-05-03T05:15:27.701" v="6699" actId="26606"/>
          <ac:spMkLst>
            <pc:docMk/>
            <pc:sldMk cId="39886289" sldId="263"/>
            <ac:spMk id="9" creationId="{BACC6370-2D7E-4714-9D71-7542949D7D5D}"/>
          </ac:spMkLst>
        </pc:spChg>
        <pc:spChg chg="add del">
          <ac:chgData name="Shane McNicholas" userId="edd780ac-dac6-46d7-bace-430150399359" providerId="ADAL" clId="{D0E8929B-1882-4F42-8B38-B58284279E54}" dt="2024-05-03T05:15:27.701" v="6699" actId="26606"/>
          <ac:spMkLst>
            <pc:docMk/>
            <pc:sldMk cId="39886289" sldId="263"/>
            <ac:spMk id="11" creationId="{F68B3F68-107C-434F-AA38-110D5EA91B85}"/>
          </ac:spMkLst>
        </pc:spChg>
        <pc:spChg chg="add del">
          <ac:chgData name="Shane McNicholas" userId="edd780ac-dac6-46d7-bace-430150399359" providerId="ADAL" clId="{D0E8929B-1882-4F42-8B38-B58284279E54}" dt="2024-05-03T05:15:27.701" v="6699" actId="26606"/>
          <ac:spMkLst>
            <pc:docMk/>
            <pc:sldMk cId="39886289" sldId="263"/>
            <ac:spMk id="13" creationId="{AAD0DBB9-1A4B-4391-81D4-CB19F9AB918A}"/>
          </ac:spMkLst>
        </pc:spChg>
        <pc:spChg chg="add del">
          <ac:chgData name="Shane McNicholas" userId="edd780ac-dac6-46d7-bace-430150399359" providerId="ADAL" clId="{D0E8929B-1882-4F42-8B38-B58284279E54}" dt="2024-05-03T05:15:27.701" v="6699" actId="26606"/>
          <ac:spMkLst>
            <pc:docMk/>
            <pc:sldMk cId="39886289" sldId="263"/>
            <ac:spMk id="15" creationId="{063BBA22-50EA-4C4D-BE05-F1CE4E63AA56}"/>
          </ac:spMkLst>
        </pc:spChg>
        <pc:graphicFrameChg chg="add mod modGraphic">
          <ac:chgData name="Shane McNicholas" userId="edd780ac-dac6-46d7-bace-430150399359" providerId="ADAL" clId="{D0E8929B-1882-4F42-8B38-B58284279E54}" dt="2024-05-03T05:15:27.757" v="6701"/>
          <ac:graphicFrameMkLst>
            <pc:docMk/>
            <pc:sldMk cId="39886289" sldId="263"/>
            <ac:graphicFrameMk id="4" creationId="{B5164E8B-FEE0-9FBF-7627-CB7E572357F6}"/>
          </ac:graphicFrameMkLst>
        </pc:graphicFrameChg>
        <pc:graphicFrameChg chg="add mod">
          <ac:chgData name="Shane McNicholas" userId="edd780ac-dac6-46d7-bace-430150399359" providerId="ADAL" clId="{D0E8929B-1882-4F42-8B38-B58284279E54}" dt="2024-05-03T05:15:38.871" v="6703"/>
          <ac:graphicFrameMkLst>
            <pc:docMk/>
            <pc:sldMk cId="39886289" sldId="263"/>
            <ac:graphicFrameMk id="5" creationId="{6983F6B7-ADB5-074F-B58D-6C5445962234}"/>
          </ac:graphicFrameMkLst>
        </pc:graphicFrameChg>
        <pc:graphicFrameChg chg="add mod modGraphic">
          <ac:chgData name="Shane McNicholas" userId="edd780ac-dac6-46d7-bace-430150399359" providerId="ADAL" clId="{D0E8929B-1882-4F42-8B38-B58284279E54}" dt="2024-05-03T05:16:00.479" v="6714" actId="14734"/>
          <ac:graphicFrameMkLst>
            <pc:docMk/>
            <pc:sldMk cId="39886289" sldId="263"/>
            <ac:graphicFrameMk id="6" creationId="{AD9F2F42-2890-73A5-39C0-30ADFDBA89E7}"/>
          </ac:graphicFrameMkLst>
        </pc:graphicFrameChg>
        <pc:picChg chg="add del mod">
          <ac:chgData name="Shane McNicholas" userId="edd780ac-dac6-46d7-bace-430150399359" providerId="ADAL" clId="{D0E8929B-1882-4F42-8B38-B58284279E54}" dt="2024-05-03T05:25:36.881" v="6719" actId="478"/>
          <ac:picMkLst>
            <pc:docMk/>
            <pc:sldMk cId="39886289" sldId="263"/>
            <ac:picMk id="7" creationId="{E9338CD2-B0AF-7592-8A6E-917E8E14CD63}"/>
          </ac:picMkLst>
        </pc:picChg>
        <pc:picChg chg="add mod">
          <ac:chgData name="Shane McNicholas" userId="edd780ac-dac6-46d7-bace-430150399359" providerId="ADAL" clId="{D0E8929B-1882-4F42-8B38-B58284279E54}" dt="2024-05-03T05:26:12.313" v="6734" actId="1076"/>
          <ac:picMkLst>
            <pc:docMk/>
            <pc:sldMk cId="39886289" sldId="263"/>
            <ac:picMk id="8" creationId="{650FCBAB-9071-D442-43A1-27C24504EF2C}"/>
          </ac:picMkLst>
        </pc:picChg>
        <pc:picChg chg="add mod">
          <ac:chgData name="Shane McNicholas" userId="edd780ac-dac6-46d7-bace-430150399359" providerId="ADAL" clId="{D0E8929B-1882-4F42-8B38-B58284279E54}" dt="2024-05-03T05:26:13.522" v="6735" actId="1076"/>
          <ac:picMkLst>
            <pc:docMk/>
            <pc:sldMk cId="39886289" sldId="263"/>
            <ac:picMk id="10" creationId="{E3479F1C-BF07-30EF-0182-366E511DC45C}"/>
          </ac:picMkLst>
        </pc:picChg>
      </pc:sldChg>
      <pc:sldChg chg="addSp delSp modSp new mod setBg">
        <pc:chgData name="Shane McNicholas" userId="edd780ac-dac6-46d7-bace-430150399359" providerId="ADAL" clId="{D0E8929B-1882-4F42-8B38-B58284279E54}" dt="2024-05-03T05:47:17.725" v="8042" actId="403"/>
        <pc:sldMkLst>
          <pc:docMk/>
          <pc:sldMk cId="2286694998" sldId="264"/>
        </pc:sldMkLst>
        <pc:spChg chg="mod">
          <ac:chgData name="Shane McNicholas" userId="edd780ac-dac6-46d7-bace-430150399359" providerId="ADAL" clId="{D0E8929B-1882-4F42-8B38-B58284279E54}" dt="2024-05-03T05:47:17.725" v="8042" actId="403"/>
          <ac:spMkLst>
            <pc:docMk/>
            <pc:sldMk cId="2286694998" sldId="264"/>
            <ac:spMk id="2" creationId="{32ABCDBD-7A0D-0392-3797-9199D39BE699}"/>
          </ac:spMkLst>
        </pc:spChg>
        <pc:spChg chg="mod">
          <ac:chgData name="Shane McNicholas" userId="edd780ac-dac6-46d7-bace-430150399359" providerId="ADAL" clId="{D0E8929B-1882-4F42-8B38-B58284279E54}" dt="2024-05-01T03:47:33.702" v="814" actId="27636"/>
          <ac:spMkLst>
            <pc:docMk/>
            <pc:sldMk cId="2286694998" sldId="264"/>
            <ac:spMk id="3" creationId="{21DCB14C-CD76-3E20-34C9-BAAB5AEA9DD8}"/>
          </ac:spMkLst>
        </pc:spChg>
        <pc:spChg chg="add del">
          <ac:chgData name="Shane McNicholas" userId="edd780ac-dac6-46d7-bace-430150399359" providerId="ADAL" clId="{D0E8929B-1882-4F42-8B38-B58284279E54}" dt="2024-05-01T03:35:26.991" v="680" actId="26606"/>
          <ac:spMkLst>
            <pc:docMk/>
            <pc:sldMk cId="2286694998" sldId="264"/>
            <ac:spMk id="10" creationId="{7FF47CB7-972F-479F-A36D-9E72D26EC8DA}"/>
          </ac:spMkLst>
        </pc:spChg>
        <pc:spChg chg="add del">
          <ac:chgData name="Shane McNicholas" userId="edd780ac-dac6-46d7-bace-430150399359" providerId="ADAL" clId="{D0E8929B-1882-4F42-8B38-B58284279E54}" dt="2024-05-01T03:35:26.991" v="680" actId="26606"/>
          <ac:spMkLst>
            <pc:docMk/>
            <pc:sldMk cId="2286694998" sldId="264"/>
            <ac:spMk id="12" creationId="{0D153B68-5844-490D-8E67-F616D6D721CA}"/>
          </ac:spMkLst>
        </pc:spChg>
        <pc:spChg chg="add del">
          <ac:chgData name="Shane McNicholas" userId="edd780ac-dac6-46d7-bace-430150399359" providerId="ADAL" clId="{D0E8929B-1882-4F42-8B38-B58284279E54}" dt="2024-05-01T03:35:26.991" v="680" actId="26606"/>
          <ac:spMkLst>
            <pc:docMk/>
            <pc:sldMk cId="2286694998" sldId="264"/>
            <ac:spMk id="14" creationId="{9A0D773F-7A7D-4DBB-9DEA-86BB8B8F4BC8}"/>
          </ac:spMkLst>
        </pc:spChg>
        <pc:spChg chg="add del">
          <ac:chgData name="Shane McNicholas" userId="edd780ac-dac6-46d7-bace-430150399359" providerId="ADAL" clId="{D0E8929B-1882-4F42-8B38-B58284279E54}" dt="2024-05-01T03:35:22.450" v="675" actId="26606"/>
          <ac:spMkLst>
            <pc:docMk/>
            <pc:sldMk cId="2286694998" sldId="264"/>
            <ac:spMk id="19" creationId="{7FF47CB7-972F-479F-A36D-9E72D26EC8DA}"/>
          </ac:spMkLst>
        </pc:spChg>
        <pc:spChg chg="add del">
          <ac:chgData name="Shane McNicholas" userId="edd780ac-dac6-46d7-bace-430150399359" providerId="ADAL" clId="{D0E8929B-1882-4F42-8B38-B58284279E54}" dt="2024-05-01T03:35:22.450" v="675" actId="26606"/>
          <ac:spMkLst>
            <pc:docMk/>
            <pc:sldMk cId="2286694998" sldId="264"/>
            <ac:spMk id="21" creationId="{0D153B68-5844-490D-8E67-F616D6D721CA}"/>
          </ac:spMkLst>
        </pc:spChg>
        <pc:spChg chg="add del">
          <ac:chgData name="Shane McNicholas" userId="edd780ac-dac6-46d7-bace-430150399359" providerId="ADAL" clId="{D0E8929B-1882-4F42-8B38-B58284279E54}" dt="2024-05-01T03:35:22.450" v="675" actId="26606"/>
          <ac:spMkLst>
            <pc:docMk/>
            <pc:sldMk cId="2286694998" sldId="264"/>
            <ac:spMk id="23" creationId="{9A0D773F-7A7D-4DBB-9DEA-86BB8B8F4BC8}"/>
          </ac:spMkLst>
        </pc:spChg>
        <pc:picChg chg="add mod ord modCrop">
          <ac:chgData name="Shane McNicholas" userId="edd780ac-dac6-46d7-bace-430150399359" providerId="ADAL" clId="{D0E8929B-1882-4F42-8B38-B58284279E54}" dt="2024-05-01T04:19:44.784" v="2417" actId="1076"/>
          <ac:picMkLst>
            <pc:docMk/>
            <pc:sldMk cId="2286694998" sldId="264"/>
            <ac:picMk id="5" creationId="{CD164971-C7DD-7E4B-A0B3-E4786615B48F}"/>
          </ac:picMkLst>
        </pc:picChg>
      </pc:sldChg>
      <pc:sldChg chg="addSp delSp modSp new mod">
        <pc:chgData name="Shane McNicholas" userId="edd780ac-dac6-46d7-bace-430150399359" providerId="ADAL" clId="{D0E8929B-1882-4F42-8B38-B58284279E54}" dt="2024-05-06T16:40:04.089" v="8365" actId="1076"/>
        <pc:sldMkLst>
          <pc:docMk/>
          <pc:sldMk cId="2189812337" sldId="265"/>
        </pc:sldMkLst>
        <pc:spChg chg="mod">
          <ac:chgData name="Shane McNicholas" userId="edd780ac-dac6-46d7-bace-430150399359" providerId="ADAL" clId="{D0E8929B-1882-4F42-8B38-B58284279E54}" dt="2024-05-01T04:07:27.986" v="1864" actId="122"/>
          <ac:spMkLst>
            <pc:docMk/>
            <pc:sldMk cId="2189812337" sldId="265"/>
            <ac:spMk id="2" creationId="{3353FA6A-1432-4358-A0D8-D8AA3BDF6404}"/>
          </ac:spMkLst>
        </pc:spChg>
        <pc:spChg chg="del mod">
          <ac:chgData name="Shane McNicholas" userId="edd780ac-dac6-46d7-bace-430150399359" providerId="ADAL" clId="{D0E8929B-1882-4F42-8B38-B58284279E54}" dt="2024-05-06T16:38:46.120" v="8357" actId="478"/>
          <ac:spMkLst>
            <pc:docMk/>
            <pc:sldMk cId="2189812337" sldId="265"/>
            <ac:spMk id="3" creationId="{BF343B2E-2E96-82B3-F87C-29C1E7198422}"/>
          </ac:spMkLst>
        </pc:spChg>
        <pc:spChg chg="mod">
          <ac:chgData name="Shane McNicholas" userId="edd780ac-dac6-46d7-bace-430150399359" providerId="ADAL" clId="{D0E8929B-1882-4F42-8B38-B58284279E54}" dt="2024-05-06T16:38:56.141" v="8359" actId="1076"/>
          <ac:spMkLst>
            <pc:docMk/>
            <pc:sldMk cId="2189812337" sldId="265"/>
            <ac:spMk id="4" creationId="{93C7C102-2A07-A558-7623-0E81DE39AD8A}"/>
          </ac:spMkLst>
        </pc:spChg>
        <pc:spChg chg="add del mod">
          <ac:chgData name="Shane McNicholas" userId="edd780ac-dac6-46d7-bace-430150399359" providerId="ADAL" clId="{D0E8929B-1882-4F42-8B38-B58284279E54}" dt="2024-05-06T16:38:49.203" v="8358" actId="478"/>
          <ac:spMkLst>
            <pc:docMk/>
            <pc:sldMk cId="2189812337" sldId="265"/>
            <ac:spMk id="6" creationId="{150ED45D-BEC0-02E2-D9FD-25B9FF675980}"/>
          </ac:spMkLst>
        </pc:spChg>
        <pc:picChg chg="add mod modCrop">
          <ac:chgData name="Shane McNicholas" userId="edd780ac-dac6-46d7-bace-430150399359" providerId="ADAL" clId="{D0E8929B-1882-4F42-8B38-B58284279E54}" dt="2024-05-06T16:40:04.089" v="8365" actId="1076"/>
          <ac:picMkLst>
            <pc:docMk/>
            <pc:sldMk cId="2189812337" sldId="265"/>
            <ac:picMk id="7" creationId="{DB2FF805-8F89-97D3-8E9D-8F4FA0F28A69}"/>
          </ac:picMkLst>
        </pc:picChg>
      </pc:sldChg>
      <pc:sldChg chg="addSp delSp modSp add mod ord">
        <pc:chgData name="Shane McNicholas" userId="edd780ac-dac6-46d7-bace-430150399359" providerId="ADAL" clId="{D0E8929B-1882-4F42-8B38-B58284279E54}" dt="2024-05-01T04:24:25.643" v="2462" actId="14100"/>
        <pc:sldMkLst>
          <pc:docMk/>
          <pc:sldMk cId="531478307" sldId="266"/>
        </pc:sldMkLst>
        <pc:spChg chg="mod">
          <ac:chgData name="Shane McNicholas" userId="edd780ac-dac6-46d7-bace-430150399359" providerId="ADAL" clId="{D0E8929B-1882-4F42-8B38-B58284279E54}" dt="2024-05-01T04:20:10.152" v="2436" actId="20577"/>
          <ac:spMkLst>
            <pc:docMk/>
            <pc:sldMk cId="531478307" sldId="266"/>
            <ac:spMk id="2" creationId="{3353FA6A-1432-4358-A0D8-D8AA3BDF6404}"/>
          </ac:spMkLst>
        </pc:spChg>
        <pc:spChg chg="mod">
          <ac:chgData name="Shane McNicholas" userId="edd780ac-dac6-46d7-bace-430150399359" providerId="ADAL" clId="{D0E8929B-1882-4F42-8B38-B58284279E54}" dt="2024-05-01T04:24:25.643" v="2462" actId="14100"/>
          <ac:spMkLst>
            <pc:docMk/>
            <pc:sldMk cId="531478307" sldId="266"/>
            <ac:spMk id="3" creationId="{BF343B2E-2E96-82B3-F87C-29C1E7198422}"/>
          </ac:spMkLst>
        </pc:spChg>
        <pc:spChg chg="del">
          <ac:chgData name="Shane McNicholas" userId="edd780ac-dac6-46d7-bace-430150399359" providerId="ADAL" clId="{D0E8929B-1882-4F42-8B38-B58284279E54}" dt="2024-05-01T04:20:01.603" v="2419" actId="478"/>
          <ac:spMkLst>
            <pc:docMk/>
            <pc:sldMk cId="531478307" sldId="266"/>
            <ac:spMk id="4" creationId="{93C7C102-2A07-A558-7623-0E81DE39AD8A}"/>
          </ac:spMkLst>
        </pc:spChg>
        <pc:spChg chg="add del mod">
          <ac:chgData name="Shane McNicholas" userId="edd780ac-dac6-46d7-bace-430150399359" providerId="ADAL" clId="{D0E8929B-1882-4F42-8B38-B58284279E54}" dt="2024-05-01T04:20:03.804" v="2420" actId="478"/>
          <ac:spMkLst>
            <pc:docMk/>
            <pc:sldMk cId="531478307" sldId="266"/>
            <ac:spMk id="6" creationId="{668C61DB-88DA-7922-DE7E-22D4964E20CC}"/>
          </ac:spMkLst>
        </pc:spChg>
        <pc:picChg chg="add mod modCrop">
          <ac:chgData name="Shane McNicholas" userId="edd780ac-dac6-46d7-bace-430150399359" providerId="ADAL" clId="{D0E8929B-1882-4F42-8B38-B58284279E54}" dt="2024-05-01T04:23:22.035" v="2460" actId="1076"/>
          <ac:picMkLst>
            <pc:docMk/>
            <pc:sldMk cId="531478307" sldId="266"/>
            <ac:picMk id="8" creationId="{A8DD49B5-756D-2C1E-B792-C94946A6CB1C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4:33:28.006" v="5869" actId="14100"/>
        <pc:sldMkLst>
          <pc:docMk/>
          <pc:sldMk cId="2230903868" sldId="267"/>
        </pc:sldMkLst>
        <pc:spChg chg="mod">
          <ac:chgData name="Shane McNicholas" userId="edd780ac-dac6-46d7-bace-430150399359" providerId="ADAL" clId="{D0E8929B-1882-4F42-8B38-B58284279E54}" dt="2024-05-03T04:33:23.044" v="5867" actId="14100"/>
          <ac:spMkLst>
            <pc:docMk/>
            <pc:sldMk cId="2230903868" sldId="267"/>
            <ac:spMk id="2" creationId="{D1EC17F7-46BB-7AA6-B5D1-F99612FB407F}"/>
          </ac:spMkLst>
        </pc:spChg>
        <pc:spChg chg="mod">
          <ac:chgData name="Shane McNicholas" userId="edd780ac-dac6-46d7-bace-430150399359" providerId="ADAL" clId="{D0E8929B-1882-4F42-8B38-B58284279E54}" dt="2024-05-03T04:33:28.006" v="5869" actId="14100"/>
          <ac:spMkLst>
            <pc:docMk/>
            <pc:sldMk cId="2230903868" sldId="267"/>
            <ac:spMk id="3" creationId="{14D14724-E0CF-8E49-40CE-9B9D73B29CC2}"/>
          </ac:spMkLst>
        </pc:spChg>
        <pc:spChg chg="add">
          <ac:chgData name="Shane McNicholas" userId="edd780ac-dac6-46d7-bace-430150399359" providerId="ADAL" clId="{D0E8929B-1882-4F42-8B38-B58284279E54}" dt="2024-05-02T01:49:43.445" v="3440"/>
          <ac:spMkLst>
            <pc:docMk/>
            <pc:sldMk cId="2230903868" sldId="267"/>
            <ac:spMk id="4" creationId="{6FF61A91-28A4-75B8-42B0-0CE3C4C677A5}"/>
          </ac:spMkLst>
        </pc:spChg>
        <pc:picChg chg="add mod">
          <ac:chgData name="Shane McNicholas" userId="edd780ac-dac6-46d7-bace-430150399359" providerId="ADAL" clId="{D0E8929B-1882-4F42-8B38-B58284279E54}" dt="2024-05-03T04:19:51.165" v="5162" actId="1076"/>
          <ac:picMkLst>
            <pc:docMk/>
            <pc:sldMk cId="2230903868" sldId="267"/>
            <ac:picMk id="6" creationId="{8895088E-9CEA-B278-188B-B9F638F2794D}"/>
          </ac:picMkLst>
        </pc:picChg>
        <pc:picChg chg="add mod">
          <ac:chgData name="Shane McNicholas" userId="edd780ac-dac6-46d7-bace-430150399359" providerId="ADAL" clId="{D0E8929B-1882-4F42-8B38-B58284279E54}" dt="2024-05-03T04:20:16.801" v="5165" actId="14826"/>
          <ac:picMkLst>
            <pc:docMk/>
            <pc:sldMk cId="2230903868" sldId="267"/>
            <ac:picMk id="7" creationId="{8200B94E-012C-B41D-C569-702DDBBFE159}"/>
          </ac:picMkLst>
        </pc:picChg>
      </pc:sldChg>
      <pc:sldChg chg="addSp delSp modSp new mod">
        <pc:chgData name="Shane McNicholas" userId="edd780ac-dac6-46d7-bace-430150399359" providerId="ADAL" clId="{D0E8929B-1882-4F42-8B38-B58284279E54}" dt="2024-05-03T04:39:11.652" v="5981" actId="1076"/>
        <pc:sldMkLst>
          <pc:docMk/>
          <pc:sldMk cId="3163595078" sldId="268"/>
        </pc:sldMkLst>
        <pc:spChg chg="mod">
          <ac:chgData name="Shane McNicholas" userId="edd780ac-dac6-46d7-bace-430150399359" providerId="ADAL" clId="{D0E8929B-1882-4F42-8B38-B58284279E54}" dt="2024-05-03T04:17:05.745" v="5107" actId="1076"/>
          <ac:spMkLst>
            <pc:docMk/>
            <pc:sldMk cId="3163595078" sldId="268"/>
            <ac:spMk id="2" creationId="{4B491D8A-A507-8C45-216B-982DD64E8790}"/>
          </ac:spMkLst>
        </pc:spChg>
        <pc:spChg chg="add del">
          <ac:chgData name="Shane McNicholas" userId="edd780ac-dac6-46d7-bace-430150399359" providerId="ADAL" clId="{D0E8929B-1882-4F42-8B38-B58284279E54}" dt="2024-05-02T01:55:08.566" v="3459" actId="478"/>
          <ac:spMkLst>
            <pc:docMk/>
            <pc:sldMk cId="3163595078" sldId="268"/>
            <ac:spMk id="3" creationId="{C4DF7386-AED1-5747-9C0F-C3141AE70CE9}"/>
          </ac:spMkLst>
        </pc:spChg>
        <pc:spChg chg="mod">
          <ac:chgData name="Shane McNicholas" userId="edd780ac-dac6-46d7-bace-430150399359" providerId="ADAL" clId="{D0E8929B-1882-4F42-8B38-B58284279E54}" dt="2024-05-03T04:39:11.652" v="5981" actId="1076"/>
          <ac:spMkLst>
            <pc:docMk/>
            <pc:sldMk cId="3163595078" sldId="268"/>
            <ac:spMk id="4" creationId="{A474DE2F-7F5E-1FDB-ACD7-F74437F2DCBC}"/>
          </ac:spMkLst>
        </pc:spChg>
        <pc:picChg chg="add mod">
          <ac:chgData name="Shane McNicholas" userId="edd780ac-dac6-46d7-bace-430150399359" providerId="ADAL" clId="{D0E8929B-1882-4F42-8B38-B58284279E54}" dt="2024-05-02T01:54:31.756" v="3451"/>
          <ac:picMkLst>
            <pc:docMk/>
            <pc:sldMk cId="3163595078" sldId="268"/>
            <ac:picMk id="5" creationId="{E52941D2-CD49-FB7D-F627-73CCCA7083FD}"/>
          </ac:picMkLst>
        </pc:picChg>
        <pc:picChg chg="add mod">
          <ac:chgData name="Shane McNicholas" userId="edd780ac-dac6-46d7-bace-430150399359" providerId="ADAL" clId="{D0E8929B-1882-4F42-8B38-B58284279E54}" dt="2024-05-02T01:55:06.234" v="3458" actId="931"/>
          <ac:picMkLst>
            <pc:docMk/>
            <pc:sldMk cId="3163595078" sldId="268"/>
            <ac:picMk id="7" creationId="{13FFF725-4EED-E186-A3AF-CEF6F57084DB}"/>
          </ac:picMkLst>
        </pc:picChg>
        <pc:picChg chg="add mod">
          <ac:chgData name="Shane McNicholas" userId="edd780ac-dac6-46d7-bace-430150399359" providerId="ADAL" clId="{D0E8929B-1882-4F42-8B38-B58284279E54}" dt="2024-05-02T01:55:43.391" v="3466" actId="1076"/>
          <ac:picMkLst>
            <pc:docMk/>
            <pc:sldMk cId="3163595078" sldId="268"/>
            <ac:picMk id="9" creationId="{A5B813CF-997F-0191-5865-F36532DB0CE7}"/>
          </ac:picMkLst>
        </pc:picChg>
      </pc:sldChg>
      <pc:sldChg chg="addSp delSp modSp add mod">
        <pc:chgData name="Shane McNicholas" userId="edd780ac-dac6-46d7-bace-430150399359" providerId="ADAL" clId="{D0E8929B-1882-4F42-8B38-B58284279E54}" dt="2024-05-03T04:53:33.553" v="6687" actId="1076"/>
        <pc:sldMkLst>
          <pc:docMk/>
          <pc:sldMk cId="3805182504" sldId="269"/>
        </pc:sldMkLst>
        <pc:spChg chg="mod">
          <ac:chgData name="Shane McNicholas" userId="edd780ac-dac6-46d7-bace-430150399359" providerId="ADAL" clId="{D0E8929B-1882-4F42-8B38-B58284279E54}" dt="2024-05-03T04:43:28.413" v="5997" actId="20577"/>
          <ac:spMkLst>
            <pc:docMk/>
            <pc:sldMk cId="3805182504" sldId="269"/>
            <ac:spMk id="2" creationId="{034C9662-75F0-2CE3-F93D-41343BA51888}"/>
          </ac:spMkLst>
        </pc:spChg>
        <pc:spChg chg="mod">
          <ac:chgData name="Shane McNicholas" userId="edd780ac-dac6-46d7-bace-430150399359" providerId="ADAL" clId="{D0E8929B-1882-4F42-8B38-B58284279E54}" dt="2024-05-03T04:53:21.467" v="6686" actId="27636"/>
          <ac:spMkLst>
            <pc:docMk/>
            <pc:sldMk cId="3805182504" sldId="269"/>
            <ac:spMk id="3" creationId="{37B88A4B-D0DC-B1C8-C263-9B889612FB13}"/>
          </ac:spMkLst>
        </pc:spChg>
        <pc:picChg chg="del">
          <ac:chgData name="Shane McNicholas" userId="edd780ac-dac6-46d7-bace-430150399359" providerId="ADAL" clId="{D0E8929B-1882-4F42-8B38-B58284279E54}" dt="2024-05-03T04:49:09.219" v="6384" actId="478"/>
          <ac:picMkLst>
            <pc:docMk/>
            <pc:sldMk cId="3805182504" sldId="269"/>
            <ac:picMk id="4" creationId="{D6435157-2B97-7E0E-353B-7E302C0D0967}"/>
          </ac:picMkLst>
        </pc:picChg>
        <pc:picChg chg="add mod">
          <ac:chgData name="Shane McNicholas" userId="edd780ac-dac6-46d7-bace-430150399359" providerId="ADAL" clId="{D0E8929B-1882-4F42-8B38-B58284279E54}" dt="2024-05-03T04:53:33.553" v="6687" actId="1076"/>
          <ac:picMkLst>
            <pc:docMk/>
            <pc:sldMk cId="3805182504" sldId="269"/>
            <ac:picMk id="5" creationId="{3879F481-3895-1BF4-FA7E-010E0B6A5778}"/>
          </ac:picMkLst>
        </pc:picChg>
      </pc:sldChg>
      <pc:sldChg chg="addSp modSp new mod">
        <pc:chgData name="Shane McNicholas" userId="edd780ac-dac6-46d7-bace-430150399359" providerId="ADAL" clId="{D0E8929B-1882-4F42-8B38-B58284279E54}" dt="2024-05-03T05:41:00.247" v="7433" actId="5793"/>
        <pc:sldMkLst>
          <pc:docMk/>
          <pc:sldMk cId="3228851678" sldId="270"/>
        </pc:sldMkLst>
        <pc:spChg chg="mod">
          <ac:chgData name="Shane McNicholas" userId="edd780ac-dac6-46d7-bace-430150399359" providerId="ADAL" clId="{D0E8929B-1882-4F42-8B38-B58284279E54}" dt="2024-05-03T05:36:45.890" v="7212" actId="404"/>
          <ac:spMkLst>
            <pc:docMk/>
            <pc:sldMk cId="3228851678" sldId="270"/>
            <ac:spMk id="2" creationId="{85B5EF38-AA81-63FC-F0D1-30207886BF9B}"/>
          </ac:spMkLst>
        </pc:spChg>
        <pc:spChg chg="mod">
          <ac:chgData name="Shane McNicholas" userId="edd780ac-dac6-46d7-bace-430150399359" providerId="ADAL" clId="{D0E8929B-1882-4F42-8B38-B58284279E54}" dt="2024-05-03T05:39:25.683" v="7353" actId="404"/>
          <ac:spMkLst>
            <pc:docMk/>
            <pc:sldMk cId="3228851678" sldId="270"/>
            <ac:spMk id="3" creationId="{906F8EC1-3FC1-22F2-B01E-5B90B585F2BA}"/>
          </ac:spMkLst>
        </pc:spChg>
        <pc:spChg chg="add mod">
          <ac:chgData name="Shane McNicholas" userId="edd780ac-dac6-46d7-bace-430150399359" providerId="ADAL" clId="{D0E8929B-1882-4F42-8B38-B58284279E54}" dt="2024-05-03T05:41:00.247" v="7433" actId="5793"/>
          <ac:spMkLst>
            <pc:docMk/>
            <pc:sldMk cId="3228851678" sldId="270"/>
            <ac:spMk id="4" creationId="{6E978BB2-296C-70F9-D0C2-E05339CB43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FBCB-C81A-E662-37E0-7D7B78E9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D044-FB81-8355-3B9C-1C370730F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6C1A-D38B-6878-96A2-F0AD40DD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73C5-F47F-420A-2104-409FDBCA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B426-A376-0AE0-881E-C975F2D5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7833-0C6E-EA62-84B2-18D418E0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84E3B-A02D-7EFE-D75E-17A84BAE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A56C8-9DC0-F594-6215-8ACFC1F9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334E-35CA-219B-E3E4-9E551F29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13B0-DD36-6E34-D860-DE8C1CB5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4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05E6-2593-F9DC-EBB3-6497391E1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74A16-2C73-B00F-41D5-B1DCB2C6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D761D-30A5-C020-FEE3-30EAC29A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CA1A-9247-42E5-F669-A87EC0EE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6D09-C348-679E-3E2E-6E66965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F8BA-E952-9EC9-03BD-46B242FE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0B81-B055-73E2-9CB8-CEECED6F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1894-C2A2-D69C-00B1-240C5B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479-E74B-1FD5-8249-CB153363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B772-9C72-1DCF-1C84-AA19C213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F042-3F96-013E-4DC7-34B9EC90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A71A-4B4C-F9A0-B4D0-C1A6AC03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B782-6A6B-BD8F-D639-CC0972FE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059B-919F-3676-9EFE-DE52D4EC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9B5A-5FB4-D178-BF72-17F1644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DDEC-AC66-0570-B18B-0CB9D922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96E-E254-1727-52F7-B3B008AC6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0112F-1D64-55AB-6FEB-9F3229DDB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FA3A1-A566-EF85-A584-654BB020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9109-B20B-4509-7114-C34E56D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B038-AEBA-FC89-F39F-B15D04F1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5924-3763-098C-6C33-3BCBAA62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ADD1-911A-5765-3ACB-4EF4798A0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1478-3C81-C799-7E96-22B03EEB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5720F-2625-63DF-EB04-BA9A3AAD9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B1BB7-ED48-8908-046F-EAEA8FAE8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8DCE-078D-B1CF-A309-CBB0DF1A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47F74-DA1F-051C-214A-D3EDA298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30046-AB95-9903-B87D-6DBCE1C9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CAD0-D6BA-D982-9700-3EC2D74B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14534-7C30-E0BF-8DE5-D0C3E6DD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20DBD-A1F4-5176-971D-9BFFD8EC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9DAF-27DD-FD47-3D3F-AFD0200B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5CC66-3CEB-3B9C-BDE0-EF1835AD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CEBF8-22A1-CFBB-7A20-A5D10FB0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83B65-AFCB-C415-277C-2F83DFDE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7F78-4DE6-476B-50DA-A6B80336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9C29-3343-C383-1B34-522BE8A3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BA47C-B4B6-06B3-F2F2-45ED02BA5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EAD6E-1BCF-10D0-7403-7E56744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C44EB-4C57-7CC9-6A24-8E8B4181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1ECDE-A02B-13A6-5904-52C6878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F552-E322-97C9-7DD6-7FE5492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3B4E9-8A22-18FE-C965-29CA3E9B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C0B5-CE5E-79E0-EF3C-E0880DE09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BCB65-E415-B862-28A8-A483E00F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814F-9E13-2FA4-14B7-222503E8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4EEF-8CAE-9BCB-0D7A-709A456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726BB-C927-0C70-391A-8AD9F843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C0D6F-5DAB-2093-DE77-83B80C5A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1BAE-E8B5-73D3-9BFB-BF405D2F7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2F75C-33BE-4E98-8AAA-66A6854B444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296-B81C-E1E3-2C07-73CBDBAA7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4C72-D91F-A032-8D45-1A0FE1D8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E9763-35CB-4B68-8710-66ED13AF0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8C98D-26C6-CD12-A3E7-F2F5BC25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</a:blip>
          <a:srcRect l="7034" t="4222" r="4589" b="5621"/>
          <a:stretch/>
        </p:blipFill>
        <p:spPr>
          <a:xfrm>
            <a:off x="480949" y="0"/>
            <a:ext cx="11230101" cy="6852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5699BD-B20A-6EF6-C2B4-FBFE9106F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ECG Event Classification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FC3E0-8E80-C677-300D-0B3BF8E86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Shane McNicholas</a:t>
            </a:r>
          </a:p>
        </p:txBody>
      </p:sp>
    </p:spTree>
    <p:extLst>
      <p:ext uri="{BB962C8B-B14F-4D97-AF65-F5344CB8AC3E}">
        <p14:creationId xmlns:p14="http://schemas.microsoft.com/office/powerpoint/2010/main" val="22389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D8A-A507-8C45-216B-982DD64E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8" y="5571"/>
            <a:ext cx="6720508" cy="693882"/>
          </a:xfrm>
        </p:spPr>
        <p:txBody>
          <a:bodyPr>
            <a:normAutofit/>
          </a:bodyPr>
          <a:lstStyle/>
          <a:p>
            <a:r>
              <a:rPr lang="en-US" sz="3600" dirty="0"/>
              <a:t>Multi-layer Perceptron –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4DE2F-7F5E-1FDB-ACD7-F74437F2D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777" y="818206"/>
            <a:ext cx="6720509" cy="553546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supervised, neural-network model that can learn non-linear function approximators for either classification or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Input layer values are passed to one or more hidden layers where the previous layer’s values are transformed using a weighted summation.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Trains using gradient descent, where the gradient descents are calculated using backpropagation.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Classifies by minimizing a cross-entropy loss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Natively supports multi-output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Depends heavily on a set of tunable hyperparameters.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Hidden layers, epochs, alpha, solver,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</p:txBody>
      </p:sp>
      <p:pic>
        <p:nvPicPr>
          <p:cNvPr id="9" name="Picture 8" descr="A black background with red circles&#10;&#10;Description automatically generated">
            <a:extLst>
              <a:ext uri="{FF2B5EF4-FFF2-40B4-BE49-F238E27FC236}">
                <a16:creationId xmlns:a16="http://schemas.microsoft.com/office/drawing/2014/main" id="{A5B813CF-997F-0191-5865-F36532DB0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6" y="818206"/>
            <a:ext cx="4804351" cy="52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6E0-D7A4-0D7D-276B-93FA152F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10515600" cy="1093509"/>
          </a:xfrm>
        </p:spPr>
        <p:txBody>
          <a:bodyPr>
            <a:normAutofit/>
          </a:bodyPr>
          <a:lstStyle/>
          <a:p>
            <a:r>
              <a:rPr lang="en-US" sz="3600" dirty="0"/>
              <a:t>Multilayer Perceptron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7FC2-A994-7AE1-C415-FC8F7421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4182"/>
            <a:ext cx="7046536" cy="5745637"/>
          </a:xfrm>
        </p:spPr>
        <p:txBody>
          <a:bodyPr/>
          <a:lstStyle/>
          <a:p>
            <a:r>
              <a:rPr lang="en-US" u="sng" dirty="0"/>
              <a:t>Activation function</a:t>
            </a:r>
            <a:r>
              <a:rPr lang="en-US" dirty="0"/>
              <a:t>: Enables complex modeling.</a:t>
            </a:r>
          </a:p>
          <a:p>
            <a:pPr lvl="1"/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): returns f(x) = max(0, x)</a:t>
            </a:r>
          </a:p>
          <a:p>
            <a:r>
              <a:rPr lang="en-US" u="sng" dirty="0"/>
              <a:t>Solver</a:t>
            </a:r>
            <a:r>
              <a:rPr lang="en-US" dirty="0"/>
              <a:t>: The algorithm used for optimizing hidden-layer weights.</a:t>
            </a:r>
          </a:p>
          <a:p>
            <a:pPr lvl="1"/>
            <a:r>
              <a:rPr lang="en-US" dirty="0"/>
              <a:t>Adaptive Moment Estimation (ADAM): “a stochastic gradient-descent based optimizer”</a:t>
            </a:r>
          </a:p>
          <a:p>
            <a:r>
              <a:rPr lang="en-US" u="sng" dirty="0"/>
              <a:t>Hidden Layer Architecture</a:t>
            </a:r>
            <a:r>
              <a:rPr lang="en-US" dirty="0"/>
              <a:t>: The number of neurons per each hidden layer.</a:t>
            </a:r>
          </a:p>
          <a:p>
            <a:pPr lvl="1"/>
            <a:r>
              <a:rPr lang="en-US" dirty="0"/>
              <a:t>(100, 50, 25, 10) – Results did not change much for different architectures.</a:t>
            </a:r>
          </a:p>
          <a:p>
            <a:pPr lvl="1"/>
            <a:r>
              <a:rPr lang="en-US" dirty="0"/>
              <a:t>Input layer of 17600</a:t>
            </a:r>
          </a:p>
          <a:p>
            <a:pPr lvl="1"/>
            <a:r>
              <a:rPr lang="en-US" dirty="0"/>
              <a:t>Output layer of 6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BA096-DDC4-C9A6-6621-F67FA6A4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22" y="984182"/>
            <a:ext cx="3860569" cy="537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78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79E-25A5-8A83-7A8A-4BD362A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68779"/>
          </a:xfrm>
        </p:spPr>
        <p:txBody>
          <a:bodyPr>
            <a:normAutofit/>
          </a:bodyPr>
          <a:lstStyle/>
          <a:p>
            <a:r>
              <a:rPr lang="en-US" sz="3600" dirty="0"/>
              <a:t>Postprocessing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D6B3-A9D5-2FF6-9FA9-49B2DB25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526"/>
            <a:ext cx="11970327" cy="586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Thresholding</a:t>
            </a:r>
          </a:p>
          <a:p>
            <a:r>
              <a:rPr lang="en-US" dirty="0"/>
              <a:t>A simple postprocessing technique to classify based on label probabilities</a:t>
            </a:r>
          </a:p>
          <a:p>
            <a:r>
              <a:rPr lang="en-US" dirty="0"/>
              <a:t>Compute label probabilities for a given sample, classify as 1 if greater than or equal to threshold, 0 if less than.</a:t>
            </a:r>
          </a:p>
          <a:p>
            <a:r>
              <a:rPr lang="en-US" dirty="0"/>
              <a:t>Allows greater control over a decoder.</a:t>
            </a:r>
          </a:p>
          <a:p>
            <a:pPr lvl="1"/>
            <a:r>
              <a:rPr lang="en-US" sz="2800" dirty="0"/>
              <a:t>SKLearn’s default threshold is 0.5</a:t>
            </a:r>
          </a:p>
          <a:p>
            <a:r>
              <a:rPr lang="en-US" dirty="0"/>
              <a:t>Different thresholds for each model</a:t>
            </a:r>
          </a:p>
          <a:p>
            <a:pPr lvl="1"/>
            <a:r>
              <a:rPr lang="en-US" sz="2800" dirty="0"/>
              <a:t>MLP: 0.55</a:t>
            </a:r>
          </a:p>
          <a:p>
            <a:pPr lvl="1"/>
            <a:r>
              <a:rPr lang="en-US" sz="2800" dirty="0"/>
              <a:t>RF: 0.15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32E3B-7A15-6271-93CA-2A50F789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523" y="4285765"/>
            <a:ext cx="6812478" cy="25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9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DEE8-5531-46AE-8814-9BA4C76F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88" y="130628"/>
            <a:ext cx="10515600" cy="61751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0FCBAB-9071-D442-43A1-27C24504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5" y="833846"/>
            <a:ext cx="11388651" cy="2595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79F1C-BF07-30EF-0182-366E511D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5" y="3645329"/>
            <a:ext cx="11388647" cy="25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F38-AA81-63FC-F0D1-30207886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Challenges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8EC1-3FC1-22F2-B01E-5B90B585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7874"/>
            <a:ext cx="5688281" cy="5604669"/>
          </a:xfrm>
        </p:spPr>
        <p:txBody>
          <a:bodyPr>
            <a:normAutofit/>
          </a:bodyPr>
          <a:lstStyle/>
          <a:p>
            <a:r>
              <a:rPr lang="en-US" dirty="0"/>
              <a:t>Understanding the nature of the data</a:t>
            </a:r>
          </a:p>
          <a:p>
            <a:pPr lvl="1"/>
            <a:r>
              <a:rPr lang="en-US" dirty="0"/>
              <a:t>What do the labels mean?</a:t>
            </a:r>
          </a:p>
          <a:p>
            <a:pPr lvl="1"/>
            <a:r>
              <a:rPr lang="en-US" dirty="0"/>
              <a:t>What are the discerning factors of each label?</a:t>
            </a:r>
          </a:p>
          <a:p>
            <a:pPr lvl="1"/>
            <a:r>
              <a:rPr lang="en-US" dirty="0"/>
              <a:t>What are the best features to extract from the data?</a:t>
            </a:r>
          </a:p>
          <a:p>
            <a:pPr lvl="1"/>
            <a:r>
              <a:rPr lang="en-US" dirty="0"/>
              <a:t>Filtering and normalizing the data?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Developing infrastructure</a:t>
            </a:r>
          </a:p>
          <a:p>
            <a:pPr lvl="1"/>
            <a:r>
              <a:rPr lang="en-US" dirty="0"/>
              <a:t>I/O reads</a:t>
            </a:r>
          </a:p>
          <a:p>
            <a:pPr lvl="1"/>
            <a:r>
              <a:rPr lang="en-US" dirty="0"/>
              <a:t>Models trained faster than planned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78BB2-296C-70F9-D0C2-E05339CB434A}"/>
              </a:ext>
            </a:extLst>
          </p:cNvPr>
          <p:cNvSpPr txBox="1">
            <a:spLocks/>
          </p:cNvSpPr>
          <p:nvPr/>
        </p:nvSpPr>
        <p:spPr>
          <a:xfrm>
            <a:off x="6503719" y="1253329"/>
            <a:ext cx="5688281" cy="5604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I were to do it again:</a:t>
            </a:r>
          </a:p>
          <a:p>
            <a:pPr lvl="1"/>
            <a:r>
              <a:rPr lang="en-US" sz="2800" dirty="0"/>
              <a:t>Go further into deep learning than MLP</a:t>
            </a:r>
          </a:p>
          <a:p>
            <a:pPr lvl="1"/>
            <a:r>
              <a:rPr lang="en-US" sz="2800" dirty="0"/>
              <a:t>Try an image-based approach</a:t>
            </a:r>
          </a:p>
          <a:p>
            <a:pPr lvl="1"/>
            <a:r>
              <a:rPr lang="en-US" sz="2800" dirty="0"/>
              <a:t>Experiment more with RF parameters</a:t>
            </a:r>
          </a:p>
          <a:p>
            <a:pPr lvl="1"/>
            <a:r>
              <a:rPr lang="en-US" sz="2800" dirty="0"/>
              <a:t>Experiment with models before developing infrastructure (notebooks)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C5FC-1943-8A52-B2D0-F7E4E254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7793-FEDF-9A52-2091-1523CB98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5557"/>
            <a:ext cx="5652655" cy="5532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project aims to:</a:t>
            </a:r>
          </a:p>
          <a:p>
            <a:r>
              <a:rPr lang="en-US" dirty="0"/>
              <a:t>Develop 2 machine learning models for multi-label classification of ECG data.</a:t>
            </a:r>
          </a:p>
          <a:p>
            <a:r>
              <a:rPr lang="en-US" dirty="0"/>
              <a:t>Briefly explore and evaluate different neural network and non-neural network architectures.</a:t>
            </a:r>
          </a:p>
          <a:p>
            <a:r>
              <a:rPr lang="en-US" dirty="0"/>
              <a:t>Identify and exploit key features of the data.</a:t>
            </a:r>
          </a:p>
          <a:p>
            <a:r>
              <a:rPr lang="en-US" dirty="0"/>
              <a:t>Train -&gt; Evaluate -&gt; Tune</a:t>
            </a:r>
          </a:p>
          <a:p>
            <a:r>
              <a:rPr lang="en-US" dirty="0"/>
              <a:t>Understand the different metrics of scoring and how they individually relate to the model’s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C781F-E722-8764-5E50-C27BA3F71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1963" r="502"/>
          <a:stretch/>
        </p:blipFill>
        <p:spPr>
          <a:xfrm>
            <a:off x="5652655" y="1771862"/>
            <a:ext cx="6167253" cy="33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64971-C7DD-7E4B-A0B3-E4786615B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9" t="9152" r="7527" b="6033"/>
          <a:stretch/>
        </p:blipFill>
        <p:spPr>
          <a:xfrm>
            <a:off x="5606056" y="1464373"/>
            <a:ext cx="6585944" cy="3935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BCDBD-7A0D-0392-3797-9199D39B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7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Electrocardiogram (ECG)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B14C-CD76-3E20-34C9-BAAB5AEA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0" y="1458266"/>
            <a:ext cx="5346290" cy="49460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Electrocardiograms are recordings of the heart’s electrical activity over time.</a:t>
            </a:r>
          </a:p>
          <a:p>
            <a:r>
              <a:rPr lang="en-US" sz="2400" dirty="0"/>
              <a:t>Voltage signals taken with electrodes placed strategically on a patient’s body.</a:t>
            </a:r>
          </a:p>
          <a:p>
            <a:r>
              <a:rPr lang="en-US" sz="2400" dirty="0"/>
              <a:t>8-channel data sampled at 300Hz.</a:t>
            </a:r>
          </a:p>
          <a:p>
            <a:r>
              <a:rPr lang="en-US" sz="2400" dirty="0"/>
              <a:t>Each ECG recording is split into 7.33s segments, resulting in 2200 samples per recording.</a:t>
            </a:r>
          </a:p>
          <a:p>
            <a:r>
              <a:rPr lang="en-US" sz="2400" dirty="0"/>
              <a:t>6 labels; 1dAVb, RBBB, LBBB, SB, AF, ST.</a:t>
            </a:r>
          </a:p>
          <a:p>
            <a:pPr lvl="1"/>
            <a:r>
              <a:rPr lang="en-US" dirty="0"/>
              <a:t>Each sample can have multiple labels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5934-BC1F-09A0-CF9A-07B31B27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9"/>
            <a:ext cx="10515600" cy="739279"/>
          </a:xfrm>
        </p:spPr>
        <p:txBody>
          <a:bodyPr>
            <a:normAutofit/>
          </a:bodyPr>
          <a:lstStyle/>
          <a:p>
            <a:r>
              <a:rPr lang="en-US" sz="36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87-37F5-B9B3-24A3-E2FCA33F9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270"/>
            <a:ext cx="10515600" cy="6121730"/>
          </a:xfrm>
        </p:spPr>
        <p:txBody>
          <a:bodyPr>
            <a:normAutofit/>
          </a:bodyPr>
          <a:lstStyle/>
          <a:p>
            <a:r>
              <a:rPr lang="en-US" sz="2400" dirty="0"/>
              <a:t>Two models, one neural network and one non-neural network</a:t>
            </a:r>
          </a:p>
          <a:p>
            <a:pPr lvl="1"/>
            <a:r>
              <a:rPr lang="en-US" dirty="0"/>
              <a:t>Random Forest classifier (non-neural network)</a:t>
            </a:r>
          </a:p>
          <a:p>
            <a:pPr lvl="1"/>
            <a:r>
              <a:rPr lang="en-US" dirty="0"/>
              <a:t>Multilayer Perceptron (neural network)</a:t>
            </a:r>
          </a:p>
          <a:p>
            <a:r>
              <a:rPr lang="en-US" sz="2400" dirty="0"/>
              <a:t>Data augmentation</a:t>
            </a:r>
          </a:p>
          <a:p>
            <a:pPr lvl="1"/>
            <a:r>
              <a:rPr lang="en-US" dirty="0"/>
              <a:t>Limit training samples?</a:t>
            </a:r>
          </a:p>
          <a:p>
            <a:r>
              <a:rPr lang="en-US" sz="2400" dirty="0"/>
              <a:t>Preprocessing</a:t>
            </a:r>
          </a:p>
          <a:p>
            <a:pPr lvl="1"/>
            <a:r>
              <a:rPr lang="en-US" dirty="0"/>
              <a:t>Normalization?</a:t>
            </a:r>
          </a:p>
          <a:p>
            <a:pPr lvl="1"/>
            <a:r>
              <a:rPr lang="en-US" dirty="0"/>
              <a:t>Filtering?</a:t>
            </a:r>
          </a:p>
          <a:p>
            <a:pPr lvl="1"/>
            <a:r>
              <a:rPr lang="en-US" dirty="0"/>
              <a:t>Reshaping?</a:t>
            </a:r>
          </a:p>
          <a:p>
            <a:pPr lvl="1"/>
            <a:r>
              <a:rPr lang="en-US" dirty="0"/>
              <a:t>Feature extraction?</a:t>
            </a:r>
          </a:p>
          <a:p>
            <a:r>
              <a:rPr lang="en-US" sz="2400" dirty="0"/>
              <a:t>Parameter tuning</a:t>
            </a:r>
          </a:p>
          <a:p>
            <a:r>
              <a:rPr lang="en-US" sz="2400" dirty="0"/>
              <a:t>Postprocessing</a:t>
            </a:r>
          </a:p>
          <a:p>
            <a:pPr lvl="1"/>
            <a:r>
              <a:rPr lang="en-US" dirty="0"/>
              <a:t>Thresholds</a:t>
            </a:r>
          </a:p>
          <a:p>
            <a:r>
              <a:rPr lang="en-US" sz="2400" dirty="0"/>
              <a:t>Software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89A67-41E8-C275-CB7E-C91BD21D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51" y="2841047"/>
            <a:ext cx="8192540" cy="36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A6A-1432-4358-A0D8-D8AA3BDF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Preprocessing -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3B2E-2E96-82B3-F87C-29C1E7198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755" y="1413455"/>
            <a:ext cx="4943167" cy="531461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Robust Scaling</a:t>
            </a:r>
          </a:p>
          <a:p>
            <a:r>
              <a:rPr lang="en-US" dirty="0"/>
              <a:t>“Center to the median and component wise scale according to the interquartile range.”</a:t>
            </a:r>
          </a:p>
          <a:p>
            <a:r>
              <a:rPr lang="en-US" dirty="0"/>
              <a:t>Insensitive to outliers </a:t>
            </a:r>
          </a:p>
          <a:p>
            <a:r>
              <a:rPr lang="en-US" dirty="0"/>
              <a:t>Preserves signal shape</a:t>
            </a:r>
          </a:p>
          <a:p>
            <a:r>
              <a:rPr lang="en-US" dirty="0"/>
              <a:t>Non-parametric</a:t>
            </a:r>
          </a:p>
          <a:p>
            <a:r>
              <a:rPr lang="en-US" dirty="0"/>
              <a:t>Removes the need for filtering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graph of a heart beat&#10;&#10;Description automatically generated">
            <a:extLst>
              <a:ext uri="{FF2B5EF4-FFF2-40B4-BE49-F238E27FC236}">
                <a16:creationId xmlns:a16="http://schemas.microsoft.com/office/drawing/2014/main" id="{A8DD49B5-756D-2C1E-B792-C94946A6C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9902" r="8495" b="6407"/>
          <a:stretch/>
        </p:blipFill>
        <p:spPr>
          <a:xfrm>
            <a:off x="5279922" y="1413455"/>
            <a:ext cx="6663813" cy="40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FA6A-1432-4358-A0D8-D8AA3BDF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7C102-2A07-A558-7623-0E81DE39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233" y="1263163"/>
            <a:ext cx="5181600" cy="5176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Feature Engineering</a:t>
            </a:r>
          </a:p>
          <a:p>
            <a:r>
              <a:rPr lang="en-US" sz="2400" dirty="0"/>
              <a:t>Started with raw and normalized channel data.</a:t>
            </a:r>
          </a:p>
          <a:p>
            <a:r>
              <a:rPr lang="en-US" sz="2400" dirty="0"/>
              <a:t>Stacked each channel on top of another.</a:t>
            </a:r>
          </a:p>
          <a:p>
            <a:pPr lvl="1"/>
            <a:r>
              <a:rPr lang="en-US" sz="2000" dirty="0"/>
              <a:t>CH11,CH12,CH13,…,CH81,CH82,…</a:t>
            </a:r>
          </a:p>
          <a:p>
            <a:r>
              <a:rPr lang="en-US" sz="2400" dirty="0"/>
              <a:t>Hand picked feature extraction for RF.</a:t>
            </a:r>
          </a:p>
          <a:p>
            <a:pPr lvl="1"/>
            <a:r>
              <a:rPr lang="en-US" sz="2000" dirty="0"/>
              <a:t>Mean, std, max amplitude, min amplitude, peak-to-peak, total power, mean power</a:t>
            </a:r>
          </a:p>
          <a:p>
            <a:r>
              <a:rPr lang="en-US" sz="2400" dirty="0"/>
              <a:t>Used normalized, stacked data for MLP.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FF805-8F89-97D3-8E9D-8F4FA0F28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5" t="5678" r="10257" b="13548"/>
          <a:stretch/>
        </p:blipFill>
        <p:spPr>
          <a:xfrm>
            <a:off x="5565059" y="1890252"/>
            <a:ext cx="6125496" cy="307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17F7-46BB-7AA6-B5D1-F99612FB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3148"/>
          </a:xfrm>
        </p:spPr>
        <p:txBody>
          <a:bodyPr>
            <a:normAutofit/>
          </a:bodyPr>
          <a:lstStyle/>
          <a:p>
            <a:r>
              <a:rPr lang="en-US" sz="3600" dirty="0"/>
              <a:t>Multi-Output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14724-E0CF-8E49-40CE-9B9D73B29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3148"/>
            <a:ext cx="7457704" cy="6014851"/>
          </a:xfrm>
        </p:spPr>
        <p:txBody>
          <a:bodyPr>
            <a:normAutofit/>
          </a:bodyPr>
          <a:lstStyle/>
          <a:p>
            <a:r>
              <a:rPr lang="en-US" dirty="0"/>
              <a:t>Each sample can have multiple labels.</a:t>
            </a:r>
          </a:p>
          <a:p>
            <a:r>
              <a:rPr lang="en-US" dirty="0"/>
              <a:t>Some models </a:t>
            </a:r>
            <a:r>
              <a:rPr lang="en-US" i="1" dirty="0"/>
              <a:t>cannot</a:t>
            </a:r>
            <a:r>
              <a:rPr lang="en-US" dirty="0"/>
              <a:t> predict multiple labels per sample</a:t>
            </a:r>
          </a:p>
          <a:p>
            <a:pPr lvl="1"/>
            <a:r>
              <a:rPr lang="en-US" dirty="0"/>
              <a:t>MLPs can, RFs cannot</a:t>
            </a:r>
          </a:p>
          <a:p>
            <a:r>
              <a:rPr lang="en-US" dirty="0"/>
              <a:t>An alternative approach must be used for multi-output classification</a:t>
            </a:r>
          </a:p>
          <a:p>
            <a:pPr lvl="1"/>
            <a:r>
              <a:rPr lang="en-US" dirty="0"/>
              <a:t>A binary classifier for each of the given estimator is trained for each label in the data.</a:t>
            </a:r>
          </a:p>
          <a:p>
            <a:pPr lvl="1"/>
            <a:r>
              <a:rPr lang="en-US" dirty="0"/>
              <a:t>Each individual model makes a binary classification for a corresponding label in the data.</a:t>
            </a:r>
          </a:p>
          <a:p>
            <a:pPr lvl="1"/>
            <a:r>
              <a:rPr lang="en-US" dirty="0" err="1"/>
              <a:t>sklearn.multioutput.MultiOutputClassifier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5088E-9CEA-B278-188B-B9F638F2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467" y="0"/>
            <a:ext cx="2842506" cy="3482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0B94E-012C-B41D-C569-702DDBBF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4045" y="3375358"/>
            <a:ext cx="277535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9662-75F0-2CE3-F93D-41343BA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9428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Classifier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8A4B-D0DC-B1C8-C263-9B889612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9459"/>
            <a:ext cx="7469579" cy="6048572"/>
          </a:xfrm>
        </p:spPr>
        <p:txBody>
          <a:bodyPr/>
          <a:lstStyle/>
          <a:p>
            <a:r>
              <a:rPr lang="en-US" dirty="0"/>
              <a:t>A decision-tree based classifier</a:t>
            </a:r>
          </a:p>
          <a:p>
            <a:pPr lvl="1"/>
            <a:r>
              <a:rPr lang="en-US" dirty="0"/>
              <a:t>A series of if statements that a sample passes through that leads to a classification.</a:t>
            </a:r>
          </a:p>
          <a:p>
            <a:r>
              <a:rPr lang="en-US" dirty="0"/>
              <a:t>Generates multiple decision trees on sub-samples of the dataset.</a:t>
            </a:r>
          </a:p>
          <a:p>
            <a:pPr lvl="1"/>
            <a:r>
              <a:rPr lang="en-US" dirty="0"/>
              <a:t>Averages the outputs of every tree to improve accuracy and limit overfitting.</a:t>
            </a:r>
          </a:p>
          <a:p>
            <a:r>
              <a:rPr lang="en-US" dirty="0"/>
              <a:t>Relies heavily on inputs features.</a:t>
            </a:r>
          </a:p>
          <a:p>
            <a:pPr lvl="1"/>
            <a:r>
              <a:rPr lang="en-US" dirty="0"/>
              <a:t>Nodes of the trees are based on these features.</a:t>
            </a:r>
          </a:p>
          <a:p>
            <a:r>
              <a:rPr lang="en-US" dirty="0"/>
              <a:t>Not inherently multi-label.</a:t>
            </a:r>
          </a:p>
          <a:p>
            <a:pPr lvl="1"/>
            <a:r>
              <a:rPr lang="en-US" dirty="0"/>
              <a:t>An entire RF is fitted for each label in the data.</a:t>
            </a:r>
          </a:p>
          <a:p>
            <a:r>
              <a:rPr lang="en-US" dirty="0"/>
              <a:t>Easily parallelizable.</a:t>
            </a:r>
          </a:p>
          <a:p>
            <a:pPr lvl="1"/>
            <a:r>
              <a:rPr lang="en-US" dirty="0"/>
              <a:t>Each decision tree in the forest can be ran in parallel.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35157-2B97-7E0E-353B-7E302C0D0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77" y="1417507"/>
            <a:ext cx="4997718" cy="40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0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9662-75F0-2CE3-F93D-41343BA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09428"/>
          </a:xfrm>
        </p:spPr>
        <p:txBody>
          <a:bodyPr>
            <a:normAutofit/>
          </a:bodyPr>
          <a:lstStyle/>
          <a:p>
            <a:r>
              <a:rPr lang="en-US" sz="3600" dirty="0"/>
              <a:t>Random Forest Classifier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8A4B-D0DC-B1C8-C263-9B889612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9459"/>
            <a:ext cx="6848104" cy="6048572"/>
          </a:xfrm>
        </p:spPr>
        <p:txBody>
          <a:bodyPr>
            <a:normAutofit/>
          </a:bodyPr>
          <a:lstStyle/>
          <a:p>
            <a:r>
              <a:rPr lang="en-US" u="sng" dirty="0"/>
              <a:t>Criterion:</a:t>
            </a:r>
            <a:r>
              <a:rPr lang="en-US" dirty="0"/>
              <a:t> The function to measure the quality of a split (dividing a node into child nodes)</a:t>
            </a:r>
          </a:p>
          <a:p>
            <a:pPr lvl="1"/>
            <a:r>
              <a:rPr lang="en-US" dirty="0"/>
              <a:t>Gini: Measures how often a randomly chosen element from a set would be incorrectly labeled if it was randomly labeled according to the distribution of labels in the subset.</a:t>
            </a:r>
            <a:endParaRPr lang="en-US" i="1" u="sng" dirty="0"/>
          </a:p>
          <a:p>
            <a:r>
              <a:rPr lang="en-US" u="sng" dirty="0"/>
              <a:t>N estimators:</a:t>
            </a:r>
            <a:r>
              <a:rPr lang="en-US" dirty="0"/>
              <a:t> The number of trees in the forest.</a:t>
            </a:r>
          </a:p>
          <a:p>
            <a:pPr lvl="1"/>
            <a:r>
              <a:rPr lang="en-US" dirty="0"/>
              <a:t>The default of 100 is reasonable for most datasets.</a:t>
            </a:r>
          </a:p>
          <a:p>
            <a:r>
              <a:rPr lang="en-US" u="sng" dirty="0"/>
              <a:t>Class weights:</a:t>
            </a:r>
            <a:r>
              <a:rPr lang="en-US" dirty="0"/>
              <a:t> Apply a weight to each class for output.</a:t>
            </a:r>
          </a:p>
          <a:p>
            <a:pPr lvl="1"/>
            <a:r>
              <a:rPr lang="en-US" dirty="0"/>
              <a:t>Could correlate weights to distributions of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9F481-3895-1BF4-FA7E-010E0B6A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04" y="1425039"/>
            <a:ext cx="5343896" cy="40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8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867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ECG Event Classification using Machine Learning</vt:lpstr>
      <vt:lpstr>Introduction</vt:lpstr>
      <vt:lpstr>Electrocardiogram (ECG)</vt:lpstr>
      <vt:lpstr>Methods</vt:lpstr>
      <vt:lpstr>Preprocessing - Normalization</vt:lpstr>
      <vt:lpstr>Preprocessing</vt:lpstr>
      <vt:lpstr>Multi-Output Classification</vt:lpstr>
      <vt:lpstr>Random Forest Classifier - Overview</vt:lpstr>
      <vt:lpstr>Random Forest Classifier - Hyperparameters</vt:lpstr>
      <vt:lpstr>Multi-layer Perceptron – Overview</vt:lpstr>
      <vt:lpstr>Multilayer Perceptron - Hyperparameters</vt:lpstr>
      <vt:lpstr>Postprocessing</vt:lpstr>
      <vt:lpstr>Results</vt:lpstr>
      <vt:lpstr>Challenges and 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Event Classification using Machine Learning</dc:title>
  <dc:creator>Shane McNicholas</dc:creator>
  <cp:lastModifiedBy>Shane McNicholas</cp:lastModifiedBy>
  <cp:revision>1</cp:revision>
  <dcterms:created xsi:type="dcterms:W3CDTF">2024-05-01T03:13:59Z</dcterms:created>
  <dcterms:modified xsi:type="dcterms:W3CDTF">2024-05-06T16:40:05Z</dcterms:modified>
</cp:coreProperties>
</file>