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B93E-6452-0D83-DD71-A6B9649F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0745-B4A4-C2BC-FE09-EBE03D01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ED77-97A5-F7A9-9E4D-CA3F7F1E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7ACD-0206-DFC3-0302-16A2836C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52EA-2A73-9379-D579-2DF8A43C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080E-110B-B832-1450-F7177FBE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CB90B-68B1-D975-98CF-9B51C3D8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2CAC-2BF6-1389-A6E8-634F8865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D93C-5E5B-866C-7309-103C30F0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2A7C-BE8B-6026-5423-2958C118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0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8A200-703A-51EC-FCDD-B1741CD8F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B8A67-74D0-6B52-5280-82F48400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8245B-62D4-1A99-DF71-560421A4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0888-0EE9-BD6E-F46F-AE2528C8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DBDB-C13F-5D1D-29D8-65FF8292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25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5E95-4B21-5EDC-8E61-7EBBF1C9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5A4C-C339-6C9E-3890-FD30FDEF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8583-4E3F-2280-585B-4D9119A7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77D1-15A3-90DC-55D1-C9BB9F79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4C2F-C12A-1478-852B-B556A2B7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13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5958-E89A-9B79-D90D-64E90AAA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88FDE-1C6A-1C77-B64A-3A2199A9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356D-1B03-3C32-77F8-1A4D8761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E920-6A02-837E-D117-127E29F5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2B9B-82EB-FB44-9953-8CBDDD3B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1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967F-6BC9-3DA1-1740-02B13829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F862-FBA8-0A7D-EAD1-8B563F99A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A711-F00F-008C-4178-03221B6B3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81DE9-E626-71B0-566A-5D9C2B9B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EA27-3390-5E11-4022-CABEDFCD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E79A-8F4E-9E23-865D-123EF985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46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4BC-03EF-4333-6BDB-3C2DAF13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3D28-40A8-7D71-B676-32D2C940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BEDF3-1526-BE8F-5BB7-BE605C83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45F8F-F867-8765-9D13-E672C5844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CF9BD-3B00-3629-6097-678BA97F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C1BF5-1972-85D6-C85A-B0131C9A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C8DF0-4024-855B-B671-11E99F04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C92FF-67F8-EEFB-2340-1759FD1B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60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DAFA-6D0A-10B9-36D9-DA1018AC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A2E07-75D0-E167-9881-7628995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2576A-3BBD-CF4D-275C-8C478C81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D99B0-C970-9F2F-61F0-A0206B29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68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49FC3-1239-9B23-0C9C-2CEF5548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AAAB0-B7B1-E656-F9CF-03A365BF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2699-61C0-8E26-DE33-1C7E2CE6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4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F90F-7EE8-847E-4304-C969521E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A45E-BE6F-FCFD-43D0-E553A67A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AC736-7188-530F-3779-C1B51804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D14CA-947B-AD28-846E-AE084859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715C-5799-D9B7-B27F-7613F2B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04C3-C8FB-829E-662E-C652DB02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09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87F8-9E22-E74E-E203-08209F76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C2F4D-F1FD-A988-9B79-D9C32B8B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D7C29-9539-B818-60E2-4E465A34C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8DAB-9F07-3190-EF70-2671FD6D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4750-279B-8553-3467-31690D06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54CCD-2A0A-E821-A7D2-BFB650D7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C26DC-161E-122E-14B9-F749D978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1324A-7378-67A5-5DE8-E773693C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0A68-70BF-C6BE-378A-D23E045D5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0931-FFCB-4F88-AC0D-4A0F59271600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E1AEC-45B2-76DE-B6B5-EEF2D449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A4E3-91C1-2473-BEE5-E87686E36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17B0-DE8F-4D79-96AA-4064FCBE09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33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floggings&#10;&#10;Description automatically generated">
            <a:extLst>
              <a:ext uri="{FF2B5EF4-FFF2-40B4-BE49-F238E27FC236}">
                <a16:creationId xmlns:a16="http://schemas.microsoft.com/office/drawing/2014/main" id="{C5E53F78-DF3E-E021-CCB4-391B9D55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96" y="190500"/>
            <a:ext cx="5398008" cy="6477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70839B-3BE3-A2A0-C066-9DFACC52378B}"/>
              </a:ext>
            </a:extLst>
          </p:cNvPr>
          <p:cNvSpPr/>
          <p:nvPr/>
        </p:nvSpPr>
        <p:spPr>
          <a:xfrm>
            <a:off x="4547197" y="6240841"/>
            <a:ext cx="306916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4D298-834F-F8DE-E9E3-B275F869AD1F}"/>
              </a:ext>
            </a:extLst>
          </p:cNvPr>
          <p:cNvSpPr txBox="1"/>
          <p:nvPr/>
        </p:nvSpPr>
        <p:spPr>
          <a:xfrm>
            <a:off x="4373033" y="616584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solidFill>
                  <a:srgbClr val="5F6258"/>
                </a:solidFill>
              </a:rPr>
              <a:t>17 Sept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B6EEAF-386F-30C3-9EC7-92BAA6DE96CF}"/>
              </a:ext>
            </a:extLst>
          </p:cNvPr>
          <p:cNvSpPr/>
          <p:nvPr/>
        </p:nvSpPr>
        <p:spPr>
          <a:xfrm>
            <a:off x="5812964" y="6240841"/>
            <a:ext cx="306916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E37DC-D005-115C-E836-9DA5AEC57D81}"/>
              </a:ext>
            </a:extLst>
          </p:cNvPr>
          <p:cNvSpPr txBox="1"/>
          <p:nvPr/>
        </p:nvSpPr>
        <p:spPr>
          <a:xfrm>
            <a:off x="5702093" y="616584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solidFill>
                  <a:srgbClr val="5F6258"/>
                </a:solidFill>
              </a:rPr>
              <a:t>07 Oct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927D3-7841-BFD6-8DA3-F0B8821B4D9A}"/>
              </a:ext>
            </a:extLst>
          </p:cNvPr>
          <p:cNvSpPr/>
          <p:nvPr/>
        </p:nvSpPr>
        <p:spPr>
          <a:xfrm>
            <a:off x="7149544" y="6240841"/>
            <a:ext cx="316858" cy="141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0B124-A5B3-2DAD-8072-65944D4FE3C7}"/>
              </a:ext>
            </a:extLst>
          </p:cNvPr>
          <p:cNvSpPr txBox="1"/>
          <p:nvPr/>
        </p:nvSpPr>
        <p:spPr>
          <a:xfrm>
            <a:off x="7026588" y="6165840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solidFill>
                  <a:srgbClr val="5F6258"/>
                </a:solidFill>
              </a:rPr>
              <a:t>27 Oct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7B3FD9-B9BA-DDCF-AF06-E733CB8C4E89}"/>
              </a:ext>
            </a:extLst>
          </p:cNvPr>
          <p:cNvSpPr/>
          <p:nvPr/>
        </p:nvSpPr>
        <p:spPr>
          <a:xfrm>
            <a:off x="8402235" y="6240841"/>
            <a:ext cx="431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81D6A-DEEA-27C5-B3F9-3A5DF9BF9812}"/>
              </a:ext>
            </a:extLst>
          </p:cNvPr>
          <p:cNvSpPr txBox="1"/>
          <p:nvPr/>
        </p:nvSpPr>
        <p:spPr>
          <a:xfrm>
            <a:off x="8193937" y="6165840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solidFill>
                  <a:srgbClr val="5F6258"/>
                </a:solidFill>
              </a:rPr>
              <a:t>13 Nov</a:t>
            </a:r>
          </a:p>
        </p:txBody>
      </p:sp>
    </p:spTree>
    <p:extLst>
      <p:ext uri="{BB962C8B-B14F-4D97-AF65-F5344CB8AC3E}">
        <p14:creationId xmlns:p14="http://schemas.microsoft.com/office/powerpoint/2010/main" val="16928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Collins</dc:creator>
  <cp:lastModifiedBy>Sydney Collins</cp:lastModifiedBy>
  <cp:revision>1</cp:revision>
  <dcterms:created xsi:type="dcterms:W3CDTF">2023-09-12T19:21:28Z</dcterms:created>
  <dcterms:modified xsi:type="dcterms:W3CDTF">2023-09-12T19:28:03Z</dcterms:modified>
</cp:coreProperties>
</file>